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6C67-F24C-AD41-A4A8-FEA0E677C06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3C94-CD5D-D74B-B8BB-EC83194FD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6C67-F24C-AD41-A4A8-FEA0E677C06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3C94-CD5D-D74B-B8BB-EC83194FD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6C67-F24C-AD41-A4A8-FEA0E677C06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3C94-CD5D-D74B-B8BB-EC83194FD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6C67-F24C-AD41-A4A8-FEA0E677C06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3C94-CD5D-D74B-B8BB-EC83194FD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6C67-F24C-AD41-A4A8-FEA0E677C06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3C94-CD5D-D74B-B8BB-EC83194FD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6C67-F24C-AD41-A4A8-FEA0E677C06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3C94-CD5D-D74B-B8BB-EC83194FD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6C67-F24C-AD41-A4A8-FEA0E677C06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3C94-CD5D-D74B-B8BB-EC83194FD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6C67-F24C-AD41-A4A8-FEA0E677C06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3C94-CD5D-D74B-B8BB-EC83194FD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6C67-F24C-AD41-A4A8-FEA0E677C06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3C94-CD5D-D74B-B8BB-EC83194FD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6C67-F24C-AD41-A4A8-FEA0E677C06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3C94-CD5D-D74B-B8BB-EC83194FD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6C67-F24C-AD41-A4A8-FEA0E677C06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3C94-CD5D-D74B-B8BB-EC83194FD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B6C67-F24C-AD41-A4A8-FEA0E677C06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33C94-CD5D-D74B-B8BB-EC83194FD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0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Tools for ODM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One Data Model Face to Face Meeting</a:t>
            </a:r>
          </a:p>
          <a:p>
            <a:r>
              <a:rPr lang="en-US" dirty="0" smtClean="0"/>
              <a:t>May 14</a:t>
            </a:r>
            <a:r>
              <a:rPr lang="en-US" baseline="30000" dirty="0" smtClean="0"/>
              <a:t>th</a:t>
            </a:r>
            <a:r>
              <a:rPr lang="en-US" dirty="0" smtClean="0"/>
              <a:t> and 15</a:t>
            </a:r>
            <a:r>
              <a:rPr lang="en-US" baseline="30000" dirty="0" smtClean="0"/>
              <a:t>th</a:t>
            </a:r>
            <a:r>
              <a:rPr lang="en-US" dirty="0" smtClean="0"/>
              <a:t>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3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Categories of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6699"/>
            <a:ext cx="7886700" cy="5354492"/>
          </a:xfrm>
        </p:spPr>
        <p:txBody>
          <a:bodyPr/>
          <a:lstStyle/>
          <a:p>
            <a:r>
              <a:rPr lang="en-US" dirty="0" smtClean="0"/>
              <a:t>Authoring</a:t>
            </a:r>
          </a:p>
          <a:p>
            <a:pPr lvl="1"/>
            <a:r>
              <a:rPr lang="en-US" dirty="0" smtClean="0"/>
              <a:t>Text editor plugin, IDE support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smtClean="0"/>
              <a:t>Import Conversion, Feature extraction, export mapping, RDF conversion (W3C </a:t>
            </a:r>
            <a:r>
              <a:rPr lang="en-US" dirty="0" err="1" smtClean="0"/>
              <a:t>WoT</a:t>
            </a:r>
            <a:r>
              <a:rPr lang="en-US" dirty="0" smtClean="0"/>
              <a:t>, </a:t>
            </a:r>
            <a:r>
              <a:rPr lang="en-US" dirty="0" err="1" smtClean="0"/>
              <a:t>schema.org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extension)</a:t>
            </a:r>
            <a:endParaRPr lang="en-US" dirty="0" smtClean="0"/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Schema validation of definitions, reference resolution </a:t>
            </a:r>
          </a:p>
          <a:p>
            <a:r>
              <a:rPr lang="en-US" dirty="0" smtClean="0"/>
              <a:t>Lookup </a:t>
            </a:r>
          </a:p>
          <a:p>
            <a:pPr lvl="1"/>
            <a:r>
              <a:rPr lang="en-US" dirty="0" smtClean="0"/>
              <a:t>Database of definitions to encourage reuse</a:t>
            </a:r>
          </a:p>
          <a:p>
            <a:r>
              <a:rPr lang="en-US" dirty="0" smtClean="0"/>
              <a:t>Point of Use</a:t>
            </a:r>
          </a:p>
          <a:p>
            <a:pPr lvl="1"/>
            <a:r>
              <a:rPr lang="en-US" dirty="0" smtClean="0"/>
              <a:t>Protocol binding e.g. OCF stack, LWM2M</a:t>
            </a:r>
          </a:p>
          <a:p>
            <a:pPr lvl="1"/>
            <a:r>
              <a:rPr lang="en-US" dirty="0" smtClean="0"/>
              <a:t>Discovery e.g. Resource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8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1002</TotalTime>
  <Words>77</Words>
  <Application>Microsoft Macintosh PowerPoint</Application>
  <PresentationFormat>Letter Paper (8.5x11 in)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Tools for ODM</vt:lpstr>
      <vt:lpstr>Categories of tools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for ODM</dc:title>
  <dc:creator>Michael Koster</dc:creator>
  <cp:lastModifiedBy>Michael Koster</cp:lastModifiedBy>
  <cp:revision>3</cp:revision>
  <dcterms:created xsi:type="dcterms:W3CDTF">2019-05-13T20:47:47Z</dcterms:created>
  <dcterms:modified xsi:type="dcterms:W3CDTF">2019-05-16T14:27:10Z</dcterms:modified>
</cp:coreProperties>
</file>