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988CF-91C8-584A-B291-AAD218594E56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4426C-4B5C-AF4A-A150-13F07420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nefb-sdk/blob/main/control-models/modbus/modbus-rtu.td.jsonl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edm.org/playground/#/sdfObject/Voltag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OneDM@WoT</a:t>
            </a:r>
            <a:r>
              <a:rPr lang="en-US" dirty="0" smtClean="0"/>
              <a:t> </a:t>
            </a:r>
            <a:r>
              <a:rPr lang="en-US" dirty="0" err="1" smtClean="0"/>
              <a:t>Plugfest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Michael J. Koster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SDF =&gt; TM/TD </a:t>
            </a:r>
            <a:r>
              <a:rPr lang="en-US" dirty="0" smtClean="0"/>
              <a:t>Generation</a:t>
            </a:r>
            <a:endParaRPr lang="en-US" dirty="0" smtClean="0"/>
          </a:p>
          <a:p>
            <a:r>
              <a:rPr lang="en-US" dirty="0" smtClean="0"/>
              <a:t>Define how SDF semantic annotation works</a:t>
            </a:r>
          </a:p>
          <a:p>
            <a:r>
              <a:rPr lang="en-US" dirty="0" smtClean="0"/>
              <a:t>Test the Modbus protocol binding</a:t>
            </a:r>
          </a:p>
        </p:txBody>
      </p:sp>
    </p:spTree>
    <p:extLst>
      <p:ext uri="{BB962C8B-B14F-4D97-AF65-F5344CB8AC3E}">
        <p14:creationId xmlns:p14="http://schemas.microsoft.com/office/powerpoint/2010/main" val="58309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to TM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9" y="1836016"/>
            <a:ext cx="8406245" cy="4351338"/>
          </a:xfrm>
        </p:spPr>
        <p:txBody>
          <a:bodyPr/>
          <a:lstStyle/>
          <a:p>
            <a:r>
              <a:rPr lang="en-US" dirty="0" smtClean="0"/>
              <a:t>Inserted </a:t>
            </a:r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 smtClean="0"/>
              <a:t>DataSchema</a:t>
            </a:r>
            <a:r>
              <a:rPr lang="en-US" dirty="0" smtClean="0"/>
              <a:t> and Forms construct into SDF as extensions</a:t>
            </a:r>
          </a:p>
          <a:p>
            <a:r>
              <a:rPr lang="en-US" dirty="0" smtClean="0"/>
              <a:t>Created an </a:t>
            </a:r>
            <a:r>
              <a:rPr lang="en-US" dirty="0" err="1" smtClean="0"/>
              <a:t>sdfThing</a:t>
            </a:r>
            <a:r>
              <a:rPr lang="en-US" dirty="0" smtClean="0"/>
              <a:t> that customizes its </a:t>
            </a:r>
            <a:r>
              <a:rPr lang="en-US" dirty="0" err="1" smtClean="0"/>
              <a:t>sdfObject</a:t>
            </a:r>
            <a:r>
              <a:rPr lang="en-US" dirty="0" smtClean="0"/>
              <a:t> components and inserts the </a:t>
            </a:r>
            <a:r>
              <a:rPr lang="en-US" dirty="0" err="1" smtClean="0"/>
              <a:t>WoT</a:t>
            </a:r>
            <a:r>
              <a:rPr lang="en-US" dirty="0" smtClean="0"/>
              <a:t> extensions</a:t>
            </a:r>
          </a:p>
          <a:p>
            <a:r>
              <a:rPr lang="en-US" dirty="0" smtClean="0"/>
              <a:t>Generated a TD manually from this </a:t>
            </a:r>
            <a:r>
              <a:rPr lang="en-US" dirty="0" smtClean="0"/>
              <a:t>file: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https://github.com/mjkoster/onefb-sdk/blob/main/control-models/modbus/modbus-rtu.td.jsonld</a:t>
            </a:r>
            <a:endParaRPr lang="en-US" sz="1600" dirty="0" smtClean="0"/>
          </a:p>
          <a:p>
            <a:r>
              <a:rPr lang="en-US" dirty="0" smtClean="0"/>
              <a:t>TBD Create a set of transformation rules/handlers </a:t>
            </a:r>
          </a:p>
          <a:p>
            <a:r>
              <a:rPr lang="en-US" dirty="0" smtClean="0"/>
              <a:t>Extend the conversion tool and framework</a:t>
            </a:r>
          </a:p>
          <a:p>
            <a:pPr lvl="1"/>
            <a:r>
              <a:rPr lang="en-US" dirty="0" smtClean="0"/>
              <a:t>Read Input =&gt; Invoke Transforms =&gt; Write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8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9690"/>
            <a:ext cx="7886700" cy="1325563"/>
          </a:xfrm>
        </p:spPr>
        <p:txBody>
          <a:bodyPr/>
          <a:lstStyle/>
          <a:p>
            <a:r>
              <a:rPr lang="en-US" dirty="0" smtClean="0"/>
              <a:t>Semantic Annotation using SDF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5253"/>
            <a:ext cx="8112579" cy="4351338"/>
          </a:xfrm>
        </p:spPr>
        <p:txBody>
          <a:bodyPr/>
          <a:lstStyle/>
          <a:p>
            <a:r>
              <a:rPr lang="en-US" dirty="0" smtClean="0"/>
              <a:t>SDF URIs have </a:t>
            </a:r>
            <a:r>
              <a:rPr lang="en-US" dirty="0" err="1" smtClean="0"/>
              <a:t>json</a:t>
            </a:r>
            <a:r>
              <a:rPr lang="en-US" dirty="0" smtClean="0"/>
              <a:t>-pointer fragments</a:t>
            </a:r>
          </a:p>
          <a:p>
            <a:r>
              <a:rPr lang="en-US" dirty="0" smtClean="0"/>
              <a:t>application/</a:t>
            </a:r>
            <a:r>
              <a:rPr lang="en-US" dirty="0" err="1" smtClean="0"/>
              <a:t>sdf+json</a:t>
            </a:r>
            <a:r>
              <a:rPr lang="en-US" dirty="0" smtClean="0"/>
              <a:t> </a:t>
            </a:r>
            <a:r>
              <a:rPr lang="en-US" dirty="0" err="1" smtClean="0"/>
              <a:t>contentType</a:t>
            </a:r>
            <a:r>
              <a:rPr lang="en-US" dirty="0" smtClean="0"/>
              <a:t> needs to be indicated where SDF is referenced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"@type": {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https://onedm.org/playground/#/sdfObject/Voltage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contentType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"application/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sdf+json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pPr marL="0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2400" dirty="0" smtClean="0"/>
              <a:t>Semantic </a:t>
            </a:r>
            <a:r>
              <a:rPr lang="en-US" sz="2400" dirty="0" smtClean="0"/>
              <a:t>annotation </a:t>
            </a:r>
            <a:r>
              <a:rPr lang="en-US" sz="2400" dirty="0" smtClean="0"/>
              <a:t>for </a:t>
            </a:r>
            <a:r>
              <a:rPr lang="en-US" sz="2400" dirty="0" err="1" smtClean="0"/>
              <a:t>sdfObjects</a:t>
            </a:r>
            <a:r>
              <a:rPr lang="en-US" sz="2400" dirty="0" smtClean="0"/>
              <a:t> using "links" construct in the TD, since there is no TD Object class</a:t>
            </a:r>
          </a:p>
          <a:p>
            <a:pPr lvl="1"/>
            <a:r>
              <a:rPr lang="en-US" sz="2000" dirty="0" smtClean="0"/>
              <a:t>We need a link relation like "implements" to describe this pattern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6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 Vocabulary </a:t>
            </a:r>
            <a:r>
              <a:rPr lang="mr-IN" dirty="0" smtClean="0"/>
              <a:t>–</a:t>
            </a:r>
            <a:r>
              <a:rPr lang="en-US" dirty="0" smtClean="0"/>
              <a:t> value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We need to represent the data pattern which encodes a fixed point decimal number using an integer</a:t>
            </a:r>
          </a:p>
          <a:p>
            <a:r>
              <a:rPr lang="en-US" dirty="0" smtClean="0"/>
              <a:t>Also other similar use cases where a liner re-scaling is needed</a:t>
            </a:r>
          </a:p>
          <a:p>
            <a:r>
              <a:rPr lang="en-US" dirty="0" err="1" smtClean="0"/>
              <a:t>scaleMinimum</a:t>
            </a:r>
            <a:r>
              <a:rPr lang="en-US" dirty="0" smtClean="0"/>
              <a:t> and </a:t>
            </a:r>
            <a:r>
              <a:rPr lang="en-US" dirty="0" err="1" smtClean="0"/>
              <a:t>scaleMaximum</a:t>
            </a:r>
            <a:r>
              <a:rPr lang="en-US" dirty="0" smtClean="0"/>
              <a:t> are proposed for SDF</a:t>
            </a:r>
          </a:p>
          <a:p>
            <a:r>
              <a:rPr lang="en-US" dirty="0" smtClean="0"/>
              <a:t>we could also consider </a:t>
            </a:r>
            <a:r>
              <a:rPr lang="en-US" dirty="0" err="1" smtClean="0"/>
              <a:t>unitMinimum</a:t>
            </a:r>
            <a:r>
              <a:rPr lang="en-US" dirty="0" smtClean="0"/>
              <a:t> and </a:t>
            </a:r>
            <a:r>
              <a:rPr lang="en-US" dirty="0" err="1" smtClean="0"/>
              <a:t>unitMaximum</a:t>
            </a:r>
            <a:r>
              <a:rPr lang="en-US" dirty="0" smtClean="0"/>
              <a:t> to make it clear that we are scale converting the raw number to the defined units</a:t>
            </a:r>
          </a:p>
        </p:txBody>
      </p:sp>
    </p:spTree>
    <p:extLst>
      <p:ext uri="{BB962C8B-B14F-4D97-AF65-F5344CB8AC3E}">
        <p14:creationId xmlns:p14="http://schemas.microsoft.com/office/powerpoint/2010/main" val="192033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Value Scaling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9568"/>
            <a:ext cx="7886700" cy="316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"number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unit": "V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minimum": 0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maximum": 1200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multipleOf": 1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scaleMinimum": 0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scaleMaximum":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120000</a:t>
            </a:r>
          </a:p>
          <a:p>
            <a:pPr marL="0" indent="0">
              <a:buNone/>
            </a:pP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419600"/>
            <a:ext cx="7886700" cy="17199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JSON validator works on the raw values and the application applies a linear scale interpolation</a:t>
            </a:r>
          </a:p>
          <a:p>
            <a:r>
              <a:rPr lang="en-US" dirty="0" smtClean="0"/>
              <a:t>This is how the node-red value scaling node works</a:t>
            </a:r>
          </a:p>
          <a:p>
            <a:r>
              <a:rPr lang="en-US" dirty="0" smtClean="0"/>
              <a:t>We also need other types of scale </a:t>
            </a:r>
          </a:p>
        </p:txBody>
      </p:sp>
    </p:spTree>
    <p:extLst>
      <p:ext uri="{BB962C8B-B14F-4D97-AF65-F5344CB8AC3E}">
        <p14:creationId xmlns:p14="http://schemas.microsoft.com/office/powerpoint/2010/main" val="186764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180"/>
            <a:ext cx="7886700" cy="1325563"/>
          </a:xfrm>
        </p:spPr>
        <p:txBody>
          <a:bodyPr/>
          <a:lstStyle/>
          <a:p>
            <a:r>
              <a:rPr lang="en-US" dirty="0" smtClean="0"/>
              <a:t>Modbus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343"/>
            <a:ext cx="8069036" cy="4990812"/>
          </a:xfrm>
        </p:spPr>
        <p:txBody>
          <a:bodyPr/>
          <a:lstStyle/>
          <a:p>
            <a:r>
              <a:rPr lang="en-US" dirty="0" smtClean="0"/>
              <a:t>Hosted 2 </a:t>
            </a:r>
            <a:r>
              <a:rPr lang="en-US" dirty="0" err="1" smtClean="0"/>
              <a:t>modbus</a:t>
            </a:r>
            <a:r>
              <a:rPr lang="en-US" dirty="0" smtClean="0"/>
              <a:t> devices for the test case and </a:t>
            </a:r>
            <a:r>
              <a:rPr lang="en-US" dirty="0" err="1" smtClean="0"/>
              <a:t>plugfest</a:t>
            </a:r>
            <a:endParaRPr lang="en-US" dirty="0" smtClean="0"/>
          </a:p>
          <a:p>
            <a:r>
              <a:rPr lang="en-US" dirty="0" smtClean="0"/>
              <a:t>Modbus vocabulary suggestions</a:t>
            </a:r>
          </a:p>
          <a:p>
            <a:pPr lvl="1"/>
            <a:r>
              <a:rPr lang="en-US" dirty="0" smtClean="0"/>
              <a:t>use address and quantity instead of offset and length</a:t>
            </a:r>
          </a:p>
          <a:p>
            <a:pPr lvl="1"/>
            <a:r>
              <a:rPr lang="en-US" dirty="0" smtClean="0"/>
              <a:t>review "entity" concept to collapse read/write/</a:t>
            </a:r>
            <a:r>
              <a:rPr lang="en-US" dirty="0" err="1" smtClean="0"/>
              <a:t>obs</a:t>
            </a:r>
            <a:endParaRPr lang="en-US" dirty="0" smtClean="0"/>
          </a:p>
          <a:p>
            <a:r>
              <a:rPr lang="en-US" dirty="0" smtClean="0"/>
              <a:t>Modbus URI construction feedback</a:t>
            </a:r>
          </a:p>
          <a:p>
            <a:r>
              <a:rPr lang="en-US" dirty="0" smtClean="0"/>
              <a:t>Modbus requires read </a:t>
            </a:r>
            <a:r>
              <a:rPr lang="en-US" dirty="0" smtClean="0"/>
              <a:t>multiple entities</a:t>
            </a:r>
            <a:endParaRPr lang="en-US" dirty="0" smtClean="0"/>
          </a:p>
          <a:p>
            <a:pPr lvl="1"/>
            <a:r>
              <a:rPr lang="en-US" dirty="0" smtClean="0"/>
              <a:t>Should we use array property or TD </a:t>
            </a:r>
            <a:r>
              <a:rPr lang="en-US" dirty="0" err="1" smtClean="0"/>
              <a:t>readmultiple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Entity blocks need to be defined separately in the TD</a:t>
            </a:r>
          </a:p>
          <a:p>
            <a:pPr lvl="1"/>
            <a:r>
              <a:rPr lang="en-US" dirty="0" smtClean="0"/>
              <a:t>Entity size needs to be defined in a </a:t>
            </a:r>
            <a:r>
              <a:rPr lang="en-US" dirty="0" err="1" smtClean="0"/>
              <a:t>dataschema</a:t>
            </a:r>
            <a:r>
              <a:rPr lang="en-US" dirty="0" smtClean="0"/>
              <a:t> </a:t>
            </a:r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How do we semantically identify the individual entities?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0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380</Words>
  <Application>Microsoft Macintosh PowerPoint</Application>
  <PresentationFormat>Letter Paper (8.5x11 in)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Courier</vt:lpstr>
      <vt:lpstr>Mangal</vt:lpstr>
      <vt:lpstr>Arial</vt:lpstr>
      <vt:lpstr>Office Theme</vt:lpstr>
      <vt:lpstr>OneDM@WoT Plugfest</vt:lpstr>
      <vt:lpstr>Goals</vt:lpstr>
      <vt:lpstr>SDF to TM Conversion</vt:lpstr>
      <vt:lpstr>Semantic Annotation using SDF</vt:lpstr>
      <vt:lpstr>TD Vocabulary – value scaling</vt:lpstr>
      <vt:lpstr>Value Scaling (contd)</vt:lpstr>
      <vt:lpstr>Modbus binding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OneDM@WoT Plugfest</dc:title>
  <dc:creator>Michael Koster</dc:creator>
  <cp:lastModifiedBy>Michael Koster</cp:lastModifiedBy>
  <cp:revision>11</cp:revision>
  <dcterms:created xsi:type="dcterms:W3CDTF">2021-03-05T15:38:09Z</dcterms:created>
  <dcterms:modified xsi:type="dcterms:W3CDTF">2021-03-05T16:15:39Z</dcterms:modified>
</cp:coreProperties>
</file>