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9" r:id="rId11"/>
    <p:sldId id="270" r:id="rId12"/>
    <p:sldId id="271" r:id="rId13"/>
    <p:sldId id="263" r:id="rId14"/>
    <p:sldId id="264" r:id="rId1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17" d="100"/>
          <a:sy n="117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61E-E6AB-B944-9131-5D42FF3326A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6F21-CAB0-3347-BB37-C68A760BA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61E-E6AB-B944-9131-5D42FF3326A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6F21-CAB0-3347-BB37-C68A760BA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61E-E6AB-B944-9131-5D42FF3326A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6F21-CAB0-3347-BB37-C68A760BA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61E-E6AB-B944-9131-5D42FF3326A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6F21-CAB0-3347-BB37-C68A760BA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61E-E6AB-B944-9131-5D42FF3326A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6F21-CAB0-3347-BB37-C68A760BA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61E-E6AB-B944-9131-5D42FF3326A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6F21-CAB0-3347-BB37-C68A760BA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61E-E6AB-B944-9131-5D42FF3326A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6F21-CAB0-3347-BB37-C68A760BA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61E-E6AB-B944-9131-5D42FF3326A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6F21-CAB0-3347-BB37-C68A760BA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61E-E6AB-B944-9131-5D42FF3326A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6F21-CAB0-3347-BB37-C68A760BA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61E-E6AB-B944-9131-5D42FF3326A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6F21-CAB0-3347-BB37-C68A760BA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861E-E6AB-B944-9131-5D42FF3326A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A6F21-CAB0-3347-BB37-C68A760BA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B861E-E6AB-B944-9131-5D42FF3326A4}" type="datetimeFigureOut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A6F21-CAB0-3347-BB37-C68A760B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4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language/blob/master/sdf-schema.json" TargetMode="External"/><Relationship Id="rId4" Type="http://schemas.openxmlformats.org/officeDocument/2006/relationships/hyperlink" Target="https://github.com/mjkoster/ODM-Examples/tree/master/exampl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ne-data-model/language/blob/master/sdf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oc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Data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Update for W3C </a:t>
            </a:r>
            <a:r>
              <a:rPr lang="en-US" dirty="0" err="1" smtClean="0"/>
              <a:t>WoT</a:t>
            </a:r>
            <a:r>
              <a:rPr lang="en-US" dirty="0" smtClean="0"/>
              <a:t> WG</a:t>
            </a:r>
          </a:p>
          <a:p>
            <a:r>
              <a:rPr lang="en-US" dirty="0" smtClean="0"/>
              <a:t>August 21,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8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393" y="173889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bject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odmP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roperty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mr-IN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mr-IN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odmA</a:t>
            </a:r>
            <a:r>
              <a:rPr lang="mr-IN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ction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}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mr-IN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638" y="3523512"/>
            <a:ext cx="1935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FF0000"/>
                </a:solidFill>
              </a:rPr>
              <a:t>SDF keywords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2868" y="1500856"/>
            <a:ext cx="1894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B050"/>
                </a:solidFill>
              </a:rPr>
              <a:t>Definitions in the Default Namespace</a:t>
            </a: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2446317" y="2085145"/>
            <a:ext cx="760019" cy="166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2446317" y="2562732"/>
            <a:ext cx="1199406" cy="1191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 flipV="1">
            <a:off x="2446317" y="3188374"/>
            <a:ext cx="1740672" cy="5659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2446317" y="3754345"/>
            <a:ext cx="1199406" cy="3604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1"/>
          </p:cNvCxnSpPr>
          <p:nvPr/>
        </p:nvCxnSpPr>
        <p:spPr>
          <a:xfrm flipH="1">
            <a:off x="4441370" y="2101021"/>
            <a:ext cx="2131498" cy="1098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1"/>
          </p:cNvCxnSpPr>
          <p:nvPr/>
        </p:nvCxnSpPr>
        <p:spPr>
          <a:xfrm flipH="1">
            <a:off x="4884821" y="2101021"/>
            <a:ext cx="1688047" cy="6001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1"/>
          </p:cNvCxnSpPr>
          <p:nvPr/>
        </p:nvCxnSpPr>
        <p:spPr>
          <a:xfrm flipH="1">
            <a:off x="6196263" y="2101021"/>
            <a:ext cx="376605" cy="10873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1"/>
          </p:cNvCxnSpPr>
          <p:nvPr/>
        </p:nvCxnSpPr>
        <p:spPr>
          <a:xfrm flipH="1">
            <a:off x="4713513" y="2101021"/>
            <a:ext cx="1859355" cy="24611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18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definition consists of a defined term and a map of it's defined qualities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4120" y="3493854"/>
            <a:ext cx="58723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mr-IN" sz="2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mr-IN" sz="2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452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SDF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SDF </a:t>
            </a:r>
            <a:r>
              <a:rPr lang="en-US" dirty="0"/>
              <a:t>format description document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github.com/one-data-model/language/blob/master/sdf.md</a:t>
            </a:r>
            <a:endParaRPr lang="en-US" sz="2000" dirty="0" smtClean="0"/>
          </a:p>
          <a:p>
            <a:r>
              <a:rPr lang="en-US" smtClean="0"/>
              <a:t>JSON </a:t>
            </a:r>
            <a:r>
              <a:rPr lang="en-US" dirty="0"/>
              <a:t>Schema for validation and conversion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github.com/one-data-model/language/blob/master/sdf-schema.json</a:t>
            </a:r>
            <a:endParaRPr lang="en-US" sz="2000" dirty="0" smtClean="0"/>
          </a:p>
          <a:p>
            <a:r>
              <a:rPr lang="en-US" dirty="0" smtClean="0"/>
              <a:t>SDF Examples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https://github.com/mjkoster/ODM-Examples/tree/master/examples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230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5687"/>
            <a:ext cx="7886700" cy="1325563"/>
          </a:xfrm>
        </p:spPr>
        <p:txBody>
          <a:bodyPr/>
          <a:lstStyle/>
          <a:p>
            <a:r>
              <a:rPr lang="en-US" dirty="0" err="1" smtClean="0"/>
              <a:t>OneDM</a:t>
            </a:r>
            <a:r>
              <a:rPr lang="en-US" dirty="0" smtClean="0"/>
              <a:t> SDF FAQ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3658" y="1491250"/>
            <a:ext cx="83166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OneDM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 is for creating standard and reusable type definitions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- targeted at device vendors and existing devices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- for domain experts to maintain, reuse, and extend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OneDM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 definitions are similar in scope to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iotschema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 definitions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- address some additional requirements like numeric identifiers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- adds extensions for composition into product types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OneDM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 definitions are semantically aligned with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WoT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 TD and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iotschema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- Property, Action, Event 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- Additional class for Objects, similar to the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iotschema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 Capability 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- Thing class, View Class, and Product class for composing Objects together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- use of JSON schema fragments for data constraint definitions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Helvetica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SDF is plain JSON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- tools for mapping the SDF model into other models, including RDF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- will be used as a developer front-end for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iotschema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3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OneDM</a:t>
            </a:r>
            <a:r>
              <a:rPr lang="en-US" dirty="0" smtClean="0"/>
              <a:t> SDF FAQ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3658" y="1325563"/>
            <a:ext cx="83166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SDF does not define payloads (by practice)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- use of JSON schema to define data element constraints and data types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-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WoT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 Thing Description or protocol binding defines payload schemas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- SDF defined terms are used as application semantics (@type statements) for TD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SDF uses external protocol bindings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-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WoT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 Thing Description provides bindings for common protocols and formats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- also OCF, LWM2M,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Zigbee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, Bluetooth for specialized ecosystems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- Some interest in a standard compact binding for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OneDM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 network interoperability -&gt; single constrained device ecosystem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Vendors and SDOs in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OneDM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 will create definitions that can be used for standard application semantics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- TD annotation using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OneDM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 defined Properties, Actions, and Events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-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Helvetica" charset="0"/>
              </a:rPr>
              <a:t>iotschema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" charset="0"/>
              </a:rPr>
              <a:t> format will be available for the same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2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Liaison group consisting of SDOs and device vendors</a:t>
            </a:r>
          </a:p>
          <a:p>
            <a:r>
              <a:rPr lang="en-US" dirty="0" err="1" smtClean="0"/>
              <a:t>Zigbee</a:t>
            </a:r>
            <a:r>
              <a:rPr lang="en-US" dirty="0" smtClean="0"/>
              <a:t>, OCF, OMA, Google, Comcast, Amazon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Drive to a common set of data models for device definitions across SDOs and vendors</a:t>
            </a:r>
          </a:p>
          <a:p>
            <a:r>
              <a:rPr lang="en-US" dirty="0" smtClean="0"/>
              <a:t>Focus initially on smart home devices</a:t>
            </a:r>
          </a:p>
          <a:p>
            <a:r>
              <a:rPr lang="en-US" dirty="0" smtClean="0"/>
              <a:t>Emerged from the Hive meeting fall 2018</a:t>
            </a:r>
          </a:p>
          <a:p>
            <a:r>
              <a:rPr lang="en-US" dirty="0" smtClean="0"/>
              <a:t>Weekly meetings since February</a:t>
            </a:r>
          </a:p>
          <a:p>
            <a:r>
              <a:rPr lang="en-US" dirty="0" smtClean="0"/>
              <a:t>Three face to face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6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 Model </a:t>
            </a:r>
            <a:r>
              <a:rPr lang="mr-IN" dirty="0" smtClean="0"/>
              <a:t>–</a:t>
            </a:r>
            <a:r>
              <a:rPr lang="en-US" dirty="0" smtClean="0"/>
              <a:t> high level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focus is developing a common language </a:t>
            </a:r>
          </a:p>
          <a:p>
            <a:r>
              <a:rPr lang="en-US" dirty="0" smtClean="0"/>
              <a:t>Pressure test the language with definitions from the participating SDOs </a:t>
            </a:r>
          </a:p>
          <a:p>
            <a:r>
              <a:rPr lang="en-US" dirty="0" smtClean="0"/>
              <a:t>Improve the language as needed </a:t>
            </a:r>
          </a:p>
          <a:p>
            <a:r>
              <a:rPr lang="en-US" dirty="0" smtClean="0"/>
              <a:t>Create definitions for non-controversial device models taken from most likely SDOs</a:t>
            </a:r>
          </a:p>
          <a:p>
            <a:r>
              <a:rPr lang="en-US" dirty="0" smtClean="0"/>
              <a:t>Work out a process by which common models can be agreed upon where models overlap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 Model - Status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working definition of the language exists</a:t>
            </a:r>
          </a:p>
          <a:p>
            <a:r>
              <a:rPr lang="en-US" dirty="0" smtClean="0"/>
              <a:t>Simple Definition Format </a:t>
            </a:r>
            <a:r>
              <a:rPr lang="mr-IN" dirty="0" smtClean="0"/>
              <a:t>–</a:t>
            </a:r>
            <a:r>
              <a:rPr lang="en-US" dirty="0" smtClean="0"/>
              <a:t> SDF</a:t>
            </a:r>
          </a:p>
          <a:p>
            <a:r>
              <a:rPr lang="en-US" dirty="0" smtClean="0"/>
              <a:t>Markdown document and JSON Schema define the language</a:t>
            </a:r>
          </a:p>
          <a:p>
            <a:r>
              <a:rPr lang="en-US" dirty="0" smtClean="0"/>
              <a:t>Pressure testing in process</a:t>
            </a:r>
          </a:p>
          <a:p>
            <a:r>
              <a:rPr lang="en-US" dirty="0" smtClean="0"/>
              <a:t>30+ </a:t>
            </a:r>
            <a:r>
              <a:rPr lang="en-US" dirty="0" err="1" smtClean="0"/>
              <a:t>github</a:t>
            </a:r>
            <a:r>
              <a:rPr lang="en-US" dirty="0" smtClean="0"/>
              <a:t> issues being addressed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2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SDF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SDF is plain JSON with JSON Schema (v7)  constructions</a:t>
            </a:r>
          </a:p>
          <a:p>
            <a:r>
              <a:rPr lang="en-US" dirty="0" smtClean="0"/>
              <a:t>For creating portable definitions of devices</a:t>
            </a:r>
          </a:p>
          <a:p>
            <a:r>
              <a:rPr lang="en-US" dirty="0" smtClean="0"/>
              <a:t>Property/Action/Event meta model</a:t>
            </a:r>
          </a:p>
          <a:p>
            <a:r>
              <a:rPr lang="en-US" dirty="0" smtClean="0"/>
              <a:t>Like </a:t>
            </a:r>
            <a:r>
              <a:rPr lang="en-US" dirty="0" err="1" smtClean="0"/>
              <a:t>iotschema</a:t>
            </a:r>
            <a:r>
              <a:rPr lang="en-US" dirty="0" smtClean="0"/>
              <a:t> but high detail features like </a:t>
            </a:r>
            <a:r>
              <a:rPr lang="en-US" dirty="0" err="1" smtClean="0"/>
              <a:t>bitfields</a:t>
            </a:r>
            <a:endParaRPr lang="en-US" dirty="0" smtClean="0"/>
          </a:p>
          <a:p>
            <a:r>
              <a:rPr lang="en-US" dirty="0"/>
              <a:t>Superset approach to accommodating SDO design patterns</a:t>
            </a:r>
          </a:p>
          <a:p>
            <a:r>
              <a:rPr lang="en-US" dirty="0" smtClean="0"/>
              <a:t>High level composition features</a:t>
            </a:r>
          </a:p>
          <a:p>
            <a:r>
              <a:rPr lang="en-US" dirty="0"/>
              <a:t>Depends on </a:t>
            </a:r>
            <a:r>
              <a:rPr lang="en-US" dirty="0" smtClean="0"/>
              <a:t>separate </a:t>
            </a:r>
            <a:r>
              <a:rPr lang="en-US" dirty="0"/>
              <a:t>protocol </a:t>
            </a:r>
            <a:r>
              <a:rPr lang="en-US" dirty="0" smtClean="0"/>
              <a:t>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SDF Language -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odmObject</a:t>
            </a:r>
            <a:r>
              <a:rPr lang="en-US" dirty="0" smtClean="0"/>
              <a:t> class corresponds to </a:t>
            </a:r>
            <a:r>
              <a:rPr lang="en-US" dirty="0" err="1" smtClean="0"/>
              <a:t>iotschema</a:t>
            </a:r>
            <a:r>
              <a:rPr lang="en-US" dirty="0" smtClean="0"/>
              <a:t> capability</a:t>
            </a:r>
          </a:p>
          <a:p>
            <a:r>
              <a:rPr lang="en-US" dirty="0" err="1" smtClean="0"/>
              <a:t>odmObject</a:t>
            </a:r>
            <a:r>
              <a:rPr lang="en-US" dirty="0" smtClean="0"/>
              <a:t> contains a set of Properties, Actions, and Events related to a specific function</a:t>
            </a:r>
          </a:p>
          <a:p>
            <a:r>
              <a:rPr lang="en-US" dirty="0" err="1" smtClean="0"/>
              <a:t>odmThing</a:t>
            </a:r>
            <a:r>
              <a:rPr lang="en-US" dirty="0" smtClean="0"/>
              <a:t> class to group a related set of Objects that work together</a:t>
            </a:r>
          </a:p>
          <a:p>
            <a:r>
              <a:rPr lang="en-US" dirty="0" err="1" smtClean="0"/>
              <a:t>odmProduct</a:t>
            </a:r>
            <a:r>
              <a:rPr lang="en-US" dirty="0" smtClean="0"/>
              <a:t> and </a:t>
            </a:r>
            <a:r>
              <a:rPr lang="en-US" dirty="0" err="1" smtClean="0"/>
              <a:t>odmView</a:t>
            </a:r>
            <a:r>
              <a:rPr lang="en-US" dirty="0" smtClean="0"/>
              <a:t> for specific compositions </a:t>
            </a:r>
          </a:p>
          <a:p>
            <a:r>
              <a:rPr lang="en-US" dirty="0" err="1" smtClean="0"/>
              <a:t>anyOf</a:t>
            </a:r>
            <a:r>
              <a:rPr lang="en-US" dirty="0" smtClean="0"/>
              <a:t> and </a:t>
            </a:r>
            <a:r>
              <a:rPr lang="en-US" dirty="0" err="1" smtClean="0"/>
              <a:t>allOf</a:t>
            </a:r>
            <a:r>
              <a:rPr lang="en-US" dirty="0" smtClean="0"/>
              <a:t> constructs at the </a:t>
            </a:r>
            <a:r>
              <a:rPr lang="en-US" dirty="0" err="1" smtClean="0"/>
              <a:t>odmThing</a:t>
            </a:r>
            <a:r>
              <a:rPr lang="en-US" dirty="0" smtClean="0"/>
              <a:t>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SDF Language </a:t>
            </a:r>
            <a:r>
              <a:rPr lang="mr-IN" dirty="0" smtClean="0"/>
              <a:t>–</a:t>
            </a:r>
            <a:r>
              <a:rPr lang="en-US" dirty="0" smtClean="0"/>
              <a:t> Data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odmData</a:t>
            </a:r>
            <a:r>
              <a:rPr lang="en-US" dirty="0" smtClean="0"/>
              <a:t> class for data type definitions</a:t>
            </a:r>
          </a:p>
          <a:p>
            <a:r>
              <a:rPr lang="en-US" dirty="0" smtClean="0"/>
              <a:t>JSON Schema plus additional constraints</a:t>
            </a:r>
          </a:p>
          <a:p>
            <a:r>
              <a:rPr lang="en-US" dirty="0" err="1" smtClean="0"/>
              <a:t>subType</a:t>
            </a:r>
            <a:r>
              <a:rPr lang="en-US" dirty="0" smtClean="0"/>
              <a:t> for e.g. uint8, </a:t>
            </a:r>
            <a:r>
              <a:rPr lang="en-US" dirty="0" err="1" smtClean="0"/>
              <a:t>bytestring</a:t>
            </a:r>
            <a:endParaRPr lang="en-US" dirty="0"/>
          </a:p>
          <a:p>
            <a:r>
              <a:rPr lang="en-US" dirty="0" err="1" smtClean="0"/>
              <a:t>widthInBits</a:t>
            </a:r>
            <a:r>
              <a:rPr lang="en-US" dirty="0" smtClean="0"/>
              <a:t> to define constraints and </a:t>
            </a:r>
            <a:r>
              <a:rPr lang="en-US" dirty="0" err="1" smtClean="0"/>
              <a:t>bitfields</a:t>
            </a:r>
            <a:endParaRPr lang="en-US" dirty="0" smtClean="0"/>
          </a:p>
          <a:p>
            <a:r>
              <a:rPr lang="en-US" dirty="0" smtClean="0"/>
              <a:t>JSON Schema predefined formats like 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err="1" smtClean="0"/>
              <a:t>odmData</a:t>
            </a:r>
            <a:r>
              <a:rPr lang="en-US" dirty="0" smtClean="0"/>
              <a:t> has semantic typing e.g. </a:t>
            </a:r>
            <a:r>
              <a:rPr lang="en-US" dirty="0" err="1" smtClean="0"/>
              <a:t>temperatureData</a:t>
            </a:r>
            <a:endParaRPr lang="en-US" dirty="0" smtClean="0"/>
          </a:p>
          <a:p>
            <a:r>
              <a:rPr lang="en-US" dirty="0" smtClean="0"/>
              <a:t>Only data type constraints are defined, not payload schemas; however, structured types are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9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SDF Language -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351338"/>
          </a:xfrm>
        </p:spPr>
        <p:txBody>
          <a:bodyPr/>
          <a:lstStyle/>
          <a:p>
            <a:r>
              <a:rPr lang="en-US" dirty="0" smtClean="0"/>
              <a:t>SDF has a simple namespace model that works like JSON-LD</a:t>
            </a:r>
          </a:p>
          <a:p>
            <a:r>
              <a:rPr lang="en-US" dirty="0" smtClean="0"/>
              <a:t>Prefixes are defined for URIs and used in names with a colon ':' separator</a:t>
            </a:r>
          </a:p>
          <a:p>
            <a:r>
              <a:rPr lang="en-US" dirty="0" smtClean="0"/>
              <a:t>A default namespace allows names without prefixes</a:t>
            </a:r>
          </a:p>
          <a:p>
            <a:r>
              <a:rPr lang="en-US" dirty="0" smtClean="0"/>
              <a:t>JSON Pointer is used to refer to elements in a document</a:t>
            </a:r>
          </a:p>
          <a:p>
            <a:r>
              <a:rPr lang="en-US" dirty="0" smtClean="0"/>
              <a:t>definition =&gt; </a:t>
            </a:r>
            <a:r>
              <a:rPr lang="en-US" dirty="0" err="1" smtClean="0"/>
              <a:t>ocf</a:t>
            </a:r>
            <a:r>
              <a:rPr lang="en-US" dirty="0" smtClean="0"/>
              <a:t> : </a:t>
            </a:r>
            <a:r>
              <a:rPr lang="en-US" dirty="0" smtClean="0">
                <a:hlinkClick r:id="rId2"/>
              </a:rPr>
              <a:t>http://example.com/ocf#</a:t>
            </a:r>
            <a:endParaRPr lang="en-US" dirty="0" smtClean="0"/>
          </a:p>
          <a:p>
            <a:r>
              <a:rPr lang="en-US" dirty="0" smtClean="0"/>
              <a:t>use =&gt; $ref: </a:t>
            </a:r>
            <a:r>
              <a:rPr lang="en-US" dirty="0" err="1" smtClean="0"/>
              <a:t>ocf</a:t>
            </a:r>
            <a:r>
              <a:rPr lang="en-US" dirty="0" smtClean="0"/>
              <a:t>:/</a:t>
            </a:r>
            <a:r>
              <a:rPr lang="en-US" dirty="0" err="1" smtClean="0"/>
              <a:t>odmData</a:t>
            </a:r>
            <a:r>
              <a:rPr lang="en-US" dirty="0" smtClean="0"/>
              <a:t>/</a:t>
            </a:r>
            <a:r>
              <a:rPr lang="en-US" dirty="0" err="1" smtClean="0"/>
              <a:t>temperatureData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513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199" y="206829"/>
            <a:ext cx="3399064" cy="870857"/>
          </a:xfrm>
        </p:spPr>
        <p:txBody>
          <a:bodyPr/>
          <a:lstStyle/>
          <a:p>
            <a:r>
              <a:rPr lang="en-US" dirty="0" smtClean="0"/>
              <a:t>SDF -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725" y="363915"/>
            <a:ext cx="883227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"title": "Example file for ODM Simple JSON Definition Format",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"version": "20190404",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"copyright": "Copyright 2019 Example Corp. All rights reserved.",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"license": "http://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lang="en-US" sz="16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Switch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"type": "string",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"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enum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["</a:t>
            </a:r>
            <a:r>
              <a:rPr lang="en-US" sz="16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 "</a:t>
            </a:r>
            <a:r>
              <a:rPr lang="en-US" sz="16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odmAction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"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off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": {}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600" dirty="0">
                <a:effectLst/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768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679</Words>
  <Application>Microsoft Macintosh PowerPoint</Application>
  <PresentationFormat>Letter Paper (8.5x11 in)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Courier</vt:lpstr>
      <vt:lpstr>Helvetica</vt:lpstr>
      <vt:lpstr>Mangal</vt:lpstr>
      <vt:lpstr>Arial</vt:lpstr>
      <vt:lpstr>Office Theme</vt:lpstr>
      <vt:lpstr>One Data Model</vt:lpstr>
      <vt:lpstr>One Data Model</vt:lpstr>
      <vt:lpstr>One Data Model – high level process</vt:lpstr>
      <vt:lpstr>One Data Model - Status </vt:lpstr>
      <vt:lpstr>SDF Language</vt:lpstr>
      <vt:lpstr>SDF Language - Composition</vt:lpstr>
      <vt:lpstr>SDF Language – Data Typing</vt:lpstr>
      <vt:lpstr>SDF Language - References</vt:lpstr>
      <vt:lpstr>SDF - Example</vt:lpstr>
      <vt:lpstr>Definitions</vt:lpstr>
      <vt:lpstr>Definitions</vt:lpstr>
      <vt:lpstr>SDF Documents</vt:lpstr>
      <vt:lpstr>OneDM SDF FAQ</vt:lpstr>
      <vt:lpstr>OneDM SDF FAQ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</dc:title>
  <dc:creator>Michael Koster</dc:creator>
  <cp:lastModifiedBy>Michael Koster</cp:lastModifiedBy>
  <cp:revision>18</cp:revision>
  <dcterms:created xsi:type="dcterms:W3CDTF">2019-08-21T10:42:10Z</dcterms:created>
  <dcterms:modified xsi:type="dcterms:W3CDTF">2019-08-21T12:00:46Z</dcterms:modified>
</cp:coreProperties>
</file>