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SDF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49982" y="140890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627473" y="3428153"/>
            <a:ext cx="143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SDF  Instance Templates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35957" y="2633017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Merge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36" name="Card 35">
            <a:extLst>
              <a:ext uri="{FF2B5EF4-FFF2-40B4-BE49-F238E27FC236}">
                <a16:creationId xmlns:a16="http://schemas.microsoft.com/office/drawing/2014/main" id="{333AD47B-0695-A747-B0C2-EC52F98BB599}"/>
              </a:ext>
            </a:extLst>
          </p:cNvPr>
          <p:cNvSpPr/>
          <p:nvPr/>
        </p:nvSpPr>
        <p:spPr>
          <a:xfrm>
            <a:off x="5382088" y="50488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YAML UML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0CCA828-A119-E140-BC6D-5E9B3366CB44}"/>
              </a:ext>
            </a:extLst>
          </p:cNvPr>
          <p:cNvSpPr/>
          <p:nvPr/>
        </p:nvSpPr>
        <p:spPr>
          <a:xfrm>
            <a:off x="4005552" y="5302533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F445-3455-1240-8091-1D0BE7DE953D}"/>
              </a:ext>
            </a:extLst>
          </p:cNvPr>
          <p:cNvSpPr txBox="1"/>
          <p:nvPr/>
        </p:nvSpPr>
        <p:spPr>
          <a:xfrm>
            <a:off x="3923907" y="5023084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406-1E6B-3645-ADDE-7F1B7278E939}"/>
              </a:ext>
            </a:extLst>
          </p:cNvPr>
          <p:cNvSpPr txBox="1"/>
          <p:nvPr/>
        </p:nvSpPr>
        <p:spPr>
          <a:xfrm>
            <a:off x="6391738" y="4911790"/>
            <a:ext cx="12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YAML</a:t>
            </a:r>
          </a:p>
          <a:p>
            <a:pPr marL="285750" indent="-285750">
              <a:buFontTx/>
              <a:buChar char="-"/>
            </a:pPr>
            <a:r>
              <a:rPr lang="en-US" dirty="0"/>
              <a:t>UML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134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6B9A202E-5A3C-424C-A240-4281EE71CC51}"/>
              </a:ext>
            </a:extLst>
          </p:cNvPr>
          <p:cNvSpPr/>
          <p:nvPr/>
        </p:nvSpPr>
        <p:spPr>
          <a:xfrm>
            <a:off x="5626100" y="2287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 Type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327050"/>
            <a:ext cx="7043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default: 0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583426" y="882893"/>
            <a:ext cx="80631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Flow: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271192" y="766256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Flow: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06246" y="909003"/>
            <a:ext cx="63563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27008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37573"/>
            <a:ext cx="469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27008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554492" y="2301472"/>
            <a:ext cx="22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Definition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8230" y="1515579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16250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standardized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wrappers for application Objects and Resources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Value 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3008304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3487726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4296559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775981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374900" y="3209922"/>
            <a:ext cx="1270000" cy="40559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97074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2554807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285921" y="348244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Function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ACC59-6F92-7E46-A493-4AE7197E31A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718379" y="2214963"/>
            <a:ext cx="926521" cy="2055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26200-5611-8F48-A509-76E8F1E4AC44}"/>
              </a:ext>
            </a:extLst>
          </p:cNvPr>
          <p:cNvSpPr/>
          <p:nvPr/>
        </p:nvSpPr>
        <p:spPr>
          <a:xfrm>
            <a:off x="1747921" y="2030297"/>
            <a:ext cx="97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(Trigger)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A02E4-6F26-5A4B-B86A-78AADB5A90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74900" y="2954333"/>
            <a:ext cx="1270000" cy="17269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92905-CE1E-2C41-8420-83A63424E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74900" y="3677438"/>
            <a:ext cx="1270000" cy="740963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02091-C7E2-0A41-BE4C-43965FDC2D1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9400" y="4068617"/>
            <a:ext cx="1270000" cy="59544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0814-7B45-2043-A6A5-D9BAC4A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7" y="217759"/>
            <a:ext cx="2998203" cy="63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71297</TotalTime>
  <Words>2096</Words>
  <Application>Microsoft Macintosh PowerPoint</Application>
  <PresentationFormat>Letter Paper (8.5x11 in)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Functions 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 Type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100</cp:revision>
  <cp:lastPrinted>2022-03-31T15:28:51Z</cp:lastPrinted>
  <dcterms:created xsi:type="dcterms:W3CDTF">2022-03-11T14:34:57Z</dcterms:created>
  <dcterms:modified xsi:type="dcterms:W3CDTF">2022-05-14T13:42:48Z</dcterms:modified>
</cp:coreProperties>
</file>