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431" y="38482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implemented at 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9DBDC4-9B60-BC4B-AA04-D99554401E6E}"/>
                </a:ext>
              </a:extLst>
            </p:cNvPr>
            <p:cNvSpPr/>
            <p:nvPr/>
          </p:nvSpPr>
          <p:spPr>
            <a:xfrm>
              <a:off x="3030415" y="44610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B4AF1B-C4EA-6D43-A2F6-B26613CF310E}"/>
                </a:ext>
              </a:extLst>
            </p:cNvPr>
            <p:cNvSpPr/>
            <p:nvPr/>
          </p:nvSpPr>
          <p:spPr>
            <a:xfrm>
              <a:off x="3182815" y="46134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A3F8F9-7100-B04A-844F-B7BD77561B5D}"/>
                </a:ext>
              </a:extLst>
            </p:cNvPr>
            <p:cNvSpPr/>
            <p:nvPr/>
          </p:nvSpPr>
          <p:spPr>
            <a:xfrm>
              <a:off x="3335215" y="47658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A6D519-DC1F-8D4C-BEC6-A214E52FEF8E}"/>
                </a:ext>
              </a:extLst>
            </p:cNvPr>
            <p:cNvSpPr/>
            <p:nvPr/>
          </p:nvSpPr>
          <p:spPr>
            <a:xfrm>
              <a:off x="3487615" y="49182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4925A1-4E38-8942-B41F-D8B649988EFE}"/>
                </a:ext>
              </a:extLst>
            </p:cNvPr>
            <p:cNvSpPr/>
            <p:nvPr/>
          </p:nvSpPr>
          <p:spPr>
            <a:xfrm>
              <a:off x="3030415" y="44610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434D36-1AEB-8B42-85D8-D03104CD1EB7}"/>
                </a:ext>
              </a:extLst>
            </p:cNvPr>
            <p:cNvSpPr/>
            <p:nvPr/>
          </p:nvSpPr>
          <p:spPr>
            <a:xfrm>
              <a:off x="3182815" y="46134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C6E5F6-F825-6A4A-BB50-EA80E1DD917A}"/>
                </a:ext>
              </a:extLst>
            </p:cNvPr>
            <p:cNvSpPr/>
            <p:nvPr/>
          </p:nvSpPr>
          <p:spPr>
            <a:xfrm>
              <a:off x="3335215" y="47658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8D7459-9D8A-C247-996C-77AAFECF9F2B}"/>
                </a:ext>
              </a:extLst>
            </p:cNvPr>
            <p:cNvSpPr/>
            <p:nvPr/>
          </p:nvSpPr>
          <p:spPr>
            <a:xfrm>
              <a:off x="3487615" y="4918205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6098930" y="3385404"/>
            <a:ext cx="2479432" cy="117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r>
              <a:rPr lang="en-US" dirty="0"/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static typing is done in the model</a:t>
            </a:r>
          </a:p>
          <a:p>
            <a:r>
              <a:rPr lang="en-US" dirty="0"/>
              <a:t>Code generation involves serialization of the objects and resources into a </a:t>
            </a:r>
            <a:r>
              <a:rPr lang="en-US" dirty="0" err="1"/>
              <a:t>c++</a:t>
            </a:r>
            <a:r>
              <a:rPr lang="en-US" dirty="0"/>
              <a:t>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430</Words>
  <Application>Microsoft Macintosh PowerPoint</Application>
  <PresentationFormat>Letter Paper (8.5x11 in)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ObjectFlow for Microcontrollers</vt:lpstr>
      <vt:lpstr>ObjectFlow</vt:lpstr>
      <vt:lpstr>ObjectFlow - Digital Twin for Embedded Code</vt:lpstr>
      <vt:lpstr>ObjectFlow – DFG wrapper</vt:lpstr>
      <vt:lpstr>ObjectFlow – DFG Communication</vt:lpstr>
      <vt:lpstr>ObjectFlow – DFG architecture</vt:lpstr>
      <vt:lpstr>ObjectFlow - 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17</cp:revision>
  <dcterms:created xsi:type="dcterms:W3CDTF">2022-03-11T14:34:57Z</dcterms:created>
  <dcterms:modified xsi:type="dcterms:W3CDTF">2022-03-11T16:25:35Z</dcterms:modified>
</cp:coreProperties>
</file>