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28"/>
  </p:normalViewPr>
  <p:slideViewPr>
    <p:cSldViewPr snapToGrid="0" snapToObjects="1">
      <p:cViewPr varScale="1">
        <p:scale>
          <a:sx n="109" d="100"/>
          <a:sy n="109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431" y="38482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at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static typing is done in the model</a:t>
            </a:r>
          </a:p>
          <a:p>
            <a:r>
              <a:rPr lang="en-US" dirty="0"/>
              <a:t>Code generation involves serialization of the objects and resources into a </a:t>
            </a:r>
            <a:r>
              <a:rPr lang="en-US" dirty="0" err="1"/>
              <a:t>c++</a:t>
            </a:r>
            <a:r>
              <a:rPr lang="en-US" dirty="0"/>
              <a:t>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402</Words>
  <Application>Microsoft Macintosh PowerPoint</Application>
  <PresentationFormat>Letter Paper (8.5x11 in)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ObjectFlow for Microcontrollers</vt:lpstr>
      <vt:lpstr>ObjectFlow</vt:lpstr>
      <vt:lpstr>ObjectFlow - Digital Twin for Embedded Code</vt:lpstr>
      <vt:lpstr>ObjectFlow – DFG wrapper</vt:lpstr>
      <vt:lpstr>ObjectFlow – DFG architecture</vt:lpstr>
      <vt:lpstr>ObjectFlow - 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15</cp:revision>
  <dcterms:created xsi:type="dcterms:W3CDTF">2022-03-11T14:34:57Z</dcterms:created>
  <dcterms:modified xsi:type="dcterms:W3CDTF">2022-03-11T15:40:25Z</dcterms:modified>
</cp:coreProperties>
</file>