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/>
    <p:restoredTop sz="94628"/>
  </p:normalViewPr>
  <p:slideViewPr>
    <p:cSldViewPr snapToGrid="0" snapToObjects="1">
      <p:cViewPr varScale="1">
        <p:scale>
          <a:sx n="100" d="100"/>
          <a:sy n="100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431" y="38482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at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6796</TotalTime>
  <Words>432</Words>
  <Application>Microsoft Macintosh PowerPoint</Application>
  <PresentationFormat>Letter Paper (8.5x11 in)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ObjectFlow for Microcontrollers</vt:lpstr>
      <vt:lpstr>ObjectFlow</vt:lpstr>
      <vt:lpstr>ObjectFlow - Digital Twin for Embedded Code</vt:lpstr>
      <vt:lpstr>ObjectFlow – DFG wrapper</vt:lpstr>
      <vt:lpstr>ObjectFlow – DFG and Reactive Communication</vt:lpstr>
      <vt:lpstr>ObjectFlow – DFG architecture</vt:lpstr>
      <vt:lpstr>ObjectFlow - 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20</cp:revision>
  <cp:lastPrinted>2022-03-11T22:13:51Z</cp:lastPrinted>
  <dcterms:created xsi:type="dcterms:W3CDTF">2022-03-11T14:34:57Z</dcterms:created>
  <dcterms:modified xsi:type="dcterms:W3CDTF">2022-03-16T13:40:05Z</dcterms:modified>
</cp:coreProperties>
</file>