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940682" y="3537540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SDF  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84585" y="2535154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Copy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A1FEE-54B4-4B4D-8301-2496E4869626}"/>
              </a:ext>
            </a:extLst>
          </p:cNvPr>
          <p:cNvSpPr/>
          <p:nvPr/>
        </p:nvSpPr>
        <p:spPr>
          <a:xfrm>
            <a:off x="4087675" y="3338129"/>
            <a:ext cx="97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YAML 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391738" y="4911790"/>
            <a:ext cx="12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YAML</a:t>
            </a:r>
          </a:p>
          <a:p>
            <a:pPr marL="285750" indent="-285750">
              <a:buFontTx/>
              <a:buChar char="-"/>
            </a:pPr>
            <a:r>
              <a:rPr lang="en-US" dirty="0"/>
              <a:t>UML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 Type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standardized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wrappers for application Objects and Resources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61167</TotalTime>
  <Words>2245</Words>
  <Application>Microsoft Macintosh PowerPoint</Application>
  <PresentationFormat>Letter Paper (8.5x11 in)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 Type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91</cp:revision>
  <cp:lastPrinted>2022-03-31T15:28:51Z</cp:lastPrinted>
  <dcterms:created xsi:type="dcterms:W3CDTF">2022-03-11T14:34:57Z</dcterms:created>
  <dcterms:modified xsi:type="dcterms:W3CDTF">2022-05-07T12:52:41Z</dcterms:modified>
</cp:coreProperties>
</file>