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/>
    <p:restoredTop sz="94628"/>
  </p:normalViewPr>
  <p:slideViewPr>
    <p:cSldViewPr snapToGrid="0" snapToObjects="1">
      <p:cViewPr varScale="1">
        <p:scale>
          <a:sx n="100" d="100"/>
          <a:sy n="100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299202" y="4406900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FCB0D708-F576-9E4B-A173-86BC8F362622}"/>
              </a:ext>
            </a:extLst>
          </p:cNvPr>
          <p:cNvSpPr/>
          <p:nvPr/>
        </p:nvSpPr>
        <p:spPr>
          <a:xfrm>
            <a:off x="3835398" y="4416087"/>
            <a:ext cx="1435099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682750" y="4432517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682750" y="2537192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4456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457200" y="193040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609600" y="208280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762000" y="223520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2933699" y="218440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609600" y="3875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762000" y="4028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DSL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2908299" y="402827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DSL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333999" y="402827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DSL</a:t>
            </a:r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7C8F7DE3-7456-3A4D-A4E1-50DF3CE60C4F}"/>
              </a:ext>
            </a:extLst>
          </p:cNvPr>
          <p:cNvSpPr/>
          <p:nvPr/>
        </p:nvSpPr>
        <p:spPr>
          <a:xfrm>
            <a:off x="1797049" y="2346473"/>
            <a:ext cx="863600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23FB57CC-2815-064A-A9CC-0CD9066E7426}"/>
              </a:ext>
            </a:extLst>
          </p:cNvPr>
          <p:cNvSpPr/>
          <p:nvPr/>
        </p:nvSpPr>
        <p:spPr>
          <a:xfrm>
            <a:off x="1784350" y="4203700"/>
            <a:ext cx="863599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D086848D-4151-534A-979B-D2BBC1A68148}"/>
              </a:ext>
            </a:extLst>
          </p:cNvPr>
          <p:cNvSpPr/>
          <p:nvPr/>
        </p:nvSpPr>
        <p:spPr>
          <a:xfrm>
            <a:off x="3925887" y="420370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 Defaults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DF287D-70B9-8349-A643-36C0FBABE1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1311" y="3119042"/>
            <a:ext cx="1412078" cy="609597"/>
          </a:xfrm>
          <a:prstGeom prst="bentConnector3">
            <a:avLst>
              <a:gd name="adj1" fmla="val -365"/>
            </a:avLst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803399" y="1702713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609725" y="3658949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711700" y="3229550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5398BA55-AF84-A246-A3F6-126917E1FE3E}"/>
              </a:ext>
            </a:extLst>
          </p:cNvPr>
          <p:cNvSpPr/>
          <p:nvPr/>
        </p:nvSpPr>
        <p:spPr>
          <a:xfrm>
            <a:off x="6413501" y="4192189"/>
            <a:ext cx="914400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Gen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607300" y="402827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461250" y="3229550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DSL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224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300825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42094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2576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95434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80536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40782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2306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383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5354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35704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50944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66184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81424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79440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5796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62942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68963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020763"/>
            <a:ext cx="7886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default: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sdfAction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OnDefaultValueUpdate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Publish the data to the endpoint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33A-A99A-E546-9140-9BC76397FA83}"/>
              </a:ext>
            </a:extLst>
          </p:cNvPr>
          <p:cNvSpPr/>
          <p:nvPr/>
        </p:nvSpPr>
        <p:spPr>
          <a:xfrm>
            <a:off x="5753055" y="3435320"/>
            <a:ext cx="3084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Value: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349250" y="258425"/>
            <a:ext cx="815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objectflow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Value: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InstanceGraph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50850" y="909003"/>
            <a:ext cx="63563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82177"/>
            <a:ext cx="46926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617992" y="2132945"/>
            <a:ext cx="196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Defined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0100" y="1325562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06210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 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2383230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286265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3914765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39418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374900" y="2990447"/>
            <a:ext cx="1270000" cy="2194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5889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1887296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426985" y="347055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 Object</a:t>
            </a:r>
          </a:p>
        </p:txBody>
      </p: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06E4C6-83EB-6A43-9968-C1FF22AC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90" y="660917"/>
            <a:ext cx="2788060" cy="5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26179</TotalTime>
  <Words>2205</Words>
  <Application>Microsoft Macintosh PowerPoint</Application>
  <PresentationFormat>Letter Paper (8.5x11 in)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 Objects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71</cp:revision>
  <cp:lastPrinted>2022-03-30T00:36:23Z</cp:lastPrinted>
  <dcterms:created xsi:type="dcterms:W3CDTF">2022-03-11T14:34:57Z</dcterms:created>
  <dcterms:modified xsi:type="dcterms:W3CDTF">2022-03-30T00:43:31Z</dcterms:modified>
</cp:coreProperties>
</file>