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D5D-6CF5-5F46-A71F-708A94D7F17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1BB9-2E4D-9B47-AA41-A7CBA9123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D5D-6CF5-5F46-A71F-708A94D7F17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1BB9-2E4D-9B47-AA41-A7CBA9123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D5D-6CF5-5F46-A71F-708A94D7F17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1BB9-2E4D-9B47-AA41-A7CBA9123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D5D-6CF5-5F46-A71F-708A94D7F17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1BB9-2E4D-9B47-AA41-A7CBA9123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D5D-6CF5-5F46-A71F-708A94D7F17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1BB9-2E4D-9B47-AA41-A7CBA9123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D5D-6CF5-5F46-A71F-708A94D7F17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1BB9-2E4D-9B47-AA41-A7CBA9123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D5D-6CF5-5F46-A71F-708A94D7F17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1BB9-2E4D-9B47-AA41-A7CBA9123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D5D-6CF5-5F46-A71F-708A94D7F17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1BB9-2E4D-9B47-AA41-A7CBA9123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D5D-6CF5-5F46-A71F-708A94D7F17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1BB9-2E4D-9B47-AA41-A7CBA9123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D5D-6CF5-5F46-A71F-708A94D7F17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1BB9-2E4D-9B47-AA41-A7CBA9123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6D5D-6CF5-5F46-A71F-708A94D7F17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1BB9-2E4D-9B47-AA41-A7CBA9123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46D5D-6CF5-5F46-A71F-708A94D7F17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1BB9-2E4D-9B47-AA41-A7CBA912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2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WoT</a:t>
            </a:r>
            <a:r>
              <a:rPr lang="en-US" dirty="0" smtClean="0"/>
              <a:t> Thing Description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Mapping the Alexa interaction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3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57" y="198871"/>
            <a:ext cx="8130886" cy="1325563"/>
          </a:xfrm>
        </p:spPr>
        <p:txBody>
          <a:bodyPr/>
          <a:lstStyle/>
          <a:p>
            <a:r>
              <a:rPr lang="en-US" dirty="0" err="1" smtClean="0"/>
              <a:t>WoT</a:t>
            </a:r>
            <a:r>
              <a:rPr lang="en-US" dirty="0" smtClean="0"/>
              <a:t> Thing Description (TD)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85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TD Describes an instance of a Thing, e.g. a light bulb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Thing metadata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Interaction descriptions </a:t>
            </a:r>
            <a:r>
              <a:rPr lang="mr-IN" dirty="0" smtClean="0"/>
              <a:t>–</a:t>
            </a:r>
            <a:r>
              <a:rPr lang="en-US" dirty="0" smtClean="0"/>
              <a:t> 1 or more</a:t>
            </a:r>
          </a:p>
          <a:p>
            <a:pPr lvl="1"/>
            <a:r>
              <a:rPr lang="en-US" dirty="0" smtClean="0"/>
              <a:t>Event, Action, Property types with semantic annotation</a:t>
            </a:r>
          </a:p>
          <a:p>
            <a:pPr lvl="1"/>
            <a:r>
              <a:rPr lang="en-US" dirty="0" smtClean="0"/>
              <a:t>Payload schema with semantic annotation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Form </a:t>
            </a:r>
            <a:r>
              <a:rPr lang="mr-IN" dirty="0" smtClean="0"/>
              <a:t>–</a:t>
            </a:r>
            <a:r>
              <a:rPr lang="en-US" dirty="0" smtClean="0"/>
              <a:t> Transfer Layer instructions</a:t>
            </a:r>
          </a:p>
          <a:p>
            <a:pPr lvl="1"/>
            <a:r>
              <a:rPr lang="en-US" dirty="0" smtClean="0"/>
              <a:t>Address - URI</a:t>
            </a:r>
          </a:p>
          <a:p>
            <a:pPr lvl="1"/>
            <a:r>
              <a:rPr lang="en-US" dirty="0" smtClean="0"/>
              <a:t>Method </a:t>
            </a:r>
            <a:r>
              <a:rPr lang="mr-IN" dirty="0" smtClean="0"/>
              <a:t>–</a:t>
            </a:r>
            <a:r>
              <a:rPr lang="en-US" dirty="0" smtClean="0"/>
              <a:t> GET/PUT/POST/DELETE/SUBSCRIBE/UNSUBSCRIBE</a:t>
            </a:r>
          </a:p>
        </p:txBody>
      </p:sp>
    </p:spTree>
    <p:extLst>
      <p:ext uri="{BB962C8B-B14F-4D97-AF65-F5344CB8AC3E}">
        <p14:creationId xmlns:p14="http://schemas.microsoft.com/office/powerpoint/2010/main" val="154293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"Skills" that represent the high level functions of message Endpoints for interactions</a:t>
            </a:r>
          </a:p>
          <a:p>
            <a:r>
              <a:rPr lang="en-US" dirty="0" smtClean="0"/>
              <a:t>Alexa makes requests to an instance of a Skill</a:t>
            </a:r>
          </a:p>
          <a:p>
            <a:r>
              <a:rPr lang="en-US" dirty="0" smtClean="0"/>
              <a:t>Endpoints represent devices</a:t>
            </a:r>
          </a:p>
          <a:p>
            <a:r>
              <a:rPr lang="en-US" dirty="0" smtClean="0"/>
              <a:t>Endpoints have capabilities that are roughly analogous to SmartThings Capabilities</a:t>
            </a:r>
          </a:p>
          <a:p>
            <a:r>
              <a:rPr lang="en-US" dirty="0" smtClean="0"/>
              <a:t>Capabilities have defined Properties that represent the state and Messages that are requests from Alexa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7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5744"/>
            <a:ext cx="7886700" cy="1325563"/>
          </a:xfrm>
        </p:spPr>
        <p:txBody>
          <a:bodyPr/>
          <a:lstStyle/>
          <a:p>
            <a:r>
              <a:rPr lang="en-US" dirty="0" smtClean="0"/>
              <a:t>Alexa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5932"/>
            <a:ext cx="7886700" cy="4351338"/>
          </a:xfrm>
        </p:spPr>
        <p:txBody>
          <a:bodyPr/>
          <a:lstStyle/>
          <a:p>
            <a:r>
              <a:rPr lang="en-US" dirty="0" smtClean="0"/>
              <a:t>Alexa Properties map to ST Attributes and </a:t>
            </a:r>
            <a:r>
              <a:rPr lang="en-US" dirty="0" err="1" smtClean="0"/>
              <a:t>WoT</a:t>
            </a:r>
            <a:r>
              <a:rPr lang="en-US" dirty="0" smtClean="0"/>
              <a:t> TD Properties</a:t>
            </a:r>
          </a:p>
          <a:p>
            <a:r>
              <a:rPr lang="en-US" dirty="0" smtClean="0"/>
              <a:t>(Some) Alexa Request Messages map to ST Commands and </a:t>
            </a:r>
            <a:r>
              <a:rPr lang="en-US" dirty="0" err="1" smtClean="0"/>
              <a:t>WoT</a:t>
            </a:r>
            <a:r>
              <a:rPr lang="en-US" dirty="0" smtClean="0"/>
              <a:t> TD Actions</a:t>
            </a:r>
          </a:p>
          <a:p>
            <a:r>
              <a:rPr lang="en-US" dirty="0" smtClean="0"/>
              <a:t>Proactive state updates map to </a:t>
            </a:r>
            <a:r>
              <a:rPr lang="en-US" dirty="0" err="1" smtClean="0"/>
              <a:t>WoT</a:t>
            </a:r>
            <a:r>
              <a:rPr lang="en-US" dirty="0" smtClean="0"/>
              <a:t> TD Events</a:t>
            </a:r>
          </a:p>
          <a:p>
            <a:r>
              <a:rPr lang="en-US" dirty="0" smtClean="0"/>
              <a:t>The bulk interaction model for state maps to a </a:t>
            </a:r>
            <a:r>
              <a:rPr lang="en-US" dirty="0" err="1" smtClean="0"/>
              <a:t>WoT</a:t>
            </a:r>
            <a:r>
              <a:rPr lang="en-US" dirty="0" smtClean="0"/>
              <a:t> TD Protocol Binding on a special Property Type (current work in progress in the </a:t>
            </a:r>
            <a:r>
              <a:rPr lang="en-US" dirty="0" err="1" smtClean="0"/>
              <a:t>WoT</a:t>
            </a:r>
            <a:r>
              <a:rPr lang="en-US" dirty="0" smtClean="0"/>
              <a:t> WG)</a:t>
            </a:r>
          </a:p>
          <a:p>
            <a:r>
              <a:rPr lang="en-US" dirty="0" smtClean="0"/>
              <a:t>The Request-Response interaction model maps to </a:t>
            </a:r>
            <a:r>
              <a:rPr lang="en-US" dirty="0" err="1" smtClean="0"/>
              <a:t>WoT</a:t>
            </a:r>
            <a:r>
              <a:rPr lang="en-US" dirty="0" smtClean="0"/>
              <a:t> TD Actions with Protocol Bindings (current work in progress in the </a:t>
            </a:r>
            <a:r>
              <a:rPr lang="en-US" dirty="0" err="1" smtClean="0"/>
              <a:t>WoT</a:t>
            </a:r>
            <a:r>
              <a:rPr lang="en-US" dirty="0" smtClean="0"/>
              <a:t> WG)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2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clarification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scope and use case for </a:t>
            </a:r>
            <a:r>
              <a:rPr lang="en-US" dirty="0" err="1" smtClean="0"/>
              <a:t>WoT</a:t>
            </a:r>
            <a:r>
              <a:rPr lang="en-US" dirty="0" smtClean="0"/>
              <a:t> TD is roughly equivalent to how a Skill is exposed in the Alexa framework</a:t>
            </a:r>
          </a:p>
          <a:p>
            <a:r>
              <a:rPr lang="en-US" dirty="0" smtClean="0"/>
              <a:t>Thus, a TD will describe a Skill as seen by Alexa</a:t>
            </a:r>
          </a:p>
          <a:p>
            <a:r>
              <a:rPr lang="en-US" dirty="0" smtClean="0"/>
              <a:t>How does this align with the SmartThings use case?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2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90"/>
            <a:ext cx="7886700" cy="1325563"/>
          </a:xfrm>
        </p:spPr>
        <p:txBody>
          <a:bodyPr/>
          <a:lstStyle/>
          <a:p>
            <a:r>
              <a:rPr lang="en-US" dirty="0" smtClean="0"/>
              <a:t>Specific Clarifications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Change report has what changed in the event payload and what is related but </a:t>
            </a:r>
            <a:r>
              <a:rPr lang="en-US" dirty="0" err="1" smtClean="0"/>
              <a:t>didn</a:t>
            </a:r>
            <a:r>
              <a:rPr lang="mr-IN" dirty="0" smtClean="0"/>
              <a:t>’</a:t>
            </a:r>
            <a:r>
              <a:rPr lang="en-US" dirty="0" smtClean="0"/>
              <a:t>t change in the context</a:t>
            </a:r>
          </a:p>
          <a:p>
            <a:r>
              <a:rPr lang="en-US" dirty="0" smtClean="0"/>
              <a:t>What is the transfer layer interaction for response payloads, are they HTTP responses or POST to a </a:t>
            </a:r>
            <a:r>
              <a:rPr lang="en-US" dirty="0" err="1" smtClean="0"/>
              <a:t>webhook</a:t>
            </a:r>
            <a:r>
              <a:rPr lang="en-US" dirty="0" smtClean="0"/>
              <a:t>? Are there other transfer layer mappings like MQTT?</a:t>
            </a:r>
          </a:p>
          <a:p>
            <a:r>
              <a:rPr lang="en-US" dirty="0" smtClean="0"/>
              <a:t>The light example seems to have three ways to control brightness (also power level, percentage)</a:t>
            </a:r>
          </a:p>
        </p:txBody>
      </p:sp>
    </p:spTree>
    <p:extLst>
      <p:ext uri="{BB962C8B-B14F-4D97-AF65-F5344CB8AC3E}">
        <p14:creationId xmlns:p14="http://schemas.microsoft.com/office/powerpoint/2010/main" val="155035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044"/>
            <a:ext cx="7886700" cy="1325563"/>
          </a:xfrm>
        </p:spPr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The Alexa discovery result is used to create instances of </a:t>
            </a:r>
            <a:r>
              <a:rPr lang="en-US" dirty="0" err="1" smtClean="0"/>
              <a:t>WoT</a:t>
            </a:r>
            <a:r>
              <a:rPr lang="en-US" dirty="0" smtClean="0"/>
              <a:t> TDs, one per endpoint</a:t>
            </a:r>
          </a:p>
          <a:p>
            <a:r>
              <a:rPr lang="en-US" dirty="0" err="1" smtClean="0"/>
              <a:t>Capabilies</a:t>
            </a:r>
            <a:r>
              <a:rPr lang="en-US" dirty="0" smtClean="0"/>
              <a:t> are used to create TD Interactions</a:t>
            </a:r>
          </a:p>
          <a:p>
            <a:pPr lvl="1"/>
            <a:r>
              <a:rPr lang="en-US" dirty="0"/>
              <a:t>Semantic annotation is </a:t>
            </a:r>
            <a:r>
              <a:rPr lang="en-US" dirty="0" smtClean="0"/>
              <a:t>bound </a:t>
            </a:r>
            <a:r>
              <a:rPr lang="en-US" dirty="0"/>
              <a:t>to the schemas and </a:t>
            </a:r>
            <a:r>
              <a:rPr lang="en-US" dirty="0" smtClean="0"/>
              <a:t>used in the </a:t>
            </a:r>
            <a:r>
              <a:rPr lang="en-US" dirty="0"/>
              <a:t>TD </a:t>
            </a:r>
            <a:r>
              <a:rPr lang="en-US" dirty="0" smtClean="0"/>
              <a:t>instance annotation</a:t>
            </a:r>
            <a:endParaRPr lang="en-US" dirty="0"/>
          </a:p>
          <a:p>
            <a:pPr lvl="1"/>
            <a:r>
              <a:rPr lang="en-US" dirty="0" smtClean="0"/>
              <a:t>Properties are mapped and schema constraints are copied to the TD instance</a:t>
            </a:r>
          </a:p>
          <a:p>
            <a:pPr lvl="1"/>
            <a:r>
              <a:rPr lang="en-US" dirty="0" smtClean="0"/>
              <a:t>Request messages are mapped to actions</a:t>
            </a:r>
          </a:p>
          <a:p>
            <a:r>
              <a:rPr lang="en-US" dirty="0" smtClean="0"/>
              <a:t>Forms are created based on the transfer layer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2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044"/>
            <a:ext cx="7886700" cy="1325563"/>
          </a:xfrm>
        </p:spPr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3708413" y="2514597"/>
            <a:ext cx="1383131" cy="696191"/>
          </a:xfrm>
          <a:prstGeom prst="parallelogram">
            <a:avLst>
              <a:gd name="adj" fmla="val 38726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TD Gen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8" idx="3"/>
          </p:cNvCxnSpPr>
          <p:nvPr/>
        </p:nvCxnSpPr>
        <p:spPr>
          <a:xfrm flipV="1">
            <a:off x="4260272" y="3210788"/>
            <a:ext cx="4903" cy="768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5" idx="3"/>
            <a:endCxn id="8" idx="5"/>
          </p:cNvCxnSpPr>
          <p:nvPr/>
        </p:nvCxnSpPr>
        <p:spPr>
          <a:xfrm>
            <a:off x="2878159" y="2862693"/>
            <a:ext cx="9650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33" idx="1"/>
          </p:cNvCxnSpPr>
          <p:nvPr/>
        </p:nvCxnSpPr>
        <p:spPr>
          <a:xfrm>
            <a:off x="4956741" y="2862693"/>
            <a:ext cx="88489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n 30"/>
          <p:cNvSpPr/>
          <p:nvPr/>
        </p:nvSpPr>
        <p:spPr>
          <a:xfrm>
            <a:off x="3676594" y="3982742"/>
            <a:ext cx="1167356" cy="93626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Alexa Schema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>
            <a:off x="4666813" y="4330836"/>
            <a:ext cx="1283599" cy="862445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Annotation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5841632" y="2514598"/>
            <a:ext cx="1283599" cy="696191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Thing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olded Corner 34"/>
          <p:cNvSpPr/>
          <p:nvPr/>
        </p:nvSpPr>
        <p:spPr>
          <a:xfrm>
            <a:off x="1594560" y="2514597"/>
            <a:ext cx="1283599" cy="696191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Discovery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78298" y="1830385"/>
            <a:ext cx="121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Rules and Templates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978653" y="4330836"/>
            <a:ext cx="151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SmartThings Capabilities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5395809" y="3331551"/>
            <a:ext cx="953036" cy="890184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17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> annotation of Alexa Schemas</a:t>
            </a:r>
          </a:p>
          <a:p>
            <a:r>
              <a:rPr lang="en-US" dirty="0" smtClean="0"/>
              <a:t>Thing Description for an Alexa color control 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411</Words>
  <Application>Microsoft Macintosh PowerPoint</Application>
  <PresentationFormat>Letter Paper (8.5x11 in)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WoT Thing Description</vt:lpstr>
      <vt:lpstr>WoT Thing Description (TD) model</vt:lpstr>
      <vt:lpstr>Alexa Model</vt:lpstr>
      <vt:lpstr>Alexa Mapping</vt:lpstr>
      <vt:lpstr>Use case clarification</vt:lpstr>
      <vt:lpstr>Specific Clarifications</vt:lpstr>
      <vt:lpstr>Process</vt:lpstr>
      <vt:lpstr>Process</vt:lpstr>
      <vt:lpstr>Examples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WoT Thing Description</dc:title>
  <dc:creator>Michael Koster</dc:creator>
  <cp:lastModifiedBy>Michael Koster</cp:lastModifiedBy>
  <cp:revision>22</cp:revision>
  <dcterms:created xsi:type="dcterms:W3CDTF">2018-08-24T14:51:37Z</dcterms:created>
  <dcterms:modified xsi:type="dcterms:W3CDTF">2018-08-24T15:59:16Z</dcterms:modified>
</cp:coreProperties>
</file>