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76"/>
  </p:normalViewPr>
  <p:slideViewPr>
    <p:cSldViewPr snapToGrid="0" snapToObjects="1">
      <p:cViewPr varScale="1">
        <p:scale>
          <a:sx n="81" d="100"/>
          <a:sy n="81" d="100"/>
        </p:scale>
        <p:origin x="2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EAA5-C5D8-A44B-8F9D-28FEE3C70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FFC0B-2B2D-C040-8062-35F6A0029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A8D8B-FC98-2440-945E-6C7E308D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5459-3F94-1542-8E83-1CFFA9C87DFF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684B6-08B4-7043-AC22-4C40A527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560D6-D4E8-F144-B979-A410EB50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563-FF73-BE41-966A-0B432BCC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406CB-095A-754C-9504-2C402A10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F7894-2136-FC46-B8A5-6992F18BD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A2B14-CA04-8141-B230-FDC975C6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5459-3F94-1542-8E83-1CFFA9C87DFF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216ED-C9D4-2245-A8C5-F02A9D61B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ADA10-EC6E-C741-A863-828282B2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563-FF73-BE41-966A-0B432BCC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41F621-F5E3-8047-812A-A109BE0E2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1024F-FE6E-4842-8CCB-457468782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36B3A-1FEB-E54B-AA06-C91A053D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5459-3F94-1542-8E83-1CFFA9C87DFF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D1FED-B90A-A440-AB7C-98DA5FF0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3BCD6-A096-C842-9813-DB782DE8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563-FF73-BE41-966A-0B432BCC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4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555D-7EC3-7746-8940-18442863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46CEF-1AFE-194F-80C3-93248474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9F35B-239C-FE41-9270-77F57C5B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5459-3F94-1542-8E83-1CFFA9C87DFF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3BFA-D4BB-1F40-8DCB-997A3F99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F9804-E454-4345-9E36-E4E7976FE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563-FF73-BE41-966A-0B432BCC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4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9904-58E4-2C42-A787-C9A483227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9C83A-5135-6C46-96CC-193AE3ADD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9CB05-D240-2344-BCC7-C6B9231C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5459-3F94-1542-8E83-1CFFA9C87DFF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1EE5A-CC53-3B4B-9711-173B7678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CB64F-0263-4C48-B41A-15FE7DC1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563-FF73-BE41-966A-0B432BCC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EB7F-8191-9842-BB69-1ADDA5C2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97CDE-F3A6-9F4F-B0D0-26F06B6BD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F6338-BFF3-5640-AB70-015B19126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0E10A-90B3-064C-BBC6-F8BA16251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5459-3F94-1542-8E83-1CFFA9C87DFF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4CF90-40C2-2240-B0DC-04C716B9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8DEF2-EBE1-6146-B19F-21D15D0C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563-FF73-BE41-966A-0B432BCC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8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C5CE-65A9-3949-BBFE-E3972724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D95E-4B51-C947-B116-6A92F50F2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6389F-E6BF-AD4D-A57D-6FAA52CFD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69EBA-2F20-A843-9732-69CDE6216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057E5-215F-D14A-950B-8823AE5CE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95754-2930-D440-BE48-68E08222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5459-3F94-1542-8E83-1CFFA9C87DFF}" type="datetimeFigureOut">
              <a:rPr lang="en-US" smtClean="0"/>
              <a:t>3/24/23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62824-94AF-AA40-87A4-BF881782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DEB75-6AF3-C74B-AB0B-72D33EF4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563-FF73-BE41-966A-0B432BCC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9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A54F-720E-9B4A-A11D-E15F112E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1A1E7-92B8-7E46-9517-DF7B1895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5459-3F94-1542-8E83-1CFFA9C87DFF}" type="datetimeFigureOut">
              <a:rPr lang="en-US" smtClean="0"/>
              <a:t>3/24/23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E33EE-E671-D346-96CA-E2F71DFC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B5A64-7CB5-4745-901A-68D62396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563-FF73-BE41-966A-0B432BCC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3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37F0D-F1CD-1240-B7BD-5A3E037E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5459-3F94-1542-8E83-1CFFA9C87DFF}" type="datetimeFigureOut">
              <a:rPr lang="en-US" smtClean="0"/>
              <a:t>3/24/23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92B5E-3FA8-B947-A829-C52BB0CA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1332-0E3C-4F40-B54F-3C3CE8CD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563-FF73-BE41-966A-0B432BCC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0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265D-CDF8-DE4F-9949-BFF77F17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47165-0F3F-9847-9992-786157B4B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BDE11-E33A-C049-94FF-4A333BCD7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95B8B-6B2E-D54B-A732-A62E7F9A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5459-3F94-1542-8E83-1CFFA9C87DFF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FBEC6-2F65-C447-B8A5-BA9C5752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801FA-C63C-4A4E-B1BE-59C393EC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563-FF73-BE41-966A-0B432BCC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4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B2A4-EADF-CD4D-ABD8-BAB7C996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5C268-FEF4-8342-B96C-EAC2BBE65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276A8-89D6-9349-B0C8-F3A03C98E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86FE8-B6E9-3343-A959-9C7837C3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5459-3F94-1542-8E83-1CFFA9C87DFF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8A310-F32E-FB45-9ED7-8FD8F4F1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6850-8678-DF4E-9F2A-CFD8749E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0563-FF73-BE41-966A-0B432BCC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6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A4093-58B8-924C-BCC4-7417ECB9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C0E06-5A5A-AF47-A1D1-40AD64126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C7D5-431C-D84A-ABA5-BB6960164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55459-3F94-1542-8E83-1CFFA9C87DFF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96B53-4FD0-FC43-914B-42C0764B7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4AEAA-ECC9-EA4C-91F7-8C8342A01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0563-FF73-BE41-966A-0B432BCC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19FE-16FD-DF4A-8CC7-B5D30686B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EE25B-A4FD-6049-BA7A-C12D1E7A1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7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3059-45AE-444C-B632-CE867BC47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Icons for </a:t>
            </a:r>
            <a:r>
              <a:rPr lang="en-US" dirty="0" err="1"/>
              <a:t>plckit</a:t>
            </a:r>
            <a:r>
              <a:rPr lang="en-US" dirty="0"/>
              <a:t> nodes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FBF06B-2A18-7A4D-B8C7-C2A3A6278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322" y="4464393"/>
            <a:ext cx="149392" cy="274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422B9B-ED7B-2849-99E1-A5C12BF6E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417" y="4464393"/>
            <a:ext cx="216844" cy="2743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C0038F-2FC0-274F-BA4D-8C1B8CC5E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739" y="4464393"/>
            <a:ext cx="216843" cy="2743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9A10DEC-0AE3-984E-B04D-B15A64E5B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490" y="4176701"/>
            <a:ext cx="351068" cy="6446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01879E-1728-2C44-A235-5E31CC8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157" y="4176701"/>
            <a:ext cx="509579" cy="6446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EB51FC1-57FC-9747-B2AE-F34327338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141" y="4176102"/>
            <a:ext cx="509576" cy="6446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5916C51-CDC3-9D44-80F0-4A3B189F4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3119" y="4258136"/>
            <a:ext cx="731520" cy="4805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C777A1D-B40E-6A47-8705-DAAB62A0A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6784" y="4499430"/>
            <a:ext cx="310896" cy="20424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7F50496-7C3A-014B-A4FA-811C816B6D8B}"/>
              </a:ext>
            </a:extLst>
          </p:cNvPr>
          <p:cNvSpPr txBox="1"/>
          <p:nvPr/>
        </p:nvSpPr>
        <p:spPr>
          <a:xfrm>
            <a:off x="1262202" y="180039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Coil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C33E3A1-0F65-494D-B316-688A6B713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590" y="2279424"/>
            <a:ext cx="731520" cy="4805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0AF52CC-65E6-E146-8CD3-8194097D3D84}"/>
              </a:ext>
            </a:extLst>
          </p:cNvPr>
          <p:cNvSpPr txBox="1"/>
          <p:nvPr/>
        </p:nvSpPr>
        <p:spPr>
          <a:xfrm>
            <a:off x="5494230" y="1802838"/>
            <a:ext cx="134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N.C .Contact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6995CC-C40C-1C46-988C-D657FB4B4A84}"/>
              </a:ext>
            </a:extLst>
          </p:cNvPr>
          <p:cNvSpPr txBox="1"/>
          <p:nvPr/>
        </p:nvSpPr>
        <p:spPr>
          <a:xfrm>
            <a:off x="2928647" y="1800390"/>
            <a:ext cx="137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N.O. Contact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832E8F-D7A4-5849-8C03-F98C96580067}"/>
              </a:ext>
            </a:extLst>
          </p:cNvPr>
          <p:cNvSpPr txBox="1"/>
          <p:nvPr/>
        </p:nvSpPr>
        <p:spPr>
          <a:xfrm>
            <a:off x="8012422" y="1802838"/>
            <a:ext cx="172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Setpoint Control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2D20C86-83B1-854C-B39B-0706823DF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603" y="2197390"/>
            <a:ext cx="509576" cy="64464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6677E24-1CCE-C049-9C58-9ECF8EC92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522" y="2197389"/>
            <a:ext cx="509579" cy="64464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BB0156D-AEDE-8743-A582-CD02183E0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768" y="2239147"/>
            <a:ext cx="351068" cy="64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3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F3B7-608E-0A43-AA1A-31E8ABC98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138" y="120649"/>
            <a:ext cx="10515600" cy="1325563"/>
          </a:xfrm>
        </p:spPr>
        <p:txBody>
          <a:bodyPr/>
          <a:lstStyle/>
          <a:p>
            <a:r>
              <a:rPr lang="en-US" dirty="0"/>
              <a:t>PLCKIT icons original scale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7B2EA-8102-004F-A469-77240FA0E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47" y="1911131"/>
            <a:ext cx="2171700" cy="3987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CB1A7A-8A2F-1249-B270-F74CAD745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214" y="2527299"/>
            <a:ext cx="31623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5819DF-5368-0A49-9FFD-125D2B4E0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857" y="1690688"/>
            <a:ext cx="3162300" cy="400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C003FE-0532-1245-8AE3-B1D6D904B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329" y="4107355"/>
            <a:ext cx="39243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7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21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Icons for plckit nodes</vt:lpstr>
      <vt:lpstr>PLCKIT icons original scale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Koster</dc:creator>
  <cp:lastModifiedBy>Michael Koster</cp:lastModifiedBy>
  <cp:revision>15</cp:revision>
  <dcterms:created xsi:type="dcterms:W3CDTF">2023-03-25T00:10:30Z</dcterms:created>
  <dcterms:modified xsi:type="dcterms:W3CDTF">2023-03-25T16:07:55Z</dcterms:modified>
</cp:coreProperties>
</file>