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69" r:id="rId13"/>
    <p:sldId id="278" r:id="rId14"/>
    <p:sldId id="277" r:id="rId15"/>
    <p:sldId id="279" r:id="rId16"/>
    <p:sldId id="270" r:id="rId17"/>
    <p:sldId id="281" r:id="rId18"/>
    <p:sldId id="266" r:id="rId19"/>
    <p:sldId id="264" r:id="rId20"/>
    <p:sldId id="259" r:id="rId21"/>
    <p:sldId id="280" r:id="rId22"/>
    <p:sldId id="26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March </a:t>
            </a:r>
            <a:r>
              <a:rPr lang="en-US" dirty="0" smtClean="0"/>
              <a:t>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6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Issue #54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9598"/>
            <a:ext cx="7886700" cy="4351338"/>
          </a:xfrm>
        </p:spPr>
        <p:txBody>
          <a:bodyPr/>
          <a:lstStyle/>
          <a:p>
            <a:r>
              <a:rPr lang="en-US" dirty="0" smtClean="0"/>
              <a:t>Currently we intend to define a semantic category for </a:t>
            </a:r>
            <a:r>
              <a:rPr lang="en-US" dirty="0" err="1" smtClean="0"/>
              <a:t>DataItems</a:t>
            </a:r>
            <a:r>
              <a:rPr lang="en-US" dirty="0" smtClean="0"/>
              <a:t> that we apply application-specific terms to, e.g. a </a:t>
            </a:r>
            <a:r>
              <a:rPr lang="en-US" dirty="0" err="1" smtClean="0"/>
              <a:t>TemperatureData</a:t>
            </a:r>
            <a:r>
              <a:rPr lang="en-US" dirty="0" smtClean="0"/>
              <a:t> type as defined for use in a </a:t>
            </a:r>
            <a:r>
              <a:rPr lang="en-US" dirty="0" err="1" smtClean="0"/>
              <a:t>TemperatureCapability</a:t>
            </a:r>
            <a:endParaRPr lang="en-US" dirty="0" smtClean="0"/>
          </a:p>
          <a:p>
            <a:r>
              <a:rPr lang="en-US" dirty="0" smtClean="0"/>
              <a:t>Applications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the </a:t>
            </a:r>
            <a:r>
              <a:rPr lang="en-US" dirty="0" err="1" smtClean="0"/>
              <a:t>TemperatureCapability</a:t>
            </a:r>
            <a:r>
              <a:rPr lang="en-US" dirty="0" smtClean="0"/>
              <a:t> (concrete or abstract)</a:t>
            </a:r>
          </a:p>
          <a:p>
            <a:r>
              <a:rPr lang="en-US" dirty="0" smtClean="0"/>
              <a:t>We define relations that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Features of Interest </a:t>
            </a:r>
          </a:p>
          <a:p>
            <a:r>
              <a:rPr lang="en-US" dirty="0" smtClean="0"/>
              <a:t>The intention is to be able to relate </a:t>
            </a:r>
            <a:r>
              <a:rPr lang="en-US" dirty="0" err="1" smtClean="0"/>
              <a:t>TemperatureData</a:t>
            </a:r>
            <a:r>
              <a:rPr lang="en-US" dirty="0" smtClean="0"/>
              <a:t> to concepts like Phenomenon and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for this use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AOB</a:t>
            </a:r>
          </a:p>
          <a:p>
            <a:r>
              <a:rPr lang="en-US" dirty="0" smtClean="0"/>
              <a:t>Adjourn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</a:t>
            </a:r>
            <a:r>
              <a:rPr lang="en-US" dirty="0" smtClean="0"/>
              <a:t>references and browser </a:t>
            </a:r>
            <a:r>
              <a:rPr lang="en-US" dirty="0" smtClean="0"/>
              <a:t>navigation hooks </a:t>
            </a:r>
            <a:r>
              <a:rPr lang="en-US" dirty="0" smtClean="0"/>
              <a:t>to definitions in external namespaces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/>
              <a:t>One Data Model Update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 proposal</a:t>
            </a:r>
            <a:endParaRPr lang="en-US" dirty="0" smtClean="0"/>
          </a:p>
          <a:p>
            <a:r>
              <a:rPr lang="en-US" dirty="0" smtClean="0"/>
              <a:t>Issue #54 </a:t>
            </a:r>
            <a:r>
              <a:rPr lang="mr-IN" dirty="0" smtClean="0"/>
              <a:t>–</a:t>
            </a:r>
            <a:r>
              <a:rPr lang="en-US" dirty="0" smtClean="0"/>
              <a:t> General </a:t>
            </a:r>
            <a:r>
              <a:rPr lang="en-US" dirty="0" err="1" smtClean="0"/>
              <a:t>Input/Output</a:t>
            </a:r>
            <a:r>
              <a:rPr lang="en-US" dirty="0" smtClean="0"/>
              <a:t> Data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</a:t>
            </a:r>
            <a:r>
              <a:rPr lang="en-US" dirty="0" smtClean="0"/>
              <a:t>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</a:t>
            </a:r>
            <a:r>
              <a:rPr lang="en-US" dirty="0" smtClean="0"/>
              <a:t>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 smtClean="0"/>
              <a:t>Community </a:t>
            </a:r>
            <a:r>
              <a:rPr lang="en-US" dirty="0" smtClean="0"/>
              <a:t>Group is still not active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to elect chairs and create the mail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IETF 104 in Prague CZ, March 22-30</a:t>
            </a:r>
          </a:p>
          <a:p>
            <a:pPr lvl="1"/>
            <a:r>
              <a:rPr lang="en-US" dirty="0" smtClean="0"/>
              <a:t>March 22 all-day T2TRG Workshop</a:t>
            </a:r>
          </a:p>
          <a:p>
            <a:pPr lvl="1"/>
            <a:r>
              <a:rPr lang="en-US" dirty="0" smtClean="0"/>
              <a:t>March 23-24 WISHI Hackathon</a:t>
            </a:r>
          </a:p>
          <a:p>
            <a:pPr lvl="1"/>
            <a:r>
              <a:rPr lang="en-US" dirty="0" smtClean="0"/>
              <a:t>Semantic and Hypermedia Interoperability work</a:t>
            </a:r>
          </a:p>
          <a:p>
            <a:r>
              <a:rPr lang="en-US" dirty="0" smtClean="0"/>
              <a:t>Other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</a:t>
            </a: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annotation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</p:spTree>
    <p:extLst>
      <p:ext uri="{BB962C8B-B14F-4D97-AF65-F5344CB8AC3E}">
        <p14:creationId xmlns:p14="http://schemas.microsoft.com/office/powerpoint/2010/main" val="247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539</Words>
  <Application>Microsoft Macintosh PowerPoint</Application>
  <PresentationFormat>Letter Paper (8.5x11 in)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Courier</vt:lpstr>
      <vt:lpstr>Mangal</vt:lpstr>
      <vt:lpstr>Arial</vt:lpstr>
      <vt:lpstr>Office Theme</vt:lpstr>
      <vt:lpstr>iot.schema.org</vt:lpstr>
      <vt:lpstr>Agenda</vt:lpstr>
      <vt:lpstr>Brief Updates</vt:lpstr>
      <vt:lpstr>One Data Model Proposal</vt:lpstr>
      <vt:lpstr>UML Model</vt:lpstr>
      <vt:lpstr>ST Based Capabilities</vt:lpstr>
      <vt:lpstr>Properties, Actions, Events</vt:lpstr>
      <vt:lpstr>Data Items</vt:lpstr>
      <vt:lpstr>OCF Definition with annotations</vt:lpstr>
      <vt:lpstr>OCF Definition with annotated  paths and operations </vt:lpstr>
      <vt:lpstr>OCF Definition with data annotations</vt:lpstr>
      <vt:lpstr>Schema.org integration</vt:lpstr>
      <vt:lpstr>schema.org IoT Extension Core Model </vt:lpstr>
      <vt:lpstr>Feature of Interest Properties</vt:lpstr>
      <vt:lpstr>Schema.org integration</vt:lpstr>
      <vt:lpstr>Issue #54 Data Types</vt:lpstr>
      <vt:lpstr>What is needed for this use case?</vt:lpstr>
      <vt:lpstr>Other Business?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44</cp:revision>
  <dcterms:created xsi:type="dcterms:W3CDTF">2019-02-21T13:28:37Z</dcterms:created>
  <dcterms:modified xsi:type="dcterms:W3CDTF">2019-03-21T14:46:57Z</dcterms:modified>
</cp:coreProperties>
</file>