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E3CE-9136-8447-A9EF-47E6302AD98C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666E-AD63-AD48-9501-569D42D1D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 Binding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New Vocabulary Terms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7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inputMediaType</a:t>
            </a:r>
            <a:endParaRPr lang="en-US" dirty="0" smtClean="0"/>
          </a:p>
          <a:p>
            <a:r>
              <a:rPr lang="en-US" dirty="0" err="1" smtClean="0"/>
              <a:t>outputMediaType</a:t>
            </a:r>
            <a:endParaRPr lang="en-US" dirty="0" smtClean="0"/>
          </a:p>
          <a:p>
            <a:r>
              <a:rPr lang="en-US" dirty="0" err="1" smtClean="0"/>
              <a:t>hrefSchema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11</Words>
  <Application>Microsoft Macintosh PowerPoint</Application>
  <PresentationFormat>Letter Paper (8.5x11 in)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Protocol Binding Templates</vt:lpstr>
      <vt:lpstr>New Terms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Binding Templates</dc:title>
  <dc:creator>Michael Koster</dc:creator>
  <cp:lastModifiedBy>Michael Koster</cp:lastModifiedBy>
  <cp:revision>1</cp:revision>
  <dcterms:created xsi:type="dcterms:W3CDTF">2018-08-10T06:10:35Z</dcterms:created>
  <dcterms:modified xsi:type="dcterms:W3CDTF">2018-08-10T06:15:18Z</dcterms:modified>
</cp:coreProperties>
</file>