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 Binding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and Roadmap</a:t>
            </a:r>
          </a:p>
          <a:p>
            <a:r>
              <a:rPr lang="en-US" dirty="0" smtClean="0"/>
              <a:t>December 5,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 to 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constants in </a:t>
            </a:r>
            <a:r>
              <a:rPr lang="en-US" dirty="0" err="1" smtClean="0"/>
              <a:t>inputData</a:t>
            </a:r>
            <a:r>
              <a:rPr lang="en-US" dirty="0" smtClean="0"/>
              <a:t> and </a:t>
            </a:r>
            <a:r>
              <a:rPr lang="en-US" dirty="0" err="1" smtClean="0"/>
              <a:t>outputData</a:t>
            </a:r>
            <a:endParaRPr lang="en-US" dirty="0" smtClean="0"/>
          </a:p>
          <a:p>
            <a:r>
              <a:rPr lang="en-US" dirty="0"/>
              <a:t>Rename "link" to "form" </a:t>
            </a:r>
          </a:p>
          <a:p>
            <a:r>
              <a:rPr lang="en-US" dirty="0"/>
              <a:t>Relations in form construct to indicate abstract interactions e.g.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invokeAction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getProperty</a:t>
            </a:r>
            <a:endParaRPr lang="en-US" dirty="0"/>
          </a:p>
          <a:p>
            <a:r>
              <a:rPr lang="en-US" dirty="0" smtClean="0"/>
              <a:t>Transfer </a:t>
            </a:r>
            <a:r>
              <a:rPr lang="en-US" dirty="0" smtClean="0"/>
              <a:t>vocabularies in </a:t>
            </a:r>
            <a:r>
              <a:rPr lang="en-US" dirty="0" smtClean="0"/>
              <a:t>form; </a:t>
            </a:r>
            <a:r>
              <a:rPr lang="en-US" dirty="0" smtClean="0"/>
              <a:t>http, </a:t>
            </a:r>
            <a:r>
              <a:rPr lang="en-US" dirty="0" err="1" smtClean="0"/>
              <a:t>coap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endParaRPr lang="en-US" dirty="0" smtClean="0"/>
          </a:p>
          <a:p>
            <a:pPr lvl="1"/>
            <a:r>
              <a:rPr lang="en-US" dirty="0" smtClean="0"/>
              <a:t>HTTP </a:t>
            </a:r>
            <a:r>
              <a:rPr lang="en-US" dirty="0"/>
              <a:t>V</a:t>
            </a:r>
            <a:r>
              <a:rPr lang="en-US" dirty="0" smtClean="0"/>
              <a:t>ocabulary </a:t>
            </a:r>
            <a:r>
              <a:rPr lang="en-US" dirty="0" smtClean="0"/>
              <a:t>in </a:t>
            </a:r>
            <a:r>
              <a:rPr lang="en-US" dirty="0" smtClean="0"/>
              <a:t>RDF is a W3C draft; </a:t>
            </a:r>
            <a:r>
              <a:rPr lang="en-US" dirty="0" smtClean="0"/>
              <a:t>other vocabularies to be created in the same way</a:t>
            </a:r>
          </a:p>
          <a:p>
            <a:pPr lvl="1"/>
            <a:r>
              <a:rPr lang="en-US" dirty="0" smtClean="0"/>
              <a:t>Support for long polling, </a:t>
            </a:r>
            <a:r>
              <a:rPr lang="en-US" dirty="0" smtClean="0"/>
              <a:t>push update, other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MQTT URI definition, IETF draft, other </a:t>
            </a:r>
            <a:r>
              <a:rPr lang="en-US" dirty="0" smtClean="0"/>
              <a:t>registration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3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11929"/>
            <a:ext cx="8675370" cy="150230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879036"/>
            <a:ext cx="8675370" cy="5222407"/>
          </a:xfrm>
        </p:spPr>
        <p:txBody>
          <a:bodyPr/>
          <a:lstStyle/>
          <a:p>
            <a:r>
              <a:rPr lang="en-US" dirty="0" smtClean="0"/>
              <a:t>FPWD Candidate Schedule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End of Calendar Year </a:t>
            </a:r>
          </a:p>
          <a:p>
            <a:pPr lvl="1"/>
            <a:r>
              <a:rPr lang="en-US" dirty="0" smtClean="0"/>
              <a:t>based on the current editors draft content</a:t>
            </a:r>
          </a:p>
          <a:p>
            <a:pPr lvl="1"/>
            <a:r>
              <a:rPr lang="en-US" dirty="0" smtClean="0"/>
              <a:t>HTTP, </a:t>
            </a:r>
            <a:r>
              <a:rPr lang="en-US" dirty="0" err="1" smtClean="0"/>
              <a:t>CoAP</a:t>
            </a:r>
            <a:r>
              <a:rPr lang="en-US" dirty="0" smtClean="0"/>
              <a:t>, MQTT </a:t>
            </a:r>
            <a:endParaRPr lang="en-US" dirty="0"/>
          </a:p>
          <a:p>
            <a:r>
              <a:rPr lang="en-US" dirty="0" smtClean="0"/>
              <a:t>Re-examine the issues list, collect more </a:t>
            </a:r>
            <a:r>
              <a:rPr lang="en-US" dirty="0" smtClean="0"/>
              <a:t>feedback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 smtClean="0"/>
              <a:t>definition</a:t>
            </a:r>
          </a:p>
          <a:p>
            <a:r>
              <a:rPr lang="en-US" dirty="0"/>
              <a:t>I</a:t>
            </a:r>
            <a:r>
              <a:rPr lang="en-US" dirty="0" smtClean="0"/>
              <a:t>ncorporate </a:t>
            </a:r>
            <a:r>
              <a:rPr lang="en-US" dirty="0" smtClean="0"/>
              <a:t>WSS </a:t>
            </a:r>
            <a:r>
              <a:rPr lang="en-US" dirty="0" smtClean="0"/>
              <a:t>pattern</a:t>
            </a:r>
          </a:p>
          <a:p>
            <a:r>
              <a:rPr lang="en-US" dirty="0"/>
              <a:t>Binding patterns for diverse protocols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echonet</a:t>
            </a:r>
            <a:r>
              <a:rPr lang="en-US" dirty="0"/>
              <a:t>, </a:t>
            </a:r>
            <a:r>
              <a:rPr lang="en-US" dirty="0" err="1"/>
              <a:t>bacnet</a:t>
            </a:r>
            <a:r>
              <a:rPr lang="en-US" dirty="0"/>
              <a:t>, </a:t>
            </a:r>
            <a:r>
              <a:rPr lang="en-US" dirty="0" err="1"/>
              <a:t>zigbee</a:t>
            </a:r>
            <a:r>
              <a:rPr lang="en-US" dirty="0"/>
              <a:t>/</a:t>
            </a:r>
            <a:r>
              <a:rPr lang="en-US" dirty="0" err="1"/>
              <a:t>dotdot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1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529" y="2069042"/>
            <a:ext cx="8274355" cy="4931516"/>
          </a:xfrm>
        </p:spPr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 vocabulary in RDF</a:t>
            </a:r>
          </a:p>
          <a:p>
            <a:r>
              <a:rPr lang="en-US" dirty="0" smtClean="0"/>
              <a:t>MQTT vocabulary in RDF</a:t>
            </a:r>
          </a:p>
          <a:p>
            <a:r>
              <a:rPr lang="en-US" dirty="0" smtClean="0"/>
              <a:t>MQTT URI Scheme</a:t>
            </a:r>
          </a:p>
        </p:txBody>
      </p:sp>
    </p:spTree>
    <p:extLst>
      <p:ext uri="{BB962C8B-B14F-4D97-AF65-F5344CB8AC3E}">
        <p14:creationId xmlns:p14="http://schemas.microsoft.com/office/powerpoint/2010/main" val="12661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10405</TotalTime>
  <Words>146</Words>
  <Application>Microsoft Macintosh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Protocol Binding Templates</vt:lpstr>
      <vt:lpstr>Additions to TD</vt:lpstr>
      <vt:lpstr>Way Forward</vt:lpstr>
      <vt:lpstr>Supporting documents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22</cp:revision>
  <dcterms:created xsi:type="dcterms:W3CDTF">2017-11-21T13:03:56Z</dcterms:created>
  <dcterms:modified xsi:type="dcterms:W3CDTF">2017-12-05T06:13:03Z</dcterms:modified>
</cp:coreProperties>
</file>