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0" r:id="rId4"/>
    <p:sldId id="261" r:id="rId5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/>
    <p:restoredTop sz="94650"/>
  </p:normalViewPr>
  <p:slideViewPr>
    <p:cSldViewPr snapToGrid="0" snapToObjects="1">
      <p:cViewPr varScale="1">
        <p:scale>
          <a:sx n="108" d="100"/>
          <a:sy n="108" d="100"/>
        </p:scale>
        <p:origin x="1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DE21-E620-6B4E-98DA-2A3367242EAC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1F98-AF65-0B4B-91DD-E455D59CE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DE21-E620-6B4E-98DA-2A3367242EAC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1F98-AF65-0B4B-91DD-E455D59CE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DE21-E620-6B4E-98DA-2A3367242EAC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1F98-AF65-0B4B-91DD-E455D59CE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DE21-E620-6B4E-98DA-2A3367242EAC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1F98-AF65-0B4B-91DD-E455D59CE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DE21-E620-6B4E-98DA-2A3367242EAC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1F98-AF65-0B4B-91DD-E455D59CE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DE21-E620-6B4E-98DA-2A3367242EAC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1F98-AF65-0B4B-91DD-E455D59CE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DE21-E620-6B4E-98DA-2A3367242EAC}" type="datetimeFigureOut">
              <a:rPr lang="en-US" smtClean="0"/>
              <a:t>12/4/17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1F98-AF65-0B4B-91DD-E455D59CE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DE21-E620-6B4E-98DA-2A3367242EAC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1F98-AF65-0B4B-91DD-E455D59CE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DE21-E620-6B4E-98DA-2A3367242EAC}" type="datetimeFigureOut">
              <a:rPr lang="en-US" smtClean="0"/>
              <a:t>12/4/17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1F98-AF65-0B4B-91DD-E455D59CE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DE21-E620-6B4E-98DA-2A3367242EAC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1F98-AF65-0B4B-91DD-E455D59CE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DE21-E620-6B4E-98DA-2A3367242EAC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1F98-AF65-0B4B-91DD-E455D59CE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FDE21-E620-6B4E-98DA-2A3367242EAC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31F98-AF65-0B4B-91DD-E455D59C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Protocol Binding Templates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Status and Roadmap</a:t>
            </a:r>
          </a:p>
          <a:p>
            <a:r>
              <a:rPr lang="en-US" dirty="0" smtClean="0"/>
              <a:t>December 12, </a:t>
            </a:r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57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Additions to 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constants in </a:t>
            </a:r>
            <a:r>
              <a:rPr lang="en-US" dirty="0" err="1" smtClean="0"/>
              <a:t>inputData</a:t>
            </a:r>
            <a:r>
              <a:rPr lang="en-US" dirty="0" smtClean="0"/>
              <a:t> and </a:t>
            </a:r>
            <a:r>
              <a:rPr lang="en-US" dirty="0" err="1" smtClean="0"/>
              <a:t>outputData</a:t>
            </a:r>
            <a:endParaRPr lang="en-US" dirty="0" smtClean="0"/>
          </a:p>
          <a:p>
            <a:r>
              <a:rPr lang="en-US" dirty="0"/>
              <a:t>Rename "link" to "form" </a:t>
            </a:r>
          </a:p>
          <a:p>
            <a:r>
              <a:rPr lang="en-US" dirty="0"/>
              <a:t>Relations in form construct to indicate abstract interactions e.g. </a:t>
            </a:r>
            <a:r>
              <a:rPr lang="en-US" dirty="0" err="1"/>
              <a:t>rel</a:t>
            </a:r>
            <a:r>
              <a:rPr lang="en-US" dirty="0"/>
              <a:t>=</a:t>
            </a:r>
            <a:r>
              <a:rPr lang="en-US" dirty="0" err="1"/>
              <a:t>invokeAction</a:t>
            </a:r>
            <a:r>
              <a:rPr lang="en-US" dirty="0"/>
              <a:t>, </a:t>
            </a:r>
            <a:r>
              <a:rPr lang="en-US" dirty="0" err="1"/>
              <a:t>rel</a:t>
            </a:r>
            <a:r>
              <a:rPr lang="en-US" dirty="0"/>
              <a:t>=</a:t>
            </a:r>
            <a:r>
              <a:rPr lang="en-US" dirty="0" err="1"/>
              <a:t>getProperty</a:t>
            </a:r>
            <a:endParaRPr lang="en-US" dirty="0"/>
          </a:p>
          <a:p>
            <a:r>
              <a:rPr lang="en-US" dirty="0" smtClean="0"/>
              <a:t>Transfer </a:t>
            </a:r>
            <a:r>
              <a:rPr lang="en-US" dirty="0" smtClean="0"/>
              <a:t>vocabularies in </a:t>
            </a:r>
            <a:r>
              <a:rPr lang="en-US" dirty="0" smtClean="0"/>
              <a:t>form; </a:t>
            </a:r>
            <a:r>
              <a:rPr lang="en-US" dirty="0" smtClean="0"/>
              <a:t>http, </a:t>
            </a:r>
            <a:r>
              <a:rPr lang="en-US" dirty="0" err="1" smtClean="0"/>
              <a:t>coap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mqtt</a:t>
            </a:r>
            <a:endParaRPr lang="en-US" dirty="0" smtClean="0"/>
          </a:p>
          <a:p>
            <a:pPr lvl="1"/>
            <a:r>
              <a:rPr lang="en-US" dirty="0" smtClean="0"/>
              <a:t>HTTP </a:t>
            </a:r>
            <a:r>
              <a:rPr lang="en-US" dirty="0"/>
              <a:t>V</a:t>
            </a:r>
            <a:r>
              <a:rPr lang="en-US" dirty="0" smtClean="0"/>
              <a:t>ocabulary </a:t>
            </a:r>
            <a:r>
              <a:rPr lang="en-US" dirty="0" smtClean="0"/>
              <a:t>in </a:t>
            </a:r>
            <a:r>
              <a:rPr lang="en-US" dirty="0" smtClean="0"/>
              <a:t>RDF is a W3C draft; </a:t>
            </a:r>
            <a:r>
              <a:rPr lang="en-US" dirty="0" smtClean="0"/>
              <a:t>other vocabularies to be created in the same way</a:t>
            </a:r>
          </a:p>
          <a:p>
            <a:pPr lvl="1"/>
            <a:r>
              <a:rPr lang="en-US" dirty="0" smtClean="0"/>
              <a:t>Support for long polling, </a:t>
            </a:r>
            <a:r>
              <a:rPr lang="en-US" dirty="0" smtClean="0"/>
              <a:t>push update, other </a:t>
            </a:r>
            <a:r>
              <a:rPr lang="en-US" dirty="0" smtClean="0"/>
              <a:t>patterns</a:t>
            </a:r>
          </a:p>
          <a:p>
            <a:pPr lvl="1"/>
            <a:r>
              <a:rPr lang="en-US" dirty="0" smtClean="0"/>
              <a:t>MQTT URI definition, IETF draft, other </a:t>
            </a:r>
            <a:r>
              <a:rPr lang="en-US" dirty="0" smtClean="0"/>
              <a:t>registration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835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211929"/>
            <a:ext cx="8675370" cy="1502305"/>
          </a:xfrm>
        </p:spPr>
        <p:txBody>
          <a:bodyPr/>
          <a:lstStyle/>
          <a:p>
            <a:r>
              <a:rPr lang="en-US" dirty="0" smtClean="0"/>
              <a:t>Way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1879036"/>
            <a:ext cx="8675370" cy="5222407"/>
          </a:xfrm>
        </p:spPr>
        <p:txBody>
          <a:bodyPr/>
          <a:lstStyle/>
          <a:p>
            <a:r>
              <a:rPr lang="en-US" dirty="0" smtClean="0"/>
              <a:t>FPWD Candidate Schedule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End of Calendar Year </a:t>
            </a:r>
          </a:p>
          <a:p>
            <a:pPr lvl="1"/>
            <a:r>
              <a:rPr lang="en-US" dirty="0" smtClean="0"/>
              <a:t>based on the current editors draft content</a:t>
            </a:r>
          </a:p>
          <a:p>
            <a:pPr lvl="1"/>
            <a:r>
              <a:rPr lang="en-US" dirty="0" smtClean="0"/>
              <a:t>HTTP, </a:t>
            </a:r>
            <a:r>
              <a:rPr lang="en-US" dirty="0" err="1" smtClean="0"/>
              <a:t>CoAP</a:t>
            </a:r>
            <a:r>
              <a:rPr lang="en-US" dirty="0" smtClean="0"/>
              <a:t>, MQTT </a:t>
            </a:r>
            <a:endParaRPr lang="en-US" dirty="0"/>
          </a:p>
          <a:p>
            <a:r>
              <a:rPr lang="en-US" dirty="0" smtClean="0"/>
              <a:t>Re-examine the issues list, collect more </a:t>
            </a:r>
            <a:r>
              <a:rPr lang="en-US" dirty="0" smtClean="0"/>
              <a:t>feedback</a:t>
            </a:r>
            <a:endParaRPr lang="en-US" dirty="0" smtClean="0"/>
          </a:p>
          <a:p>
            <a:r>
              <a:rPr lang="en-US" dirty="0" smtClean="0"/>
              <a:t>Events </a:t>
            </a:r>
            <a:r>
              <a:rPr lang="en-US" dirty="0" smtClean="0"/>
              <a:t>definition</a:t>
            </a:r>
          </a:p>
          <a:p>
            <a:r>
              <a:rPr lang="en-US" dirty="0" smtClean="0"/>
              <a:t>I</a:t>
            </a:r>
            <a:r>
              <a:rPr lang="en-US" dirty="0" smtClean="0"/>
              <a:t>ncorporate </a:t>
            </a:r>
            <a:r>
              <a:rPr lang="en-US" dirty="0" smtClean="0"/>
              <a:t>WSS </a:t>
            </a:r>
            <a:r>
              <a:rPr lang="en-US" dirty="0" smtClean="0"/>
              <a:t>pattern</a:t>
            </a:r>
          </a:p>
          <a:p>
            <a:r>
              <a:rPr lang="en-US" dirty="0"/>
              <a:t>Binding patterns for diverse protocols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echonet</a:t>
            </a:r>
            <a:r>
              <a:rPr lang="en-US" dirty="0"/>
              <a:t>, </a:t>
            </a:r>
            <a:r>
              <a:rPr lang="en-US" dirty="0" err="1"/>
              <a:t>bacnet</a:t>
            </a:r>
            <a:r>
              <a:rPr lang="en-US" dirty="0"/>
              <a:t>, </a:t>
            </a:r>
            <a:r>
              <a:rPr lang="en-US" dirty="0" err="1"/>
              <a:t>zigbee</a:t>
            </a:r>
            <a:r>
              <a:rPr lang="en-US" dirty="0"/>
              <a:t>/</a:t>
            </a:r>
            <a:r>
              <a:rPr lang="en-US" dirty="0" err="1"/>
              <a:t>dotdot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11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529" y="2069042"/>
            <a:ext cx="8274355" cy="4931516"/>
          </a:xfrm>
        </p:spPr>
        <p:txBody>
          <a:bodyPr/>
          <a:lstStyle/>
          <a:p>
            <a:r>
              <a:rPr lang="en-US" dirty="0" err="1" smtClean="0"/>
              <a:t>CoAP</a:t>
            </a:r>
            <a:r>
              <a:rPr lang="en-US" dirty="0" smtClean="0"/>
              <a:t> vocabulary in RDF</a:t>
            </a:r>
          </a:p>
          <a:p>
            <a:r>
              <a:rPr lang="en-US" dirty="0" smtClean="0"/>
              <a:t>MQTT vocabulary in RDF</a:t>
            </a:r>
          </a:p>
          <a:p>
            <a:r>
              <a:rPr lang="en-US" dirty="0" smtClean="0"/>
              <a:t>MQTT URI Scheme</a:t>
            </a:r>
          </a:p>
        </p:txBody>
      </p:sp>
    </p:spTree>
    <p:extLst>
      <p:ext uri="{BB962C8B-B14F-4D97-AF65-F5344CB8AC3E}">
        <p14:creationId xmlns:p14="http://schemas.microsoft.com/office/powerpoint/2010/main" val="126616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20671</TotalTime>
  <Words>146</Words>
  <Application>Microsoft Macintosh PowerPoint</Application>
  <PresentationFormat>Custom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Mangal</vt:lpstr>
      <vt:lpstr>Arial</vt:lpstr>
      <vt:lpstr>Office Theme</vt:lpstr>
      <vt:lpstr>Protocol Binding Templates</vt:lpstr>
      <vt:lpstr>Additions to TD</vt:lpstr>
      <vt:lpstr>Way Forward</vt:lpstr>
      <vt:lpstr>Supporting documents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Koster</dc:creator>
  <cp:lastModifiedBy>Michael Koster</cp:lastModifiedBy>
  <cp:revision>24</cp:revision>
  <cp:lastPrinted>2017-12-05T06:20:42Z</cp:lastPrinted>
  <dcterms:created xsi:type="dcterms:W3CDTF">2017-11-21T13:03:56Z</dcterms:created>
  <dcterms:modified xsi:type="dcterms:W3CDTF">2017-12-12T09:19:03Z</dcterms:modified>
</cp:coreProperties>
</file>