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5F3A-C122-424A-9D6C-5EF0080D678B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D2AF-4EB0-0E43-ACF9-C63BF380BA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5F3A-C122-424A-9D6C-5EF0080D678B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D2AF-4EB0-0E43-ACF9-C63BF380BA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5F3A-C122-424A-9D6C-5EF0080D678B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D2AF-4EB0-0E43-ACF9-C63BF380BA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5F3A-C122-424A-9D6C-5EF0080D678B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D2AF-4EB0-0E43-ACF9-C63BF380BA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5F3A-C122-424A-9D6C-5EF0080D678B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D2AF-4EB0-0E43-ACF9-C63BF380BA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5F3A-C122-424A-9D6C-5EF0080D678B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D2AF-4EB0-0E43-ACF9-C63BF380BA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5F3A-C122-424A-9D6C-5EF0080D678B}" type="datetimeFigureOut">
              <a:rPr lang="en-US" smtClean="0"/>
              <a:t>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D2AF-4EB0-0E43-ACF9-C63BF380BA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5F3A-C122-424A-9D6C-5EF0080D678B}" type="datetimeFigureOut">
              <a:rPr lang="en-US" smtClean="0"/>
              <a:t>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D2AF-4EB0-0E43-ACF9-C63BF380BA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5F3A-C122-424A-9D6C-5EF0080D678B}" type="datetimeFigureOut">
              <a:rPr lang="en-US" smtClean="0"/>
              <a:t>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D2AF-4EB0-0E43-ACF9-C63BF380BA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5F3A-C122-424A-9D6C-5EF0080D678B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D2AF-4EB0-0E43-ACF9-C63BF380BA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C5F3A-C122-424A-9D6C-5EF0080D678B}" type="datetimeFigureOut">
              <a:rPr lang="en-US" smtClean="0"/>
              <a:t>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D2AF-4EB0-0E43-ACF9-C63BF380BA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C5F3A-C122-424A-9D6C-5EF0080D678B}" type="datetimeFigureOut">
              <a:rPr lang="en-US" smtClean="0"/>
              <a:t>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7D2AF-4EB0-0E43-ACF9-C63BF380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2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One Data Model</a:t>
            </a:r>
            <a:br>
              <a:rPr lang="en-US" dirty="0" smtClean="0"/>
            </a:br>
            <a:r>
              <a:rPr lang="en-US" dirty="0" smtClean="0"/>
              <a:t>Liaison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WoT</a:t>
            </a:r>
            <a:r>
              <a:rPr lang="en-US" dirty="0" smtClean="0"/>
              <a:t> F2F Princeton</a:t>
            </a:r>
          </a:p>
          <a:p>
            <a:r>
              <a:rPr lang="en-US" dirty="0" smtClean="0"/>
              <a:t>Michael Koster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4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OneDM</a:t>
            </a:r>
            <a:r>
              <a:rPr lang="en-US" dirty="0" smtClean="0"/>
              <a:t> Group?</a:t>
            </a:r>
            <a:br>
              <a:rPr lang="en-US" dirty="0" smtClean="0"/>
            </a:br>
            <a:r>
              <a:rPr lang="en-US" dirty="0" smtClean="0"/>
              <a:t>Who is involved?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9189"/>
            <a:ext cx="7886700" cy="4351338"/>
          </a:xfrm>
        </p:spPr>
        <p:txBody>
          <a:bodyPr/>
          <a:lstStyle/>
          <a:p>
            <a:r>
              <a:rPr lang="en-US" dirty="0" smtClean="0"/>
              <a:t>A liaison group including mostly SDO members </a:t>
            </a:r>
          </a:p>
          <a:p>
            <a:r>
              <a:rPr lang="en-US" dirty="0" smtClean="0"/>
              <a:t>OCF, </a:t>
            </a:r>
            <a:r>
              <a:rPr lang="en-US" dirty="0" err="1" smtClean="0"/>
              <a:t>Zigbee</a:t>
            </a:r>
            <a:r>
              <a:rPr lang="en-US" dirty="0" smtClean="0"/>
              <a:t>, Thread, OMA</a:t>
            </a:r>
          </a:p>
          <a:p>
            <a:r>
              <a:rPr lang="en-US" dirty="0" smtClean="0"/>
              <a:t>Also includes invitees from non-liaison orgs </a:t>
            </a:r>
          </a:p>
          <a:p>
            <a:r>
              <a:rPr lang="en-US" dirty="0" smtClean="0"/>
              <a:t>Intention is to be open and inclusive</a:t>
            </a:r>
          </a:p>
          <a:p>
            <a:r>
              <a:rPr lang="en-US" dirty="0" smtClean="0"/>
              <a:t>Currently not sharing any private information but considering an NDA subgroup to include Bluetooth</a:t>
            </a:r>
          </a:p>
          <a:p>
            <a:r>
              <a:rPr lang="en-US" dirty="0" smtClean="0"/>
              <a:t>Representation from Google, Amazon, Comcast, Honeywell, Legrand, Philips Signify</a:t>
            </a:r>
          </a:p>
          <a:p>
            <a:r>
              <a:rPr lang="en-US" dirty="0" smtClean="0"/>
              <a:t>Hosted on the OCF Enterprise Workspace (</a:t>
            </a:r>
            <a:r>
              <a:rPr lang="en-US" dirty="0" err="1" smtClean="0"/>
              <a:t>Kavi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8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goal?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common data model for high level interoperability between </a:t>
            </a:r>
            <a:r>
              <a:rPr lang="en-US" dirty="0" err="1" smtClean="0"/>
              <a:t>IoT</a:t>
            </a:r>
            <a:r>
              <a:rPr lang="en-US" dirty="0" smtClean="0"/>
              <a:t> devices and services</a:t>
            </a:r>
          </a:p>
          <a:p>
            <a:r>
              <a:rPr lang="en-US" dirty="0" smtClean="0"/>
              <a:t>Scope and Charter are being discussed on email</a:t>
            </a:r>
          </a:p>
          <a:p>
            <a:r>
              <a:rPr lang="en-US" dirty="0" smtClean="0"/>
              <a:t>Discussing LAN vs Cloud integration</a:t>
            </a:r>
          </a:p>
          <a:p>
            <a:r>
              <a:rPr lang="en-US" dirty="0" smtClean="0"/>
              <a:t>Discussing coupling of data model, serializations, and transport</a:t>
            </a:r>
          </a:p>
          <a:p>
            <a:pPr lvl="1"/>
            <a:r>
              <a:rPr lang="en-US" dirty="0" smtClean="0"/>
              <a:t>What is a data model? Does it include an interaction model? Does it specify value constraints?</a:t>
            </a:r>
          </a:p>
        </p:txBody>
      </p:sp>
    </p:spTree>
    <p:extLst>
      <p:ext uri="{BB962C8B-B14F-4D97-AF65-F5344CB8AC3E}">
        <p14:creationId xmlns:p14="http://schemas.microsoft.com/office/powerpoint/2010/main" val="75539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897"/>
            <a:ext cx="7886700" cy="1325563"/>
          </a:xfrm>
        </p:spPr>
        <p:txBody>
          <a:bodyPr/>
          <a:lstStyle/>
          <a:p>
            <a:r>
              <a:rPr lang="en-US" dirty="0" smtClean="0"/>
              <a:t>What is the process?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90940"/>
            <a:ext cx="7886700" cy="4351338"/>
          </a:xfrm>
        </p:spPr>
        <p:txBody>
          <a:bodyPr/>
          <a:lstStyle/>
          <a:p>
            <a:r>
              <a:rPr lang="en-US" dirty="0" smtClean="0"/>
              <a:t>Prior art review of existing models in progress</a:t>
            </a:r>
          </a:p>
          <a:p>
            <a:pPr lvl="1"/>
            <a:r>
              <a:rPr lang="en-US" dirty="0" err="1" smtClean="0"/>
              <a:t>iot.schema.org</a:t>
            </a:r>
            <a:r>
              <a:rPr lang="en-US" dirty="0" smtClean="0"/>
              <a:t>/</a:t>
            </a:r>
            <a:r>
              <a:rPr lang="en-US" dirty="0" err="1" smtClean="0"/>
              <a:t>WoT</a:t>
            </a:r>
            <a:r>
              <a:rPr lang="en-US" dirty="0" smtClean="0"/>
              <a:t>, Google/Nest, OCF, </a:t>
            </a:r>
            <a:r>
              <a:rPr lang="en-US" dirty="0" err="1" smtClean="0"/>
              <a:t>Zigbee</a:t>
            </a:r>
            <a:r>
              <a:rPr lang="en-US" dirty="0" smtClean="0"/>
              <a:t>, OMA LWM2M, etc.</a:t>
            </a:r>
          </a:p>
          <a:p>
            <a:r>
              <a:rPr lang="en-US" dirty="0" smtClean="0"/>
              <a:t>Select a reference model from existing set to start from(?)</a:t>
            </a:r>
          </a:p>
          <a:p>
            <a:r>
              <a:rPr lang="en-US" dirty="0" smtClean="0"/>
              <a:t>Define a new superset model for common reference(?)</a:t>
            </a:r>
          </a:p>
          <a:p>
            <a:r>
              <a:rPr lang="en-US" dirty="0" smtClean="0"/>
              <a:t>Decide approach, tools, etc.</a:t>
            </a:r>
          </a:p>
        </p:txBody>
      </p:sp>
    </p:spTree>
    <p:extLst>
      <p:ext uri="{BB962C8B-B14F-4D97-AF65-F5344CB8AC3E}">
        <p14:creationId xmlns:p14="http://schemas.microsoft.com/office/powerpoint/2010/main" val="108732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the status?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Deciding </a:t>
            </a:r>
            <a:r>
              <a:rPr lang="en-US" dirty="0"/>
              <a:t>to focus on abstract models </a:t>
            </a:r>
            <a:r>
              <a:rPr lang="en-US" dirty="0" smtClean="0"/>
              <a:t>that are decoupled </a:t>
            </a:r>
            <a:r>
              <a:rPr lang="en-US" dirty="0"/>
              <a:t>from protocols and </a:t>
            </a:r>
            <a:r>
              <a:rPr lang="en-US" dirty="0" smtClean="0"/>
              <a:t>serializations</a:t>
            </a:r>
          </a:p>
          <a:p>
            <a:r>
              <a:rPr lang="en-US" dirty="0" smtClean="0"/>
              <a:t>Leaning toward a common model to express other models</a:t>
            </a:r>
          </a:p>
          <a:p>
            <a:r>
              <a:rPr lang="en-US" dirty="0" smtClean="0"/>
              <a:t>Incorporate the best of existing models</a:t>
            </a:r>
            <a:endParaRPr lang="en-US" dirty="0"/>
          </a:p>
          <a:p>
            <a:r>
              <a:rPr lang="en-US" dirty="0" smtClean="0"/>
              <a:t>Event</a:t>
            </a:r>
            <a:r>
              <a:rPr lang="en-US" dirty="0"/>
              <a:t>, Action, and Property affordances are common features of most </a:t>
            </a:r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review of current art</a:t>
            </a:r>
          </a:p>
          <a:p>
            <a:pPr lvl="1"/>
            <a:r>
              <a:rPr lang="en-US" dirty="0" smtClean="0"/>
              <a:t>OneM2M, OMA LWM2M, Bluetooth (maybe NDA), SmartThings CCM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Invite participation from GSMA, IETF, </a:t>
            </a:r>
            <a:r>
              <a:rPr lang="en-US" dirty="0" err="1" smtClean="0"/>
              <a:t>WoT</a:t>
            </a:r>
            <a:r>
              <a:rPr lang="en-US" dirty="0" smtClean="0"/>
              <a:t>, and other non-liaison orgs</a:t>
            </a:r>
          </a:p>
          <a:p>
            <a:r>
              <a:rPr lang="en-US" dirty="0" smtClean="0"/>
              <a:t>Get "marketing" perspective and input</a:t>
            </a:r>
          </a:p>
          <a:p>
            <a:r>
              <a:rPr lang="en-US" dirty="0" smtClean="0"/>
              <a:t>Decide the technical approach and way of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6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287</Words>
  <Application>Microsoft Macintosh PowerPoint</Application>
  <PresentationFormat>Letter Paper (8.5x11 in)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Office Theme</vt:lpstr>
      <vt:lpstr>One Data Model Liaison Group</vt:lpstr>
      <vt:lpstr>What is the OneDM Group? Who is involved?</vt:lpstr>
      <vt:lpstr>What is the goal?</vt:lpstr>
      <vt:lpstr>What is the process?</vt:lpstr>
      <vt:lpstr>What is the status?</vt:lpstr>
      <vt:lpstr>What next?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Liaison Group</dc:title>
  <dc:creator>Michael Koster</dc:creator>
  <cp:lastModifiedBy>Michael Koster</cp:lastModifiedBy>
  <cp:revision>11</cp:revision>
  <dcterms:created xsi:type="dcterms:W3CDTF">2019-02-01T14:05:20Z</dcterms:created>
  <dcterms:modified xsi:type="dcterms:W3CDTF">2019-02-01T15:10:03Z</dcterms:modified>
</cp:coreProperties>
</file>