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DC8DD26-5A9A-429C-869D-1D3988D75C64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7C1C8B43-37F6-4D0C-9F78-51AE006756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youtube.com/watch?v=h0qKYItue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Citizenship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your responsibilities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5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to use school technology appropriately</a:t>
            </a:r>
          </a:p>
          <a:p>
            <a:r>
              <a:rPr lang="en-US" dirty="0" smtClean="0"/>
              <a:t>Do you know your rights and responsibilities? Read the OHVA Handbook</a:t>
            </a:r>
          </a:p>
          <a:p>
            <a:r>
              <a:rPr lang="en-US" dirty="0" smtClean="0"/>
              <a:t>There is a difference in the rights inside and outside of school.</a:t>
            </a:r>
          </a:p>
          <a:p>
            <a:r>
              <a:rPr lang="en-US" dirty="0" smtClean="0"/>
              <a:t>Be respectful of the rights of others and their online contributions.</a:t>
            </a:r>
          </a:p>
          <a:p>
            <a:r>
              <a:rPr lang="en-US" dirty="0" smtClean="0"/>
              <a:t>Students have the same copyright creators. (</a:t>
            </a:r>
            <a:r>
              <a:rPr lang="en-US" dirty="0" err="1" smtClean="0"/>
              <a:t>Ribble</a:t>
            </a:r>
            <a:r>
              <a:rPr lang="en-US" dirty="0" smtClean="0"/>
              <a:t> et al., 2004, page 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19600"/>
            <a:ext cx="2743200" cy="20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3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aware of the physical dangers that are inherent in using technology</a:t>
            </a:r>
          </a:p>
          <a:p>
            <a:r>
              <a:rPr lang="en-US" dirty="0" smtClean="0"/>
              <a:t>Understand your long term effects of technology use.</a:t>
            </a:r>
          </a:p>
          <a:p>
            <a:r>
              <a:rPr lang="en-US" dirty="0" smtClean="0"/>
              <a:t>Limit time spent using technologies</a:t>
            </a:r>
          </a:p>
          <a:p>
            <a:r>
              <a:rPr lang="en-US" dirty="0" smtClean="0"/>
              <a:t>Use good lighting and proper furniture.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99"/>
            <a:ext cx="2362200" cy="23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4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your personal information private</a:t>
            </a:r>
          </a:p>
          <a:p>
            <a:r>
              <a:rPr lang="en-US" dirty="0" smtClean="0"/>
              <a:t>Report any questionable online behaviors</a:t>
            </a:r>
          </a:p>
          <a:p>
            <a:r>
              <a:rPr lang="en-US" dirty="0" smtClean="0"/>
              <a:t>Protect and back up your electronic data</a:t>
            </a:r>
          </a:p>
          <a:p>
            <a:r>
              <a:rPr lang="en-US" dirty="0" smtClean="0"/>
              <a:t>Protect your identity while online</a:t>
            </a:r>
          </a:p>
          <a:p>
            <a:r>
              <a:rPr lang="en-US" dirty="0" smtClean="0"/>
              <a:t>Follow all OHVA school protocols.</a:t>
            </a:r>
          </a:p>
          <a:p>
            <a:r>
              <a:rPr lang="en-US" dirty="0" smtClean="0"/>
              <a:t>If unsure, ASK an adult.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141470"/>
            <a:ext cx="3276600" cy="21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19812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Pledge to be good Digital Citizens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9600"/>
            <a:ext cx="4572000" cy="597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72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Citizenship Video (About 5 minutes)</a:t>
            </a:r>
          </a:p>
          <a:p>
            <a:r>
              <a:rPr lang="en-US" u="sng" dirty="0">
                <a:hlinkClick r:id="rId2"/>
              </a:rPr>
              <a:t>https://www.youtube.com/watch?v=h0qKYItuees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8600"/>
            <a:ext cx="2286000" cy="23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9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446053" cy="4542670"/>
          </a:xfrm>
        </p:spPr>
      </p:pic>
    </p:spTree>
    <p:extLst>
      <p:ext uri="{BB962C8B-B14F-4D97-AF65-F5344CB8AC3E}">
        <p14:creationId xmlns:p14="http://schemas.microsoft.com/office/powerpoint/2010/main" val="199737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technology at appropriate times and always ask for permission in unsure if use is appropriate.</a:t>
            </a:r>
          </a:p>
          <a:p>
            <a:r>
              <a:rPr lang="en-US" dirty="0" smtClean="0"/>
              <a:t>Follow the rules and policies established at OHVA in the digital citizenship policy and use handbook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267200"/>
            <a:ext cx="3282799" cy="20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everyone in conversations, use digital communication productively and appropriately</a:t>
            </a:r>
          </a:p>
          <a:p>
            <a:r>
              <a:rPr lang="en-US" dirty="0" smtClean="0"/>
              <a:t>Check your email regularly and reply to your teachers. Always re-read your responses before sending.</a:t>
            </a:r>
          </a:p>
          <a:p>
            <a:r>
              <a:rPr lang="en-US" dirty="0" smtClean="0"/>
              <a:t>Avoid Cyber bullying. OHVA does not tolerate this.</a:t>
            </a:r>
          </a:p>
          <a:p>
            <a:r>
              <a:rPr lang="en-US" dirty="0" smtClean="0"/>
              <a:t>Spamming chat is not appropriate.</a:t>
            </a:r>
          </a:p>
          <a:p>
            <a:r>
              <a:rPr lang="en-US" dirty="0" smtClean="0"/>
              <a:t>Avoid private messaging classmates during. Your teachers can see all your chat messages.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800599"/>
            <a:ext cx="2667000" cy="17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8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(Education)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use your technology for your education</a:t>
            </a:r>
          </a:p>
          <a:p>
            <a:r>
              <a:rPr lang="en-US" dirty="0" smtClean="0"/>
              <a:t>Become digitally literate</a:t>
            </a:r>
          </a:p>
          <a:p>
            <a:r>
              <a:rPr lang="en-US" dirty="0" smtClean="0"/>
              <a:t>Help others learn how to use technology</a:t>
            </a:r>
          </a:p>
          <a:p>
            <a:r>
              <a:rPr lang="en-US" dirty="0" smtClean="0"/>
              <a:t>Retrieve, store and share information responsibly. (you must get permission from teachers and parents to share personal information.)</a:t>
            </a:r>
          </a:p>
          <a:p>
            <a:r>
              <a:rPr lang="en-US" dirty="0" smtClean="0"/>
              <a:t>Create technology – infused projects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495800"/>
            <a:ext cx="3276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5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ensure every one has equal access</a:t>
            </a:r>
          </a:p>
          <a:p>
            <a:r>
              <a:rPr lang="en-US" dirty="0" smtClean="0"/>
              <a:t>Incorporate technology into your learning</a:t>
            </a:r>
          </a:p>
          <a:p>
            <a:r>
              <a:rPr lang="en-US" dirty="0" smtClean="0"/>
              <a:t>Help bridge the possibility of the digital divide between peers</a:t>
            </a:r>
          </a:p>
          <a:p>
            <a:r>
              <a:rPr lang="en-US" dirty="0" smtClean="0"/>
              <a:t>Advocate for your own access in your community</a:t>
            </a:r>
          </a:p>
          <a:p>
            <a:r>
              <a:rPr lang="en-US" dirty="0" smtClean="0"/>
              <a:t>Work together on assignments when possible.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343400"/>
            <a:ext cx="314988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responsible when buying and selling online.</a:t>
            </a:r>
          </a:p>
          <a:p>
            <a:r>
              <a:rPr lang="en-US" dirty="0" smtClean="0"/>
              <a:t>Always ask parents for permission before purchasing anything online</a:t>
            </a:r>
          </a:p>
          <a:p>
            <a:r>
              <a:rPr lang="en-US" dirty="0" smtClean="0"/>
              <a:t>Be aware of the possibility of identity theft online.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91000"/>
            <a:ext cx="325889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1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accountable for your online actions</a:t>
            </a:r>
          </a:p>
          <a:p>
            <a:r>
              <a:rPr lang="en-US" dirty="0" smtClean="0"/>
              <a:t>Proper citing of information and adhering to school plagiarism policy and checking validity of sources</a:t>
            </a:r>
          </a:p>
          <a:p>
            <a:r>
              <a:rPr lang="en-US" dirty="0" smtClean="0"/>
              <a:t>Follow the school code of conduct for online behavior as found in the OHVA handbook.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86200"/>
            <a:ext cx="245189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26084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47</TotalTime>
  <Words>406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Macro</vt:lpstr>
      <vt:lpstr>Digital Citizenship</vt:lpstr>
      <vt:lpstr>Video</vt:lpstr>
      <vt:lpstr>Elements</vt:lpstr>
      <vt:lpstr>Etiquette</vt:lpstr>
      <vt:lpstr>Communication</vt:lpstr>
      <vt:lpstr>Learning (Education)</vt:lpstr>
      <vt:lpstr>Access</vt:lpstr>
      <vt:lpstr>Commerce</vt:lpstr>
      <vt:lpstr>Responsibility</vt:lpstr>
      <vt:lpstr>Your Rights</vt:lpstr>
      <vt:lpstr>Safety</vt:lpstr>
      <vt:lpstr>Security </vt:lpstr>
      <vt:lpstr>Pledge to be good Digital Citizens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Citizenship</dc:title>
  <dc:creator>MARGARET KREIDER</dc:creator>
  <cp:lastModifiedBy>MARGARET KREIDER</cp:lastModifiedBy>
  <cp:revision>5</cp:revision>
  <dcterms:created xsi:type="dcterms:W3CDTF">2019-07-14T16:26:09Z</dcterms:created>
  <dcterms:modified xsi:type="dcterms:W3CDTF">2019-07-14T17:13:47Z</dcterms:modified>
</cp:coreProperties>
</file>