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17AB0-F72E-4EE6-AE40-4627B1B56B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28578A-C0FE-4CCC-856F-9F866C56340A}">
      <dgm:prSet/>
      <dgm:spPr/>
      <dgm:t>
        <a:bodyPr/>
        <a:lstStyle/>
        <a:p>
          <a:r>
            <a:rPr lang="en-US" dirty="0"/>
            <a:t>Records for 1460 home sales</a:t>
          </a:r>
        </a:p>
      </dgm:t>
    </dgm:pt>
    <dgm:pt modelId="{DF117400-A1DE-4D5F-A11A-ADFFAE49DA83}" type="parTrans" cxnId="{B728DA9A-0111-4339-99D7-3A810516CDB2}">
      <dgm:prSet/>
      <dgm:spPr/>
      <dgm:t>
        <a:bodyPr/>
        <a:lstStyle/>
        <a:p>
          <a:endParaRPr lang="en-US"/>
        </a:p>
      </dgm:t>
    </dgm:pt>
    <dgm:pt modelId="{5EB05207-3895-46D4-A371-00CEA63F691A}" type="sibTrans" cxnId="{B728DA9A-0111-4339-99D7-3A810516CDB2}">
      <dgm:prSet/>
      <dgm:spPr/>
      <dgm:t>
        <a:bodyPr/>
        <a:lstStyle/>
        <a:p>
          <a:endParaRPr lang="en-US"/>
        </a:p>
      </dgm:t>
    </dgm:pt>
    <dgm:pt modelId="{3003DA1B-870F-432D-8ABE-6CD34D9FB18C}">
      <dgm:prSet/>
      <dgm:spPr/>
      <dgm:t>
        <a:bodyPr/>
        <a:lstStyle/>
        <a:p>
          <a:r>
            <a:rPr lang="en-US" dirty="0"/>
            <a:t>80 Columns describing each home</a:t>
          </a:r>
        </a:p>
      </dgm:t>
    </dgm:pt>
    <dgm:pt modelId="{AF8155BC-CFE7-4C8D-BE18-16F7D84CF2B9}" type="parTrans" cxnId="{423721D1-A208-427B-BA0E-93C39E7AC98B}">
      <dgm:prSet/>
      <dgm:spPr/>
      <dgm:t>
        <a:bodyPr/>
        <a:lstStyle/>
        <a:p>
          <a:endParaRPr lang="en-US"/>
        </a:p>
      </dgm:t>
    </dgm:pt>
    <dgm:pt modelId="{73A973DA-3783-4506-9EE5-09C360BDBCA2}" type="sibTrans" cxnId="{423721D1-A208-427B-BA0E-93C39E7AC98B}">
      <dgm:prSet/>
      <dgm:spPr/>
      <dgm:t>
        <a:bodyPr/>
        <a:lstStyle/>
        <a:p>
          <a:endParaRPr lang="en-US"/>
        </a:p>
      </dgm:t>
    </dgm:pt>
    <dgm:pt modelId="{B05F05DF-B021-4870-98F9-C3B45AA8FE9F}">
      <dgm:prSet/>
      <dgm:spPr/>
      <dgm:t>
        <a:bodyPr/>
        <a:lstStyle/>
        <a:p>
          <a:r>
            <a:rPr lang="en-US" dirty="0"/>
            <a:t>Homes sales from 2006-2010</a:t>
          </a:r>
        </a:p>
      </dgm:t>
    </dgm:pt>
    <dgm:pt modelId="{F4D23129-A9BF-4D99-9456-B1577901685D}" type="parTrans" cxnId="{987239B9-8F99-4A94-A7FE-BA6D762709C1}">
      <dgm:prSet/>
      <dgm:spPr/>
      <dgm:t>
        <a:bodyPr/>
        <a:lstStyle/>
        <a:p>
          <a:endParaRPr lang="en-US"/>
        </a:p>
      </dgm:t>
    </dgm:pt>
    <dgm:pt modelId="{78F7EB10-36C6-4C4B-AA65-C383E07A712A}" type="sibTrans" cxnId="{987239B9-8F99-4A94-A7FE-BA6D762709C1}">
      <dgm:prSet/>
      <dgm:spPr/>
      <dgm:t>
        <a:bodyPr/>
        <a:lstStyle/>
        <a:p>
          <a:endParaRPr lang="en-US"/>
        </a:p>
      </dgm:t>
    </dgm:pt>
    <dgm:pt modelId="{7F531250-9D21-470F-94B6-ECEFA25F73BE}">
      <dgm:prSet/>
      <dgm:spPr/>
      <dgm:t>
        <a:bodyPr/>
        <a:lstStyle/>
        <a:p>
          <a:r>
            <a:rPr lang="en-US" dirty="0"/>
            <a:t>Average Sale Price: $180,921</a:t>
          </a:r>
        </a:p>
      </dgm:t>
    </dgm:pt>
    <dgm:pt modelId="{7042F96F-6DA8-4F46-A26A-417C9A02DCA5}" type="parTrans" cxnId="{67F0BC71-7103-4B2E-BDED-C1F7E679A491}">
      <dgm:prSet/>
      <dgm:spPr/>
      <dgm:t>
        <a:bodyPr/>
        <a:lstStyle/>
        <a:p>
          <a:endParaRPr lang="en-US"/>
        </a:p>
      </dgm:t>
    </dgm:pt>
    <dgm:pt modelId="{0DB1AECD-2FE5-45F4-96ED-BAC2EF6782FC}" type="sibTrans" cxnId="{67F0BC71-7103-4B2E-BDED-C1F7E679A491}">
      <dgm:prSet/>
      <dgm:spPr/>
      <dgm:t>
        <a:bodyPr/>
        <a:lstStyle/>
        <a:p>
          <a:endParaRPr lang="en-US"/>
        </a:p>
      </dgm:t>
    </dgm:pt>
    <dgm:pt modelId="{D901925D-60BE-4285-8BED-ECA77A82DD32}" type="pres">
      <dgm:prSet presAssocID="{6F417AB0-F72E-4EE6-AE40-4627B1B56BAA}" presName="root" presStyleCnt="0">
        <dgm:presLayoutVars>
          <dgm:dir/>
          <dgm:resizeHandles val="exact"/>
        </dgm:presLayoutVars>
      </dgm:prSet>
      <dgm:spPr/>
    </dgm:pt>
    <dgm:pt modelId="{DE075728-B63E-4ACF-83FB-6244E24BE239}" type="pres">
      <dgm:prSet presAssocID="{DF28578A-C0FE-4CCC-856F-9F866C56340A}" presName="compNode" presStyleCnt="0"/>
      <dgm:spPr/>
    </dgm:pt>
    <dgm:pt modelId="{BC73AEB8-6649-4E93-BB91-46F5042E7ECC}" type="pres">
      <dgm:prSet presAssocID="{DF28578A-C0FE-4CCC-856F-9F866C56340A}" presName="bgRect" presStyleLbl="bgShp" presStyleIdx="0" presStyleCnt="4"/>
      <dgm:spPr/>
    </dgm:pt>
    <dgm:pt modelId="{3F669076-22A8-4CE7-90A1-86B18768A8A0}" type="pres">
      <dgm:prSet presAssocID="{DF28578A-C0FE-4CCC-856F-9F866C5634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BD360FB5-7C4D-4048-BD12-F3B1710E83F7}" type="pres">
      <dgm:prSet presAssocID="{DF28578A-C0FE-4CCC-856F-9F866C56340A}" presName="spaceRect" presStyleCnt="0"/>
      <dgm:spPr/>
    </dgm:pt>
    <dgm:pt modelId="{0CC8D82F-D496-44B5-9510-E5245EA19083}" type="pres">
      <dgm:prSet presAssocID="{DF28578A-C0FE-4CCC-856F-9F866C56340A}" presName="parTx" presStyleLbl="revTx" presStyleIdx="0" presStyleCnt="4">
        <dgm:presLayoutVars>
          <dgm:chMax val="0"/>
          <dgm:chPref val="0"/>
        </dgm:presLayoutVars>
      </dgm:prSet>
      <dgm:spPr/>
    </dgm:pt>
    <dgm:pt modelId="{239586CD-48CF-43C5-92D5-77542D612C80}" type="pres">
      <dgm:prSet presAssocID="{5EB05207-3895-46D4-A371-00CEA63F691A}" presName="sibTrans" presStyleCnt="0"/>
      <dgm:spPr/>
    </dgm:pt>
    <dgm:pt modelId="{E95808E6-8CFB-4A89-BA15-E9CD9A49623D}" type="pres">
      <dgm:prSet presAssocID="{3003DA1B-870F-432D-8ABE-6CD34D9FB18C}" presName="compNode" presStyleCnt="0"/>
      <dgm:spPr/>
    </dgm:pt>
    <dgm:pt modelId="{CCBC61D3-AB44-4D54-B61B-33E83D1A2E28}" type="pres">
      <dgm:prSet presAssocID="{3003DA1B-870F-432D-8ABE-6CD34D9FB18C}" presName="bgRect" presStyleLbl="bgShp" presStyleIdx="1" presStyleCnt="4"/>
      <dgm:spPr/>
    </dgm:pt>
    <dgm:pt modelId="{E5CF5A33-923A-4EEF-91DC-27A85D0650EB}" type="pres">
      <dgm:prSet presAssocID="{3003DA1B-870F-432D-8ABE-6CD34D9FB1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8172F9ED-9C0D-42AB-9737-571C39C41F0B}" type="pres">
      <dgm:prSet presAssocID="{3003DA1B-870F-432D-8ABE-6CD34D9FB18C}" presName="spaceRect" presStyleCnt="0"/>
      <dgm:spPr/>
    </dgm:pt>
    <dgm:pt modelId="{4AD7E40D-567D-4D16-9D24-1B1ACFF4DC50}" type="pres">
      <dgm:prSet presAssocID="{3003DA1B-870F-432D-8ABE-6CD34D9FB18C}" presName="parTx" presStyleLbl="revTx" presStyleIdx="1" presStyleCnt="4">
        <dgm:presLayoutVars>
          <dgm:chMax val="0"/>
          <dgm:chPref val="0"/>
        </dgm:presLayoutVars>
      </dgm:prSet>
      <dgm:spPr/>
    </dgm:pt>
    <dgm:pt modelId="{6BF71535-1C3E-4787-8124-266285415EC5}" type="pres">
      <dgm:prSet presAssocID="{73A973DA-3783-4506-9EE5-09C360BDBCA2}" presName="sibTrans" presStyleCnt="0"/>
      <dgm:spPr/>
    </dgm:pt>
    <dgm:pt modelId="{04910B30-5256-41BB-A057-F49DDACB89D0}" type="pres">
      <dgm:prSet presAssocID="{B05F05DF-B021-4870-98F9-C3B45AA8FE9F}" presName="compNode" presStyleCnt="0"/>
      <dgm:spPr/>
    </dgm:pt>
    <dgm:pt modelId="{D4989558-D9E3-4518-A11D-FB368215C613}" type="pres">
      <dgm:prSet presAssocID="{B05F05DF-B021-4870-98F9-C3B45AA8FE9F}" presName="bgRect" presStyleLbl="bgShp" presStyleIdx="2" presStyleCnt="4"/>
      <dgm:spPr/>
    </dgm:pt>
    <dgm:pt modelId="{F1D9A09A-46D3-4B58-8342-3CFA24316F88}" type="pres">
      <dgm:prSet presAssocID="{B05F05DF-B021-4870-98F9-C3B45AA8FE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E8BC112-9869-480F-A6A9-C3D08029B6AC}" type="pres">
      <dgm:prSet presAssocID="{B05F05DF-B021-4870-98F9-C3B45AA8FE9F}" presName="spaceRect" presStyleCnt="0"/>
      <dgm:spPr/>
    </dgm:pt>
    <dgm:pt modelId="{D792F316-E3A2-4C14-A34D-8008E3077DAB}" type="pres">
      <dgm:prSet presAssocID="{B05F05DF-B021-4870-98F9-C3B45AA8FE9F}" presName="parTx" presStyleLbl="revTx" presStyleIdx="2" presStyleCnt="4">
        <dgm:presLayoutVars>
          <dgm:chMax val="0"/>
          <dgm:chPref val="0"/>
        </dgm:presLayoutVars>
      </dgm:prSet>
      <dgm:spPr/>
    </dgm:pt>
    <dgm:pt modelId="{77850CB4-C26E-4545-B343-4AD6E9174AFD}" type="pres">
      <dgm:prSet presAssocID="{78F7EB10-36C6-4C4B-AA65-C383E07A712A}" presName="sibTrans" presStyleCnt="0"/>
      <dgm:spPr/>
    </dgm:pt>
    <dgm:pt modelId="{9FCB3CAB-4E6F-4377-9F61-1D3F12E1733C}" type="pres">
      <dgm:prSet presAssocID="{7F531250-9D21-470F-94B6-ECEFA25F73BE}" presName="compNode" presStyleCnt="0"/>
      <dgm:spPr/>
    </dgm:pt>
    <dgm:pt modelId="{A6AAD631-F3FD-4519-A01F-0462A2CCEC51}" type="pres">
      <dgm:prSet presAssocID="{7F531250-9D21-470F-94B6-ECEFA25F73BE}" presName="bgRect" presStyleLbl="bgShp" presStyleIdx="3" presStyleCnt="4"/>
      <dgm:spPr/>
    </dgm:pt>
    <dgm:pt modelId="{1916CACE-FDAC-422E-96D1-FE4C45DF0AB0}" type="pres">
      <dgm:prSet presAssocID="{7F531250-9D21-470F-94B6-ECEFA25F73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1DDB50F-37AE-4616-815A-738B67680511}" type="pres">
      <dgm:prSet presAssocID="{7F531250-9D21-470F-94B6-ECEFA25F73BE}" presName="spaceRect" presStyleCnt="0"/>
      <dgm:spPr/>
    </dgm:pt>
    <dgm:pt modelId="{251E70E1-E57F-4930-BA14-F30D6F9FD856}" type="pres">
      <dgm:prSet presAssocID="{7F531250-9D21-470F-94B6-ECEFA25F73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930F504-9DAB-4D3E-A760-BA906F32E4BB}" type="presOf" srcId="{7F531250-9D21-470F-94B6-ECEFA25F73BE}" destId="{251E70E1-E57F-4930-BA14-F30D6F9FD856}" srcOrd="0" destOrd="0" presId="urn:microsoft.com/office/officeart/2018/2/layout/IconVerticalSolidList"/>
    <dgm:cxn modelId="{D1775B2B-6403-4DC8-B83E-310DC4641847}" type="presOf" srcId="{6F417AB0-F72E-4EE6-AE40-4627B1B56BAA}" destId="{D901925D-60BE-4285-8BED-ECA77A82DD32}" srcOrd="0" destOrd="0" presId="urn:microsoft.com/office/officeart/2018/2/layout/IconVerticalSolidList"/>
    <dgm:cxn modelId="{67F0BC71-7103-4B2E-BDED-C1F7E679A491}" srcId="{6F417AB0-F72E-4EE6-AE40-4627B1B56BAA}" destId="{7F531250-9D21-470F-94B6-ECEFA25F73BE}" srcOrd="3" destOrd="0" parTransId="{7042F96F-6DA8-4F46-A26A-417C9A02DCA5}" sibTransId="{0DB1AECD-2FE5-45F4-96ED-BAC2EF6782FC}"/>
    <dgm:cxn modelId="{86031256-75FA-4472-812B-C0EFDAD9D77D}" type="presOf" srcId="{3003DA1B-870F-432D-8ABE-6CD34D9FB18C}" destId="{4AD7E40D-567D-4D16-9D24-1B1ACFF4DC50}" srcOrd="0" destOrd="0" presId="urn:microsoft.com/office/officeart/2018/2/layout/IconVerticalSolidList"/>
    <dgm:cxn modelId="{12060C8B-33A6-44D0-BF5F-468D3CF50CAA}" type="presOf" srcId="{B05F05DF-B021-4870-98F9-C3B45AA8FE9F}" destId="{D792F316-E3A2-4C14-A34D-8008E3077DAB}" srcOrd="0" destOrd="0" presId="urn:microsoft.com/office/officeart/2018/2/layout/IconVerticalSolidList"/>
    <dgm:cxn modelId="{B728DA9A-0111-4339-99D7-3A810516CDB2}" srcId="{6F417AB0-F72E-4EE6-AE40-4627B1B56BAA}" destId="{DF28578A-C0FE-4CCC-856F-9F866C56340A}" srcOrd="0" destOrd="0" parTransId="{DF117400-A1DE-4D5F-A11A-ADFFAE49DA83}" sibTransId="{5EB05207-3895-46D4-A371-00CEA63F691A}"/>
    <dgm:cxn modelId="{987239B9-8F99-4A94-A7FE-BA6D762709C1}" srcId="{6F417AB0-F72E-4EE6-AE40-4627B1B56BAA}" destId="{B05F05DF-B021-4870-98F9-C3B45AA8FE9F}" srcOrd="2" destOrd="0" parTransId="{F4D23129-A9BF-4D99-9456-B1577901685D}" sibTransId="{78F7EB10-36C6-4C4B-AA65-C383E07A712A}"/>
    <dgm:cxn modelId="{81434AC4-01DF-4B3F-A4C3-112F199C8B51}" type="presOf" srcId="{DF28578A-C0FE-4CCC-856F-9F866C56340A}" destId="{0CC8D82F-D496-44B5-9510-E5245EA19083}" srcOrd="0" destOrd="0" presId="urn:microsoft.com/office/officeart/2018/2/layout/IconVerticalSolidList"/>
    <dgm:cxn modelId="{423721D1-A208-427B-BA0E-93C39E7AC98B}" srcId="{6F417AB0-F72E-4EE6-AE40-4627B1B56BAA}" destId="{3003DA1B-870F-432D-8ABE-6CD34D9FB18C}" srcOrd="1" destOrd="0" parTransId="{AF8155BC-CFE7-4C8D-BE18-16F7D84CF2B9}" sibTransId="{73A973DA-3783-4506-9EE5-09C360BDBCA2}"/>
    <dgm:cxn modelId="{986D834D-0E07-47CF-8FF7-2B4C148DE4F8}" type="presParOf" srcId="{D901925D-60BE-4285-8BED-ECA77A82DD32}" destId="{DE075728-B63E-4ACF-83FB-6244E24BE239}" srcOrd="0" destOrd="0" presId="urn:microsoft.com/office/officeart/2018/2/layout/IconVerticalSolidList"/>
    <dgm:cxn modelId="{41A001D4-3872-4F25-B894-7AFF55F8A5BE}" type="presParOf" srcId="{DE075728-B63E-4ACF-83FB-6244E24BE239}" destId="{BC73AEB8-6649-4E93-BB91-46F5042E7ECC}" srcOrd="0" destOrd="0" presId="urn:microsoft.com/office/officeart/2018/2/layout/IconVerticalSolidList"/>
    <dgm:cxn modelId="{F34038A9-A93F-4AA6-81D9-2001D1A4CB87}" type="presParOf" srcId="{DE075728-B63E-4ACF-83FB-6244E24BE239}" destId="{3F669076-22A8-4CE7-90A1-86B18768A8A0}" srcOrd="1" destOrd="0" presId="urn:microsoft.com/office/officeart/2018/2/layout/IconVerticalSolidList"/>
    <dgm:cxn modelId="{9D2C0EAB-5EDA-45AA-BFE5-AB59D5A2556E}" type="presParOf" srcId="{DE075728-B63E-4ACF-83FB-6244E24BE239}" destId="{BD360FB5-7C4D-4048-BD12-F3B1710E83F7}" srcOrd="2" destOrd="0" presId="urn:microsoft.com/office/officeart/2018/2/layout/IconVerticalSolidList"/>
    <dgm:cxn modelId="{DA62A000-E451-40FB-A301-104152416E6F}" type="presParOf" srcId="{DE075728-B63E-4ACF-83FB-6244E24BE239}" destId="{0CC8D82F-D496-44B5-9510-E5245EA19083}" srcOrd="3" destOrd="0" presId="urn:microsoft.com/office/officeart/2018/2/layout/IconVerticalSolidList"/>
    <dgm:cxn modelId="{D15A245A-B207-4581-B9DA-6EDFFF50811A}" type="presParOf" srcId="{D901925D-60BE-4285-8BED-ECA77A82DD32}" destId="{239586CD-48CF-43C5-92D5-77542D612C80}" srcOrd="1" destOrd="0" presId="urn:microsoft.com/office/officeart/2018/2/layout/IconVerticalSolidList"/>
    <dgm:cxn modelId="{B32A4ECF-D985-47C9-B0FF-7BD6C7173981}" type="presParOf" srcId="{D901925D-60BE-4285-8BED-ECA77A82DD32}" destId="{E95808E6-8CFB-4A89-BA15-E9CD9A49623D}" srcOrd="2" destOrd="0" presId="urn:microsoft.com/office/officeart/2018/2/layout/IconVerticalSolidList"/>
    <dgm:cxn modelId="{EE36E5A6-1C5B-4472-85B2-CF2F9A3ED4BF}" type="presParOf" srcId="{E95808E6-8CFB-4A89-BA15-E9CD9A49623D}" destId="{CCBC61D3-AB44-4D54-B61B-33E83D1A2E28}" srcOrd="0" destOrd="0" presId="urn:microsoft.com/office/officeart/2018/2/layout/IconVerticalSolidList"/>
    <dgm:cxn modelId="{F52183C0-7959-4AD5-B254-EB2A53A3CDD7}" type="presParOf" srcId="{E95808E6-8CFB-4A89-BA15-E9CD9A49623D}" destId="{E5CF5A33-923A-4EEF-91DC-27A85D0650EB}" srcOrd="1" destOrd="0" presId="urn:microsoft.com/office/officeart/2018/2/layout/IconVerticalSolidList"/>
    <dgm:cxn modelId="{F5B1241B-2590-4B65-A871-AD79E1A735A1}" type="presParOf" srcId="{E95808E6-8CFB-4A89-BA15-E9CD9A49623D}" destId="{8172F9ED-9C0D-42AB-9737-571C39C41F0B}" srcOrd="2" destOrd="0" presId="urn:microsoft.com/office/officeart/2018/2/layout/IconVerticalSolidList"/>
    <dgm:cxn modelId="{DE1A9058-5428-4771-803D-F1AA71B9A43C}" type="presParOf" srcId="{E95808E6-8CFB-4A89-BA15-E9CD9A49623D}" destId="{4AD7E40D-567D-4D16-9D24-1B1ACFF4DC50}" srcOrd="3" destOrd="0" presId="urn:microsoft.com/office/officeart/2018/2/layout/IconVerticalSolidList"/>
    <dgm:cxn modelId="{66EE35A3-ADD0-42BD-AD68-C8B2D8E30CA1}" type="presParOf" srcId="{D901925D-60BE-4285-8BED-ECA77A82DD32}" destId="{6BF71535-1C3E-4787-8124-266285415EC5}" srcOrd="3" destOrd="0" presId="urn:microsoft.com/office/officeart/2018/2/layout/IconVerticalSolidList"/>
    <dgm:cxn modelId="{97DFFBDA-7333-41C0-94A7-B1C9223753D3}" type="presParOf" srcId="{D901925D-60BE-4285-8BED-ECA77A82DD32}" destId="{04910B30-5256-41BB-A057-F49DDACB89D0}" srcOrd="4" destOrd="0" presId="urn:microsoft.com/office/officeart/2018/2/layout/IconVerticalSolidList"/>
    <dgm:cxn modelId="{E90E1576-C145-4AD9-9724-D305E7F3B302}" type="presParOf" srcId="{04910B30-5256-41BB-A057-F49DDACB89D0}" destId="{D4989558-D9E3-4518-A11D-FB368215C613}" srcOrd="0" destOrd="0" presId="urn:microsoft.com/office/officeart/2018/2/layout/IconVerticalSolidList"/>
    <dgm:cxn modelId="{76978DB8-B037-4CEB-8850-B33814BAA5C4}" type="presParOf" srcId="{04910B30-5256-41BB-A057-F49DDACB89D0}" destId="{F1D9A09A-46D3-4B58-8342-3CFA24316F88}" srcOrd="1" destOrd="0" presId="urn:microsoft.com/office/officeart/2018/2/layout/IconVerticalSolidList"/>
    <dgm:cxn modelId="{73FE7B21-D057-471C-B5B5-915495A090A9}" type="presParOf" srcId="{04910B30-5256-41BB-A057-F49DDACB89D0}" destId="{BE8BC112-9869-480F-A6A9-C3D08029B6AC}" srcOrd="2" destOrd="0" presId="urn:microsoft.com/office/officeart/2018/2/layout/IconVerticalSolidList"/>
    <dgm:cxn modelId="{8ED4E4BA-5156-4B93-85DD-B86E6FF8A90E}" type="presParOf" srcId="{04910B30-5256-41BB-A057-F49DDACB89D0}" destId="{D792F316-E3A2-4C14-A34D-8008E3077DAB}" srcOrd="3" destOrd="0" presId="urn:microsoft.com/office/officeart/2018/2/layout/IconVerticalSolidList"/>
    <dgm:cxn modelId="{B33AD03F-F66D-4CF6-8FE9-70F7A27E5A40}" type="presParOf" srcId="{D901925D-60BE-4285-8BED-ECA77A82DD32}" destId="{77850CB4-C26E-4545-B343-4AD6E9174AFD}" srcOrd="5" destOrd="0" presId="urn:microsoft.com/office/officeart/2018/2/layout/IconVerticalSolidList"/>
    <dgm:cxn modelId="{47A6CF47-168C-4056-BEC3-14BE57008935}" type="presParOf" srcId="{D901925D-60BE-4285-8BED-ECA77A82DD32}" destId="{9FCB3CAB-4E6F-4377-9F61-1D3F12E1733C}" srcOrd="6" destOrd="0" presId="urn:microsoft.com/office/officeart/2018/2/layout/IconVerticalSolidList"/>
    <dgm:cxn modelId="{8D83C5DD-E984-4369-988C-DF86AF3A09E7}" type="presParOf" srcId="{9FCB3CAB-4E6F-4377-9F61-1D3F12E1733C}" destId="{A6AAD631-F3FD-4519-A01F-0462A2CCEC51}" srcOrd="0" destOrd="0" presId="urn:microsoft.com/office/officeart/2018/2/layout/IconVerticalSolidList"/>
    <dgm:cxn modelId="{2C8BAB27-DC28-43C0-8710-F2C00E9E323B}" type="presParOf" srcId="{9FCB3CAB-4E6F-4377-9F61-1D3F12E1733C}" destId="{1916CACE-FDAC-422E-96D1-FE4C45DF0AB0}" srcOrd="1" destOrd="0" presId="urn:microsoft.com/office/officeart/2018/2/layout/IconVerticalSolidList"/>
    <dgm:cxn modelId="{3F00D2B3-5D3F-4B71-A84E-2FCF28D228CC}" type="presParOf" srcId="{9FCB3CAB-4E6F-4377-9F61-1D3F12E1733C}" destId="{A1DDB50F-37AE-4616-815A-738B67680511}" srcOrd="2" destOrd="0" presId="urn:microsoft.com/office/officeart/2018/2/layout/IconVerticalSolidList"/>
    <dgm:cxn modelId="{8F421EC4-0A07-4363-A8DC-23746C9FCC42}" type="presParOf" srcId="{9FCB3CAB-4E6F-4377-9F61-1D3F12E1733C}" destId="{251E70E1-E57F-4930-BA14-F30D6F9FD8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7C895-5368-4F49-8738-05F92CF39F3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767E9C-73A0-4287-B9BA-96C442B90DC1}">
      <dgm:prSet/>
      <dgm:spPr/>
      <dgm:t>
        <a:bodyPr/>
        <a:lstStyle/>
        <a:p>
          <a:r>
            <a:rPr lang="en-US"/>
            <a:t>Reviewed columns</a:t>
          </a:r>
        </a:p>
      </dgm:t>
    </dgm:pt>
    <dgm:pt modelId="{604F3E07-118D-47D8-9B9F-34859F4A6E0E}" type="parTrans" cxnId="{31801E06-6330-43C3-BEED-AA5F69F861F4}">
      <dgm:prSet/>
      <dgm:spPr/>
      <dgm:t>
        <a:bodyPr/>
        <a:lstStyle/>
        <a:p>
          <a:endParaRPr lang="en-US"/>
        </a:p>
      </dgm:t>
    </dgm:pt>
    <dgm:pt modelId="{4A877331-C015-49B5-BFEC-F40574640688}" type="sibTrans" cxnId="{31801E06-6330-43C3-BEED-AA5F69F861F4}">
      <dgm:prSet/>
      <dgm:spPr/>
      <dgm:t>
        <a:bodyPr/>
        <a:lstStyle/>
        <a:p>
          <a:endParaRPr lang="en-US"/>
        </a:p>
      </dgm:t>
    </dgm:pt>
    <dgm:pt modelId="{C177943C-4064-4204-BFA9-6CB333E0C623}">
      <dgm:prSet/>
      <dgm:spPr/>
      <dgm:t>
        <a:bodyPr/>
        <a:lstStyle/>
        <a:p>
          <a:r>
            <a:rPr lang="en-US"/>
            <a:t>Pared down data</a:t>
          </a:r>
        </a:p>
      </dgm:t>
    </dgm:pt>
    <dgm:pt modelId="{7BABB996-0AA3-43E8-8683-4FB75865ECEF}" type="parTrans" cxnId="{A02C0875-9913-40CB-85F3-EE10DD4E5B1E}">
      <dgm:prSet/>
      <dgm:spPr/>
      <dgm:t>
        <a:bodyPr/>
        <a:lstStyle/>
        <a:p>
          <a:endParaRPr lang="en-US"/>
        </a:p>
      </dgm:t>
    </dgm:pt>
    <dgm:pt modelId="{E0CDB9F2-1CA8-4A0D-BBFA-FC91FF5B0F6A}" type="sibTrans" cxnId="{A02C0875-9913-40CB-85F3-EE10DD4E5B1E}">
      <dgm:prSet/>
      <dgm:spPr/>
      <dgm:t>
        <a:bodyPr/>
        <a:lstStyle/>
        <a:p>
          <a:endParaRPr lang="en-US"/>
        </a:p>
      </dgm:t>
    </dgm:pt>
    <dgm:pt modelId="{85BFB13B-669F-4B96-BAD3-1D04DB6E87E4}">
      <dgm:prSet/>
      <dgm:spPr/>
      <dgm:t>
        <a:bodyPr/>
        <a:lstStyle/>
        <a:p>
          <a:r>
            <a:rPr lang="en-US"/>
            <a:t>Bucketed each column</a:t>
          </a:r>
        </a:p>
      </dgm:t>
    </dgm:pt>
    <dgm:pt modelId="{2FC70FCD-667C-4CA6-B3DC-BECA6292F324}" type="parTrans" cxnId="{DD8B72DF-8138-4816-9381-82DC5C8742F7}">
      <dgm:prSet/>
      <dgm:spPr/>
      <dgm:t>
        <a:bodyPr/>
        <a:lstStyle/>
        <a:p>
          <a:endParaRPr lang="en-US"/>
        </a:p>
      </dgm:t>
    </dgm:pt>
    <dgm:pt modelId="{F3D59AEE-E84A-4AD9-B78D-CB0EF0449EF0}" type="sibTrans" cxnId="{DD8B72DF-8138-4816-9381-82DC5C8742F7}">
      <dgm:prSet/>
      <dgm:spPr/>
      <dgm:t>
        <a:bodyPr/>
        <a:lstStyle/>
        <a:p>
          <a:endParaRPr lang="en-US"/>
        </a:p>
      </dgm:t>
    </dgm:pt>
    <dgm:pt modelId="{2BDDE7F2-E984-479D-B0AA-A0C249541E49}">
      <dgm:prSet/>
      <dgm:spPr/>
      <dgm:t>
        <a:bodyPr/>
        <a:lstStyle/>
        <a:p>
          <a:r>
            <a:rPr lang="en-US"/>
            <a:t>Created pivot tables</a:t>
          </a:r>
        </a:p>
      </dgm:t>
    </dgm:pt>
    <dgm:pt modelId="{7D7A696D-FB39-4EC1-8A2B-098B07BED0E3}" type="parTrans" cxnId="{6C7F15AE-AE96-4E2B-844B-66E28EC9D4C3}">
      <dgm:prSet/>
      <dgm:spPr/>
      <dgm:t>
        <a:bodyPr/>
        <a:lstStyle/>
        <a:p>
          <a:endParaRPr lang="en-US"/>
        </a:p>
      </dgm:t>
    </dgm:pt>
    <dgm:pt modelId="{CD985089-8B47-4031-B7B2-8E058D4D5DE7}" type="sibTrans" cxnId="{6C7F15AE-AE96-4E2B-844B-66E28EC9D4C3}">
      <dgm:prSet/>
      <dgm:spPr/>
      <dgm:t>
        <a:bodyPr/>
        <a:lstStyle/>
        <a:p>
          <a:endParaRPr lang="en-US"/>
        </a:p>
      </dgm:t>
    </dgm:pt>
    <dgm:pt modelId="{82A53F80-52EB-4FFE-808D-48B3513E390D}">
      <dgm:prSet/>
      <dgm:spPr/>
      <dgm:t>
        <a:bodyPr/>
        <a:lstStyle/>
        <a:p>
          <a:r>
            <a:rPr lang="en-US"/>
            <a:t>Charted histograms</a:t>
          </a:r>
        </a:p>
      </dgm:t>
    </dgm:pt>
    <dgm:pt modelId="{028FC62F-A16B-4C70-91B2-466C486EBD9B}" type="parTrans" cxnId="{54D084E6-E4B7-4F3D-8D6A-DAB84524751F}">
      <dgm:prSet/>
      <dgm:spPr/>
      <dgm:t>
        <a:bodyPr/>
        <a:lstStyle/>
        <a:p>
          <a:endParaRPr lang="en-US"/>
        </a:p>
      </dgm:t>
    </dgm:pt>
    <dgm:pt modelId="{4324C4D9-44C1-4B94-8948-3FAC984D947B}" type="sibTrans" cxnId="{54D084E6-E4B7-4F3D-8D6A-DAB84524751F}">
      <dgm:prSet/>
      <dgm:spPr/>
      <dgm:t>
        <a:bodyPr/>
        <a:lstStyle/>
        <a:p>
          <a:endParaRPr lang="en-US"/>
        </a:p>
      </dgm:t>
    </dgm:pt>
    <dgm:pt modelId="{F7B3B492-D2B0-413D-8FE0-3E54FD15C464}">
      <dgm:prSet/>
      <dgm:spPr/>
      <dgm:t>
        <a:bodyPr/>
        <a:lstStyle/>
        <a:p>
          <a:r>
            <a:rPr lang="en-US"/>
            <a:t>Conducted t-tests</a:t>
          </a:r>
        </a:p>
      </dgm:t>
    </dgm:pt>
    <dgm:pt modelId="{C1BC17EB-103D-4B6D-88C5-8A51E66A0651}" type="parTrans" cxnId="{05684B03-1B07-44BE-BF85-2396A89A61A6}">
      <dgm:prSet/>
      <dgm:spPr/>
      <dgm:t>
        <a:bodyPr/>
        <a:lstStyle/>
        <a:p>
          <a:endParaRPr lang="en-US"/>
        </a:p>
      </dgm:t>
    </dgm:pt>
    <dgm:pt modelId="{95151DD8-2236-44A7-B175-6645CB9A6ACE}" type="sibTrans" cxnId="{05684B03-1B07-44BE-BF85-2396A89A61A6}">
      <dgm:prSet/>
      <dgm:spPr/>
      <dgm:t>
        <a:bodyPr/>
        <a:lstStyle/>
        <a:p>
          <a:endParaRPr lang="en-US"/>
        </a:p>
      </dgm:t>
    </dgm:pt>
    <dgm:pt modelId="{9496887F-245C-408E-91EC-71B4AF8917E4}">
      <dgm:prSet/>
      <dgm:spPr/>
      <dgm:t>
        <a:bodyPr/>
        <a:lstStyle/>
        <a:p>
          <a:r>
            <a:rPr lang="en-US"/>
            <a:t>Graphed results</a:t>
          </a:r>
        </a:p>
      </dgm:t>
    </dgm:pt>
    <dgm:pt modelId="{601EFF4B-F676-468E-8ACA-F45D47835F79}" type="parTrans" cxnId="{4D31332A-9264-4049-98B3-EE31FE1FD5F4}">
      <dgm:prSet/>
      <dgm:spPr/>
      <dgm:t>
        <a:bodyPr/>
        <a:lstStyle/>
        <a:p>
          <a:endParaRPr lang="en-US"/>
        </a:p>
      </dgm:t>
    </dgm:pt>
    <dgm:pt modelId="{009E0F0A-721E-4051-9C24-FF078938F4B4}" type="sibTrans" cxnId="{4D31332A-9264-4049-98B3-EE31FE1FD5F4}">
      <dgm:prSet/>
      <dgm:spPr/>
      <dgm:t>
        <a:bodyPr/>
        <a:lstStyle/>
        <a:p>
          <a:endParaRPr lang="en-US"/>
        </a:p>
      </dgm:t>
    </dgm:pt>
    <dgm:pt modelId="{ADCCB4BE-943C-4B62-9ACF-72DB8F4E9F43}" type="pres">
      <dgm:prSet presAssocID="{EC47C895-5368-4F49-8738-05F92CF39F38}" presName="vert0" presStyleCnt="0">
        <dgm:presLayoutVars>
          <dgm:dir/>
          <dgm:animOne val="branch"/>
          <dgm:animLvl val="lvl"/>
        </dgm:presLayoutVars>
      </dgm:prSet>
      <dgm:spPr/>
    </dgm:pt>
    <dgm:pt modelId="{20BE4618-36A0-48EE-86EA-068CF0011859}" type="pres">
      <dgm:prSet presAssocID="{27767E9C-73A0-4287-B9BA-96C442B90DC1}" presName="thickLine" presStyleLbl="alignNode1" presStyleIdx="0" presStyleCnt="7"/>
      <dgm:spPr/>
    </dgm:pt>
    <dgm:pt modelId="{ACBB3959-02F1-4970-88C9-DCD89F0399A5}" type="pres">
      <dgm:prSet presAssocID="{27767E9C-73A0-4287-B9BA-96C442B90DC1}" presName="horz1" presStyleCnt="0"/>
      <dgm:spPr/>
    </dgm:pt>
    <dgm:pt modelId="{274BE5D2-186D-4C34-A197-3B1AD79A34EB}" type="pres">
      <dgm:prSet presAssocID="{27767E9C-73A0-4287-B9BA-96C442B90DC1}" presName="tx1" presStyleLbl="revTx" presStyleIdx="0" presStyleCnt="7"/>
      <dgm:spPr/>
    </dgm:pt>
    <dgm:pt modelId="{9679DAC3-0185-47EB-9A3A-8074098301D6}" type="pres">
      <dgm:prSet presAssocID="{27767E9C-73A0-4287-B9BA-96C442B90DC1}" presName="vert1" presStyleCnt="0"/>
      <dgm:spPr/>
    </dgm:pt>
    <dgm:pt modelId="{312477EA-B39A-4E74-BBEB-93F2B1C1FB7F}" type="pres">
      <dgm:prSet presAssocID="{C177943C-4064-4204-BFA9-6CB333E0C623}" presName="thickLine" presStyleLbl="alignNode1" presStyleIdx="1" presStyleCnt="7"/>
      <dgm:spPr/>
    </dgm:pt>
    <dgm:pt modelId="{1F75C0CA-3599-4CF7-B848-5D93738885A1}" type="pres">
      <dgm:prSet presAssocID="{C177943C-4064-4204-BFA9-6CB333E0C623}" presName="horz1" presStyleCnt="0"/>
      <dgm:spPr/>
    </dgm:pt>
    <dgm:pt modelId="{DFFF1458-A0ED-4FA5-BFB8-6AC1FDC09755}" type="pres">
      <dgm:prSet presAssocID="{C177943C-4064-4204-BFA9-6CB333E0C623}" presName="tx1" presStyleLbl="revTx" presStyleIdx="1" presStyleCnt="7"/>
      <dgm:spPr/>
    </dgm:pt>
    <dgm:pt modelId="{F83DE9D2-8DED-42FF-9C60-070D7E4DA62E}" type="pres">
      <dgm:prSet presAssocID="{C177943C-4064-4204-BFA9-6CB333E0C623}" presName="vert1" presStyleCnt="0"/>
      <dgm:spPr/>
    </dgm:pt>
    <dgm:pt modelId="{88505C85-9B78-4D34-9C2D-1DEC8249A7E9}" type="pres">
      <dgm:prSet presAssocID="{85BFB13B-669F-4B96-BAD3-1D04DB6E87E4}" presName="thickLine" presStyleLbl="alignNode1" presStyleIdx="2" presStyleCnt="7"/>
      <dgm:spPr/>
    </dgm:pt>
    <dgm:pt modelId="{85902822-2B3F-4D6F-B075-469640013719}" type="pres">
      <dgm:prSet presAssocID="{85BFB13B-669F-4B96-BAD3-1D04DB6E87E4}" presName="horz1" presStyleCnt="0"/>
      <dgm:spPr/>
    </dgm:pt>
    <dgm:pt modelId="{A1210091-C8E3-414B-857D-126F64F99DFB}" type="pres">
      <dgm:prSet presAssocID="{85BFB13B-669F-4B96-BAD3-1D04DB6E87E4}" presName="tx1" presStyleLbl="revTx" presStyleIdx="2" presStyleCnt="7"/>
      <dgm:spPr/>
    </dgm:pt>
    <dgm:pt modelId="{BD58AA9C-EA66-4BE3-B85C-0B77A918CA7B}" type="pres">
      <dgm:prSet presAssocID="{85BFB13B-669F-4B96-BAD3-1D04DB6E87E4}" presName="vert1" presStyleCnt="0"/>
      <dgm:spPr/>
    </dgm:pt>
    <dgm:pt modelId="{8E5B8D83-C501-4871-8579-1BF77B0549F9}" type="pres">
      <dgm:prSet presAssocID="{2BDDE7F2-E984-479D-B0AA-A0C249541E49}" presName="thickLine" presStyleLbl="alignNode1" presStyleIdx="3" presStyleCnt="7"/>
      <dgm:spPr/>
    </dgm:pt>
    <dgm:pt modelId="{EB3507C9-C033-4731-BA66-FB97EC205EB6}" type="pres">
      <dgm:prSet presAssocID="{2BDDE7F2-E984-479D-B0AA-A0C249541E49}" presName="horz1" presStyleCnt="0"/>
      <dgm:spPr/>
    </dgm:pt>
    <dgm:pt modelId="{4BAED615-0613-4ABA-A4AB-8FE8D0F5C33A}" type="pres">
      <dgm:prSet presAssocID="{2BDDE7F2-E984-479D-B0AA-A0C249541E49}" presName="tx1" presStyleLbl="revTx" presStyleIdx="3" presStyleCnt="7"/>
      <dgm:spPr/>
    </dgm:pt>
    <dgm:pt modelId="{107334C8-C71B-4806-B209-EE777B0829BD}" type="pres">
      <dgm:prSet presAssocID="{2BDDE7F2-E984-479D-B0AA-A0C249541E49}" presName="vert1" presStyleCnt="0"/>
      <dgm:spPr/>
    </dgm:pt>
    <dgm:pt modelId="{2224E93B-D739-468A-BF81-B46421F6FED0}" type="pres">
      <dgm:prSet presAssocID="{82A53F80-52EB-4FFE-808D-48B3513E390D}" presName="thickLine" presStyleLbl="alignNode1" presStyleIdx="4" presStyleCnt="7"/>
      <dgm:spPr/>
    </dgm:pt>
    <dgm:pt modelId="{08C5410E-9D2E-4C99-A639-275C3D82FBF4}" type="pres">
      <dgm:prSet presAssocID="{82A53F80-52EB-4FFE-808D-48B3513E390D}" presName="horz1" presStyleCnt="0"/>
      <dgm:spPr/>
    </dgm:pt>
    <dgm:pt modelId="{CC1256B4-8229-4CFF-BF6B-254F1A9490AF}" type="pres">
      <dgm:prSet presAssocID="{82A53F80-52EB-4FFE-808D-48B3513E390D}" presName="tx1" presStyleLbl="revTx" presStyleIdx="4" presStyleCnt="7"/>
      <dgm:spPr/>
    </dgm:pt>
    <dgm:pt modelId="{EB24006F-9584-4CB0-BCF3-5D0388A9DD0C}" type="pres">
      <dgm:prSet presAssocID="{82A53F80-52EB-4FFE-808D-48B3513E390D}" presName="vert1" presStyleCnt="0"/>
      <dgm:spPr/>
    </dgm:pt>
    <dgm:pt modelId="{2F6B898D-5745-49CC-983A-1E0A944FA232}" type="pres">
      <dgm:prSet presAssocID="{F7B3B492-D2B0-413D-8FE0-3E54FD15C464}" presName="thickLine" presStyleLbl="alignNode1" presStyleIdx="5" presStyleCnt="7"/>
      <dgm:spPr/>
    </dgm:pt>
    <dgm:pt modelId="{506923B8-3A37-456C-BB5F-D87F783636B4}" type="pres">
      <dgm:prSet presAssocID="{F7B3B492-D2B0-413D-8FE0-3E54FD15C464}" presName="horz1" presStyleCnt="0"/>
      <dgm:spPr/>
    </dgm:pt>
    <dgm:pt modelId="{C8AB95EC-59A6-4D83-A3A7-7A029AA5E3FD}" type="pres">
      <dgm:prSet presAssocID="{F7B3B492-D2B0-413D-8FE0-3E54FD15C464}" presName="tx1" presStyleLbl="revTx" presStyleIdx="5" presStyleCnt="7"/>
      <dgm:spPr/>
    </dgm:pt>
    <dgm:pt modelId="{29949612-F66A-449F-B5E8-F602BE24F70B}" type="pres">
      <dgm:prSet presAssocID="{F7B3B492-D2B0-413D-8FE0-3E54FD15C464}" presName="vert1" presStyleCnt="0"/>
      <dgm:spPr/>
    </dgm:pt>
    <dgm:pt modelId="{73FF5BD6-D749-4C6A-B9E9-206D7A0E2B5C}" type="pres">
      <dgm:prSet presAssocID="{9496887F-245C-408E-91EC-71B4AF8917E4}" presName="thickLine" presStyleLbl="alignNode1" presStyleIdx="6" presStyleCnt="7"/>
      <dgm:spPr/>
    </dgm:pt>
    <dgm:pt modelId="{55A781DF-2B56-460B-BD52-FB7AA2AE973A}" type="pres">
      <dgm:prSet presAssocID="{9496887F-245C-408E-91EC-71B4AF8917E4}" presName="horz1" presStyleCnt="0"/>
      <dgm:spPr/>
    </dgm:pt>
    <dgm:pt modelId="{D2E8AF71-E45F-4967-BFA7-FEAAF58FBA3B}" type="pres">
      <dgm:prSet presAssocID="{9496887F-245C-408E-91EC-71B4AF8917E4}" presName="tx1" presStyleLbl="revTx" presStyleIdx="6" presStyleCnt="7"/>
      <dgm:spPr/>
    </dgm:pt>
    <dgm:pt modelId="{191774C8-A401-44C5-B335-FB5F98028C90}" type="pres">
      <dgm:prSet presAssocID="{9496887F-245C-408E-91EC-71B4AF8917E4}" presName="vert1" presStyleCnt="0"/>
      <dgm:spPr/>
    </dgm:pt>
  </dgm:ptLst>
  <dgm:cxnLst>
    <dgm:cxn modelId="{05684B03-1B07-44BE-BF85-2396A89A61A6}" srcId="{EC47C895-5368-4F49-8738-05F92CF39F38}" destId="{F7B3B492-D2B0-413D-8FE0-3E54FD15C464}" srcOrd="5" destOrd="0" parTransId="{C1BC17EB-103D-4B6D-88C5-8A51E66A0651}" sibTransId="{95151DD8-2236-44A7-B175-6645CB9A6ACE}"/>
    <dgm:cxn modelId="{31801E06-6330-43C3-BEED-AA5F69F861F4}" srcId="{EC47C895-5368-4F49-8738-05F92CF39F38}" destId="{27767E9C-73A0-4287-B9BA-96C442B90DC1}" srcOrd="0" destOrd="0" parTransId="{604F3E07-118D-47D8-9B9F-34859F4A6E0E}" sibTransId="{4A877331-C015-49B5-BFEC-F40574640688}"/>
    <dgm:cxn modelId="{15A3B50A-F2FC-4293-B37A-697E2AF710E2}" type="presOf" srcId="{F7B3B492-D2B0-413D-8FE0-3E54FD15C464}" destId="{C8AB95EC-59A6-4D83-A3A7-7A029AA5E3FD}" srcOrd="0" destOrd="0" presId="urn:microsoft.com/office/officeart/2008/layout/LinedList"/>
    <dgm:cxn modelId="{1C3E4B18-6E84-45CB-972D-2A2D8E2AD5AF}" type="presOf" srcId="{27767E9C-73A0-4287-B9BA-96C442B90DC1}" destId="{274BE5D2-186D-4C34-A197-3B1AD79A34EB}" srcOrd="0" destOrd="0" presId="urn:microsoft.com/office/officeart/2008/layout/LinedList"/>
    <dgm:cxn modelId="{4D31332A-9264-4049-98B3-EE31FE1FD5F4}" srcId="{EC47C895-5368-4F49-8738-05F92CF39F38}" destId="{9496887F-245C-408E-91EC-71B4AF8917E4}" srcOrd="6" destOrd="0" parTransId="{601EFF4B-F676-468E-8ACA-F45D47835F79}" sibTransId="{009E0F0A-721E-4051-9C24-FF078938F4B4}"/>
    <dgm:cxn modelId="{E3FD8E3B-F73E-46F5-B6B5-B2B5A57536C5}" type="presOf" srcId="{EC47C895-5368-4F49-8738-05F92CF39F38}" destId="{ADCCB4BE-943C-4B62-9ACF-72DB8F4E9F43}" srcOrd="0" destOrd="0" presId="urn:microsoft.com/office/officeart/2008/layout/LinedList"/>
    <dgm:cxn modelId="{DFC4F149-95B2-4432-8C52-13562C081D49}" type="presOf" srcId="{C177943C-4064-4204-BFA9-6CB333E0C623}" destId="{DFFF1458-A0ED-4FA5-BFB8-6AC1FDC09755}" srcOrd="0" destOrd="0" presId="urn:microsoft.com/office/officeart/2008/layout/LinedList"/>
    <dgm:cxn modelId="{A56BA051-832F-49EC-8F06-A02D1C8B430B}" type="presOf" srcId="{85BFB13B-669F-4B96-BAD3-1D04DB6E87E4}" destId="{A1210091-C8E3-414B-857D-126F64F99DFB}" srcOrd="0" destOrd="0" presId="urn:microsoft.com/office/officeart/2008/layout/LinedList"/>
    <dgm:cxn modelId="{A02C0875-9913-40CB-85F3-EE10DD4E5B1E}" srcId="{EC47C895-5368-4F49-8738-05F92CF39F38}" destId="{C177943C-4064-4204-BFA9-6CB333E0C623}" srcOrd="1" destOrd="0" parTransId="{7BABB996-0AA3-43E8-8683-4FB75865ECEF}" sibTransId="{E0CDB9F2-1CA8-4A0D-BBFA-FC91FF5B0F6A}"/>
    <dgm:cxn modelId="{EE68BA96-A16A-48D9-B1E7-7497FC2444D6}" type="presOf" srcId="{2BDDE7F2-E984-479D-B0AA-A0C249541E49}" destId="{4BAED615-0613-4ABA-A4AB-8FE8D0F5C33A}" srcOrd="0" destOrd="0" presId="urn:microsoft.com/office/officeart/2008/layout/LinedList"/>
    <dgm:cxn modelId="{6C7F15AE-AE96-4E2B-844B-66E28EC9D4C3}" srcId="{EC47C895-5368-4F49-8738-05F92CF39F38}" destId="{2BDDE7F2-E984-479D-B0AA-A0C249541E49}" srcOrd="3" destOrd="0" parTransId="{7D7A696D-FB39-4EC1-8A2B-098B07BED0E3}" sibTransId="{CD985089-8B47-4031-B7B2-8E058D4D5DE7}"/>
    <dgm:cxn modelId="{6EC511C7-B585-47C7-82D9-5EE4140E42B7}" type="presOf" srcId="{9496887F-245C-408E-91EC-71B4AF8917E4}" destId="{D2E8AF71-E45F-4967-BFA7-FEAAF58FBA3B}" srcOrd="0" destOrd="0" presId="urn:microsoft.com/office/officeart/2008/layout/LinedList"/>
    <dgm:cxn modelId="{8A2439D1-DEC2-477B-BACD-23B0745B48B3}" type="presOf" srcId="{82A53F80-52EB-4FFE-808D-48B3513E390D}" destId="{CC1256B4-8229-4CFF-BF6B-254F1A9490AF}" srcOrd="0" destOrd="0" presId="urn:microsoft.com/office/officeart/2008/layout/LinedList"/>
    <dgm:cxn modelId="{DD8B72DF-8138-4816-9381-82DC5C8742F7}" srcId="{EC47C895-5368-4F49-8738-05F92CF39F38}" destId="{85BFB13B-669F-4B96-BAD3-1D04DB6E87E4}" srcOrd="2" destOrd="0" parTransId="{2FC70FCD-667C-4CA6-B3DC-BECA6292F324}" sibTransId="{F3D59AEE-E84A-4AD9-B78D-CB0EF0449EF0}"/>
    <dgm:cxn modelId="{54D084E6-E4B7-4F3D-8D6A-DAB84524751F}" srcId="{EC47C895-5368-4F49-8738-05F92CF39F38}" destId="{82A53F80-52EB-4FFE-808D-48B3513E390D}" srcOrd="4" destOrd="0" parTransId="{028FC62F-A16B-4C70-91B2-466C486EBD9B}" sibTransId="{4324C4D9-44C1-4B94-8948-3FAC984D947B}"/>
    <dgm:cxn modelId="{A093DA75-6645-4EC3-9596-6D3BC1D85A49}" type="presParOf" srcId="{ADCCB4BE-943C-4B62-9ACF-72DB8F4E9F43}" destId="{20BE4618-36A0-48EE-86EA-068CF0011859}" srcOrd="0" destOrd="0" presId="urn:microsoft.com/office/officeart/2008/layout/LinedList"/>
    <dgm:cxn modelId="{BA77D063-0F7E-4C7E-BBD3-F2C9E8A613A2}" type="presParOf" srcId="{ADCCB4BE-943C-4B62-9ACF-72DB8F4E9F43}" destId="{ACBB3959-02F1-4970-88C9-DCD89F0399A5}" srcOrd="1" destOrd="0" presId="urn:microsoft.com/office/officeart/2008/layout/LinedList"/>
    <dgm:cxn modelId="{D059688C-F886-4BDA-8FF5-4CFCAA1741A5}" type="presParOf" srcId="{ACBB3959-02F1-4970-88C9-DCD89F0399A5}" destId="{274BE5D2-186D-4C34-A197-3B1AD79A34EB}" srcOrd="0" destOrd="0" presId="urn:microsoft.com/office/officeart/2008/layout/LinedList"/>
    <dgm:cxn modelId="{5CB6CDBC-D57F-4DAE-BE6A-719623A56A93}" type="presParOf" srcId="{ACBB3959-02F1-4970-88C9-DCD89F0399A5}" destId="{9679DAC3-0185-47EB-9A3A-8074098301D6}" srcOrd="1" destOrd="0" presId="urn:microsoft.com/office/officeart/2008/layout/LinedList"/>
    <dgm:cxn modelId="{3A4C8D58-B190-4506-AD3F-2E3C1A86093B}" type="presParOf" srcId="{ADCCB4BE-943C-4B62-9ACF-72DB8F4E9F43}" destId="{312477EA-B39A-4E74-BBEB-93F2B1C1FB7F}" srcOrd="2" destOrd="0" presId="urn:microsoft.com/office/officeart/2008/layout/LinedList"/>
    <dgm:cxn modelId="{B299CDF6-17FE-4783-BE8D-24B1CE8E34FA}" type="presParOf" srcId="{ADCCB4BE-943C-4B62-9ACF-72DB8F4E9F43}" destId="{1F75C0CA-3599-4CF7-B848-5D93738885A1}" srcOrd="3" destOrd="0" presId="urn:microsoft.com/office/officeart/2008/layout/LinedList"/>
    <dgm:cxn modelId="{F848FD43-3652-4CBD-83FF-ED66F2ACE147}" type="presParOf" srcId="{1F75C0CA-3599-4CF7-B848-5D93738885A1}" destId="{DFFF1458-A0ED-4FA5-BFB8-6AC1FDC09755}" srcOrd="0" destOrd="0" presId="urn:microsoft.com/office/officeart/2008/layout/LinedList"/>
    <dgm:cxn modelId="{DF7053BE-F744-4C4D-8ECF-FA3BA8CA103B}" type="presParOf" srcId="{1F75C0CA-3599-4CF7-B848-5D93738885A1}" destId="{F83DE9D2-8DED-42FF-9C60-070D7E4DA62E}" srcOrd="1" destOrd="0" presId="urn:microsoft.com/office/officeart/2008/layout/LinedList"/>
    <dgm:cxn modelId="{47FD681B-21A7-4B25-AF08-32E38825C421}" type="presParOf" srcId="{ADCCB4BE-943C-4B62-9ACF-72DB8F4E9F43}" destId="{88505C85-9B78-4D34-9C2D-1DEC8249A7E9}" srcOrd="4" destOrd="0" presId="urn:microsoft.com/office/officeart/2008/layout/LinedList"/>
    <dgm:cxn modelId="{7639B680-F0E7-40C7-93B2-D79B987B1725}" type="presParOf" srcId="{ADCCB4BE-943C-4B62-9ACF-72DB8F4E9F43}" destId="{85902822-2B3F-4D6F-B075-469640013719}" srcOrd="5" destOrd="0" presId="urn:microsoft.com/office/officeart/2008/layout/LinedList"/>
    <dgm:cxn modelId="{EF9C8758-BD14-440A-9B17-9E2C414B86A1}" type="presParOf" srcId="{85902822-2B3F-4D6F-B075-469640013719}" destId="{A1210091-C8E3-414B-857D-126F64F99DFB}" srcOrd="0" destOrd="0" presId="urn:microsoft.com/office/officeart/2008/layout/LinedList"/>
    <dgm:cxn modelId="{DB3B5605-A456-4D0E-BC6D-D1487B06CAF8}" type="presParOf" srcId="{85902822-2B3F-4D6F-B075-469640013719}" destId="{BD58AA9C-EA66-4BE3-B85C-0B77A918CA7B}" srcOrd="1" destOrd="0" presId="urn:microsoft.com/office/officeart/2008/layout/LinedList"/>
    <dgm:cxn modelId="{3D577D5C-4D5B-42FA-A4CA-8868A86CB822}" type="presParOf" srcId="{ADCCB4BE-943C-4B62-9ACF-72DB8F4E9F43}" destId="{8E5B8D83-C501-4871-8579-1BF77B0549F9}" srcOrd="6" destOrd="0" presId="urn:microsoft.com/office/officeart/2008/layout/LinedList"/>
    <dgm:cxn modelId="{6F40C75D-6B18-4511-B4C0-01075EB32A76}" type="presParOf" srcId="{ADCCB4BE-943C-4B62-9ACF-72DB8F4E9F43}" destId="{EB3507C9-C033-4731-BA66-FB97EC205EB6}" srcOrd="7" destOrd="0" presId="urn:microsoft.com/office/officeart/2008/layout/LinedList"/>
    <dgm:cxn modelId="{CBF4D70E-7910-4174-B0B2-8AD85A22CF2B}" type="presParOf" srcId="{EB3507C9-C033-4731-BA66-FB97EC205EB6}" destId="{4BAED615-0613-4ABA-A4AB-8FE8D0F5C33A}" srcOrd="0" destOrd="0" presId="urn:microsoft.com/office/officeart/2008/layout/LinedList"/>
    <dgm:cxn modelId="{BB353886-9B31-480C-BBC4-BE6327951744}" type="presParOf" srcId="{EB3507C9-C033-4731-BA66-FB97EC205EB6}" destId="{107334C8-C71B-4806-B209-EE777B0829BD}" srcOrd="1" destOrd="0" presId="urn:microsoft.com/office/officeart/2008/layout/LinedList"/>
    <dgm:cxn modelId="{8B7F01CE-5E43-4E4F-BAD0-7B28AAC0B8BF}" type="presParOf" srcId="{ADCCB4BE-943C-4B62-9ACF-72DB8F4E9F43}" destId="{2224E93B-D739-468A-BF81-B46421F6FED0}" srcOrd="8" destOrd="0" presId="urn:microsoft.com/office/officeart/2008/layout/LinedList"/>
    <dgm:cxn modelId="{3B3C5F71-553C-44FD-93F3-7E37ADF12EE3}" type="presParOf" srcId="{ADCCB4BE-943C-4B62-9ACF-72DB8F4E9F43}" destId="{08C5410E-9D2E-4C99-A639-275C3D82FBF4}" srcOrd="9" destOrd="0" presId="urn:microsoft.com/office/officeart/2008/layout/LinedList"/>
    <dgm:cxn modelId="{ABE717A3-66D5-441B-93FB-338AE59764D1}" type="presParOf" srcId="{08C5410E-9D2E-4C99-A639-275C3D82FBF4}" destId="{CC1256B4-8229-4CFF-BF6B-254F1A9490AF}" srcOrd="0" destOrd="0" presId="urn:microsoft.com/office/officeart/2008/layout/LinedList"/>
    <dgm:cxn modelId="{0B2B8701-A1FE-4765-B483-69DD5BF52A34}" type="presParOf" srcId="{08C5410E-9D2E-4C99-A639-275C3D82FBF4}" destId="{EB24006F-9584-4CB0-BCF3-5D0388A9DD0C}" srcOrd="1" destOrd="0" presId="urn:microsoft.com/office/officeart/2008/layout/LinedList"/>
    <dgm:cxn modelId="{B65F9DE2-8E20-476A-9EEC-5CAFBF9B7714}" type="presParOf" srcId="{ADCCB4BE-943C-4B62-9ACF-72DB8F4E9F43}" destId="{2F6B898D-5745-49CC-983A-1E0A944FA232}" srcOrd="10" destOrd="0" presId="urn:microsoft.com/office/officeart/2008/layout/LinedList"/>
    <dgm:cxn modelId="{01E7B717-12DE-466F-B47F-436F4ED0C70C}" type="presParOf" srcId="{ADCCB4BE-943C-4B62-9ACF-72DB8F4E9F43}" destId="{506923B8-3A37-456C-BB5F-D87F783636B4}" srcOrd="11" destOrd="0" presId="urn:microsoft.com/office/officeart/2008/layout/LinedList"/>
    <dgm:cxn modelId="{72F4350A-B995-46BF-B552-85B75900F249}" type="presParOf" srcId="{506923B8-3A37-456C-BB5F-D87F783636B4}" destId="{C8AB95EC-59A6-4D83-A3A7-7A029AA5E3FD}" srcOrd="0" destOrd="0" presId="urn:microsoft.com/office/officeart/2008/layout/LinedList"/>
    <dgm:cxn modelId="{C2FCDACD-DE66-4186-821C-93265F355F89}" type="presParOf" srcId="{506923B8-3A37-456C-BB5F-D87F783636B4}" destId="{29949612-F66A-449F-B5E8-F602BE24F70B}" srcOrd="1" destOrd="0" presId="urn:microsoft.com/office/officeart/2008/layout/LinedList"/>
    <dgm:cxn modelId="{D313FF3C-CECB-472B-B6C6-3667D16D616A}" type="presParOf" srcId="{ADCCB4BE-943C-4B62-9ACF-72DB8F4E9F43}" destId="{73FF5BD6-D749-4C6A-B9E9-206D7A0E2B5C}" srcOrd="12" destOrd="0" presId="urn:microsoft.com/office/officeart/2008/layout/LinedList"/>
    <dgm:cxn modelId="{E8CE91F3-39CC-4F0F-9352-59BC367DCFC9}" type="presParOf" srcId="{ADCCB4BE-943C-4B62-9ACF-72DB8F4E9F43}" destId="{55A781DF-2B56-460B-BD52-FB7AA2AE973A}" srcOrd="13" destOrd="0" presId="urn:microsoft.com/office/officeart/2008/layout/LinedList"/>
    <dgm:cxn modelId="{898DD3E4-DE6B-4989-9305-2A5F494E8E37}" type="presParOf" srcId="{55A781DF-2B56-460B-BD52-FB7AA2AE973A}" destId="{D2E8AF71-E45F-4967-BFA7-FEAAF58FBA3B}" srcOrd="0" destOrd="0" presId="urn:microsoft.com/office/officeart/2008/layout/LinedList"/>
    <dgm:cxn modelId="{99AC9169-7DDA-44E1-9FF8-D054520B793C}" type="presParOf" srcId="{55A781DF-2B56-460B-BD52-FB7AA2AE973A}" destId="{191774C8-A401-44C5-B335-FB5F98028C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32CAC-B461-404C-BB1D-2F3A1C87FC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BFBEE-061C-4D8F-BD39-A390102D4B20}">
      <dgm:prSet/>
      <dgm:spPr/>
      <dgm:t>
        <a:bodyPr/>
        <a:lstStyle/>
        <a:p>
          <a:r>
            <a:rPr lang="en-US"/>
            <a:t>Year Built</a:t>
          </a:r>
        </a:p>
      </dgm:t>
    </dgm:pt>
    <dgm:pt modelId="{471A5A22-4B0C-44E7-8BB7-99FC0991AA17}" type="parTrans" cxnId="{BF16E9DC-EE72-4EA3-A675-A09237C8D784}">
      <dgm:prSet/>
      <dgm:spPr/>
      <dgm:t>
        <a:bodyPr/>
        <a:lstStyle/>
        <a:p>
          <a:endParaRPr lang="en-US"/>
        </a:p>
      </dgm:t>
    </dgm:pt>
    <dgm:pt modelId="{B4BFB85F-7D94-4821-869A-E80841EC859C}" type="sibTrans" cxnId="{BF16E9DC-EE72-4EA3-A675-A09237C8D784}">
      <dgm:prSet/>
      <dgm:spPr/>
      <dgm:t>
        <a:bodyPr/>
        <a:lstStyle/>
        <a:p>
          <a:endParaRPr lang="en-US"/>
        </a:p>
      </dgm:t>
    </dgm:pt>
    <dgm:pt modelId="{E26BC774-F659-4369-B0FE-A64AE5067391}">
      <dgm:prSet/>
      <dgm:spPr/>
      <dgm:t>
        <a:bodyPr/>
        <a:lstStyle/>
        <a:p>
          <a:r>
            <a:rPr lang="en-US"/>
            <a:t>Above Grade Square Footage</a:t>
          </a:r>
        </a:p>
      </dgm:t>
    </dgm:pt>
    <dgm:pt modelId="{84CE394A-963A-46FD-B354-2869B4960AB2}" type="parTrans" cxnId="{2A75C0A2-6695-488F-BC82-44CE46A8F92A}">
      <dgm:prSet/>
      <dgm:spPr/>
      <dgm:t>
        <a:bodyPr/>
        <a:lstStyle/>
        <a:p>
          <a:endParaRPr lang="en-US"/>
        </a:p>
      </dgm:t>
    </dgm:pt>
    <dgm:pt modelId="{5B52B546-8BDA-456E-8200-E84EAD1C8E02}" type="sibTrans" cxnId="{2A75C0A2-6695-488F-BC82-44CE46A8F92A}">
      <dgm:prSet/>
      <dgm:spPr/>
      <dgm:t>
        <a:bodyPr/>
        <a:lstStyle/>
        <a:p>
          <a:endParaRPr lang="en-US"/>
        </a:p>
      </dgm:t>
    </dgm:pt>
    <dgm:pt modelId="{DFD43204-E688-4BBF-A140-FFE55421C8E8}">
      <dgm:prSet/>
      <dgm:spPr/>
      <dgm:t>
        <a:bodyPr/>
        <a:lstStyle/>
        <a:p>
          <a:r>
            <a:rPr lang="en-US"/>
            <a:t>Total Rooms</a:t>
          </a:r>
        </a:p>
      </dgm:t>
    </dgm:pt>
    <dgm:pt modelId="{26E025FF-5C6A-49EA-A80B-31649C9AE1BC}" type="parTrans" cxnId="{3B4622CD-3829-4C21-BC0C-FDB8D8005351}">
      <dgm:prSet/>
      <dgm:spPr/>
      <dgm:t>
        <a:bodyPr/>
        <a:lstStyle/>
        <a:p>
          <a:endParaRPr lang="en-US"/>
        </a:p>
      </dgm:t>
    </dgm:pt>
    <dgm:pt modelId="{E54379B6-09AE-4EBE-89E5-075DDA5DAF92}" type="sibTrans" cxnId="{3B4622CD-3829-4C21-BC0C-FDB8D8005351}">
      <dgm:prSet/>
      <dgm:spPr/>
      <dgm:t>
        <a:bodyPr/>
        <a:lstStyle/>
        <a:p>
          <a:endParaRPr lang="en-US"/>
        </a:p>
      </dgm:t>
    </dgm:pt>
    <dgm:pt modelId="{8E7587AF-47AA-4A5C-ACBA-0FCBE5735CE8}">
      <dgm:prSet/>
      <dgm:spPr/>
      <dgm:t>
        <a:bodyPr/>
        <a:lstStyle/>
        <a:p>
          <a:r>
            <a:rPr lang="en-US"/>
            <a:t>Fireplace</a:t>
          </a:r>
        </a:p>
      </dgm:t>
    </dgm:pt>
    <dgm:pt modelId="{227BF172-AAF3-43C1-A708-3466E91586E0}" type="parTrans" cxnId="{8508D6C8-238D-4489-82D2-F1F09ADAAD7B}">
      <dgm:prSet/>
      <dgm:spPr/>
      <dgm:t>
        <a:bodyPr/>
        <a:lstStyle/>
        <a:p>
          <a:endParaRPr lang="en-US"/>
        </a:p>
      </dgm:t>
    </dgm:pt>
    <dgm:pt modelId="{44794308-391A-4264-B616-673BAF984E4C}" type="sibTrans" cxnId="{8508D6C8-238D-4489-82D2-F1F09ADAAD7B}">
      <dgm:prSet/>
      <dgm:spPr/>
      <dgm:t>
        <a:bodyPr/>
        <a:lstStyle/>
        <a:p>
          <a:endParaRPr lang="en-US"/>
        </a:p>
      </dgm:t>
    </dgm:pt>
    <dgm:pt modelId="{E2A0A0B6-9B9D-4C28-9465-092AFA6E0FF8}">
      <dgm:prSet/>
      <dgm:spPr/>
      <dgm:t>
        <a:bodyPr/>
        <a:lstStyle/>
        <a:p>
          <a:r>
            <a:rPr lang="en-US"/>
            <a:t>Garage Spaces</a:t>
          </a:r>
        </a:p>
      </dgm:t>
    </dgm:pt>
    <dgm:pt modelId="{C7C80588-FDC1-4332-A211-4AFB50A77FD6}" type="parTrans" cxnId="{0B97397F-E816-4533-8924-361BF670DFB3}">
      <dgm:prSet/>
      <dgm:spPr/>
      <dgm:t>
        <a:bodyPr/>
        <a:lstStyle/>
        <a:p>
          <a:endParaRPr lang="en-US"/>
        </a:p>
      </dgm:t>
    </dgm:pt>
    <dgm:pt modelId="{29ADE117-2DA1-426C-BC83-EB8718662B70}" type="sibTrans" cxnId="{0B97397F-E816-4533-8924-361BF670DFB3}">
      <dgm:prSet/>
      <dgm:spPr/>
      <dgm:t>
        <a:bodyPr/>
        <a:lstStyle/>
        <a:p>
          <a:endParaRPr lang="en-US"/>
        </a:p>
      </dgm:t>
    </dgm:pt>
    <dgm:pt modelId="{6656B6D9-3C11-415E-AA23-1F897E0683F9}" type="pres">
      <dgm:prSet presAssocID="{D9532CAC-B461-404C-BB1D-2F3A1C87FC21}" presName="root" presStyleCnt="0">
        <dgm:presLayoutVars>
          <dgm:dir/>
          <dgm:resizeHandles val="exact"/>
        </dgm:presLayoutVars>
      </dgm:prSet>
      <dgm:spPr/>
    </dgm:pt>
    <dgm:pt modelId="{2BF745B5-D9CB-4974-9A0A-9CF5F6989BF4}" type="pres">
      <dgm:prSet presAssocID="{830BFBEE-061C-4D8F-BD39-A390102D4B20}" presName="compNode" presStyleCnt="0"/>
      <dgm:spPr/>
    </dgm:pt>
    <dgm:pt modelId="{FEFF5171-DA71-4212-83A5-7CCABD4A87AB}" type="pres">
      <dgm:prSet presAssocID="{830BFBEE-061C-4D8F-BD39-A390102D4B20}" presName="bgRect" presStyleLbl="bgShp" presStyleIdx="0" presStyleCnt="5"/>
      <dgm:spPr/>
    </dgm:pt>
    <dgm:pt modelId="{C4C4E7AD-3C45-499A-A249-E46CEF0206DB}" type="pres">
      <dgm:prSet presAssocID="{830BFBEE-061C-4D8F-BD39-A390102D4B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6D54D2FB-0B59-4F07-9153-2E4C6E226BBB}" type="pres">
      <dgm:prSet presAssocID="{830BFBEE-061C-4D8F-BD39-A390102D4B20}" presName="spaceRect" presStyleCnt="0"/>
      <dgm:spPr/>
    </dgm:pt>
    <dgm:pt modelId="{52952895-233D-4654-829B-96A73176BE38}" type="pres">
      <dgm:prSet presAssocID="{830BFBEE-061C-4D8F-BD39-A390102D4B20}" presName="parTx" presStyleLbl="revTx" presStyleIdx="0" presStyleCnt="5">
        <dgm:presLayoutVars>
          <dgm:chMax val="0"/>
          <dgm:chPref val="0"/>
        </dgm:presLayoutVars>
      </dgm:prSet>
      <dgm:spPr/>
    </dgm:pt>
    <dgm:pt modelId="{69B7F950-1110-4AB8-ACC3-DEE83D1180E0}" type="pres">
      <dgm:prSet presAssocID="{B4BFB85F-7D94-4821-869A-E80841EC859C}" presName="sibTrans" presStyleCnt="0"/>
      <dgm:spPr/>
    </dgm:pt>
    <dgm:pt modelId="{99D9C924-9748-441C-B6A6-2C69A3A7A296}" type="pres">
      <dgm:prSet presAssocID="{E26BC774-F659-4369-B0FE-A64AE5067391}" presName="compNode" presStyleCnt="0"/>
      <dgm:spPr/>
    </dgm:pt>
    <dgm:pt modelId="{865DE77E-2E60-4C05-BFF7-51A82A644D1F}" type="pres">
      <dgm:prSet presAssocID="{E26BC774-F659-4369-B0FE-A64AE5067391}" presName="bgRect" presStyleLbl="bgShp" presStyleIdx="1" presStyleCnt="5"/>
      <dgm:spPr/>
    </dgm:pt>
    <dgm:pt modelId="{3A2A16D5-E840-4021-A0F7-27DF2A466B0A}" type="pres">
      <dgm:prSet presAssocID="{E26BC774-F659-4369-B0FE-A64AE50673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2FA173C3-4F6A-4E0D-830C-46B7C4D4CE32}" type="pres">
      <dgm:prSet presAssocID="{E26BC774-F659-4369-B0FE-A64AE5067391}" presName="spaceRect" presStyleCnt="0"/>
      <dgm:spPr/>
    </dgm:pt>
    <dgm:pt modelId="{A3827C39-EA12-4733-B4F5-764816434224}" type="pres">
      <dgm:prSet presAssocID="{E26BC774-F659-4369-B0FE-A64AE5067391}" presName="parTx" presStyleLbl="revTx" presStyleIdx="1" presStyleCnt="5">
        <dgm:presLayoutVars>
          <dgm:chMax val="0"/>
          <dgm:chPref val="0"/>
        </dgm:presLayoutVars>
      </dgm:prSet>
      <dgm:spPr/>
    </dgm:pt>
    <dgm:pt modelId="{D7523781-31FA-45E5-BB04-F7B0940A36C5}" type="pres">
      <dgm:prSet presAssocID="{5B52B546-8BDA-456E-8200-E84EAD1C8E02}" presName="sibTrans" presStyleCnt="0"/>
      <dgm:spPr/>
    </dgm:pt>
    <dgm:pt modelId="{1E574DDE-206C-477B-809B-E0BD5335550C}" type="pres">
      <dgm:prSet presAssocID="{DFD43204-E688-4BBF-A140-FFE55421C8E8}" presName="compNode" presStyleCnt="0"/>
      <dgm:spPr/>
    </dgm:pt>
    <dgm:pt modelId="{85422C7C-0B97-460E-9EEF-31552D1740B7}" type="pres">
      <dgm:prSet presAssocID="{DFD43204-E688-4BBF-A140-FFE55421C8E8}" presName="bgRect" presStyleLbl="bgShp" presStyleIdx="2" presStyleCnt="5"/>
      <dgm:spPr/>
    </dgm:pt>
    <dgm:pt modelId="{A29EB385-286F-40EC-A336-C0F20EE0F0FC}" type="pres">
      <dgm:prSet presAssocID="{DFD43204-E688-4BBF-A140-FFE55421C8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85439048-DF88-4B0B-B231-24BBED95542D}" type="pres">
      <dgm:prSet presAssocID="{DFD43204-E688-4BBF-A140-FFE55421C8E8}" presName="spaceRect" presStyleCnt="0"/>
      <dgm:spPr/>
    </dgm:pt>
    <dgm:pt modelId="{25A4FE1E-7EF0-4459-BA7A-45BEAD373DC0}" type="pres">
      <dgm:prSet presAssocID="{DFD43204-E688-4BBF-A140-FFE55421C8E8}" presName="parTx" presStyleLbl="revTx" presStyleIdx="2" presStyleCnt="5">
        <dgm:presLayoutVars>
          <dgm:chMax val="0"/>
          <dgm:chPref val="0"/>
        </dgm:presLayoutVars>
      </dgm:prSet>
      <dgm:spPr/>
    </dgm:pt>
    <dgm:pt modelId="{551ED907-77AE-465F-8DA6-290A562EFAAF}" type="pres">
      <dgm:prSet presAssocID="{E54379B6-09AE-4EBE-89E5-075DDA5DAF92}" presName="sibTrans" presStyleCnt="0"/>
      <dgm:spPr/>
    </dgm:pt>
    <dgm:pt modelId="{070A5780-A706-420B-B572-C9BC0814BD9D}" type="pres">
      <dgm:prSet presAssocID="{8E7587AF-47AA-4A5C-ACBA-0FCBE5735CE8}" presName="compNode" presStyleCnt="0"/>
      <dgm:spPr/>
    </dgm:pt>
    <dgm:pt modelId="{24BFD4DA-E65E-42A4-9414-57A492A098E0}" type="pres">
      <dgm:prSet presAssocID="{8E7587AF-47AA-4A5C-ACBA-0FCBE5735CE8}" presName="bgRect" presStyleLbl="bgShp" presStyleIdx="3" presStyleCnt="5"/>
      <dgm:spPr/>
    </dgm:pt>
    <dgm:pt modelId="{42849153-27C8-4A41-81FC-A293AD1794E7}" type="pres">
      <dgm:prSet presAssocID="{8E7587AF-47AA-4A5C-ACBA-0FCBE5735CE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oor Fireplace with solid fill"/>
        </a:ext>
      </dgm:extLst>
    </dgm:pt>
    <dgm:pt modelId="{823FAAB7-B7AC-4FCB-AC69-A6E2B44A56ED}" type="pres">
      <dgm:prSet presAssocID="{8E7587AF-47AA-4A5C-ACBA-0FCBE5735CE8}" presName="spaceRect" presStyleCnt="0"/>
      <dgm:spPr/>
    </dgm:pt>
    <dgm:pt modelId="{7465B5D7-2176-47C2-A942-1C9CC132AA8D}" type="pres">
      <dgm:prSet presAssocID="{8E7587AF-47AA-4A5C-ACBA-0FCBE5735CE8}" presName="parTx" presStyleLbl="revTx" presStyleIdx="3" presStyleCnt="5">
        <dgm:presLayoutVars>
          <dgm:chMax val="0"/>
          <dgm:chPref val="0"/>
        </dgm:presLayoutVars>
      </dgm:prSet>
      <dgm:spPr/>
    </dgm:pt>
    <dgm:pt modelId="{D3DFBEDC-1B34-487C-8263-08B85C4CA526}" type="pres">
      <dgm:prSet presAssocID="{44794308-391A-4264-B616-673BAF984E4C}" presName="sibTrans" presStyleCnt="0"/>
      <dgm:spPr/>
    </dgm:pt>
    <dgm:pt modelId="{CEBA181E-6462-4E17-A8A5-7F176467D513}" type="pres">
      <dgm:prSet presAssocID="{E2A0A0B6-9B9D-4C28-9465-092AFA6E0FF8}" presName="compNode" presStyleCnt="0"/>
      <dgm:spPr/>
    </dgm:pt>
    <dgm:pt modelId="{5AE1CE2E-ECAC-454F-83EC-F6AF7476D93A}" type="pres">
      <dgm:prSet presAssocID="{E2A0A0B6-9B9D-4C28-9465-092AFA6E0FF8}" presName="bgRect" presStyleLbl="bgShp" presStyleIdx="4" presStyleCnt="5"/>
      <dgm:spPr/>
    </dgm:pt>
    <dgm:pt modelId="{45D7206E-66B2-43C7-8770-C8496F144B96}" type="pres">
      <dgm:prSet presAssocID="{E2A0A0B6-9B9D-4C28-9465-092AFA6E0F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008156C-5DF8-4C50-B11C-6A4151DFF469}" type="pres">
      <dgm:prSet presAssocID="{E2A0A0B6-9B9D-4C28-9465-092AFA6E0FF8}" presName="spaceRect" presStyleCnt="0"/>
      <dgm:spPr/>
    </dgm:pt>
    <dgm:pt modelId="{1B229E1A-88A9-43C3-8132-CA1931E5E462}" type="pres">
      <dgm:prSet presAssocID="{E2A0A0B6-9B9D-4C28-9465-092AFA6E0F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AFE128-F0EE-4CD3-9DE5-9213B1E0ACD9}" type="presOf" srcId="{830BFBEE-061C-4D8F-BD39-A390102D4B20}" destId="{52952895-233D-4654-829B-96A73176BE38}" srcOrd="0" destOrd="0" presId="urn:microsoft.com/office/officeart/2018/2/layout/IconVerticalSolidList"/>
    <dgm:cxn modelId="{9CA5C92E-C1EC-4F7C-A555-0FA850957C76}" type="presOf" srcId="{8E7587AF-47AA-4A5C-ACBA-0FCBE5735CE8}" destId="{7465B5D7-2176-47C2-A942-1C9CC132AA8D}" srcOrd="0" destOrd="0" presId="urn:microsoft.com/office/officeart/2018/2/layout/IconVerticalSolidList"/>
    <dgm:cxn modelId="{7EDC135C-FB89-4168-9648-AAFA4885D329}" type="presOf" srcId="{D9532CAC-B461-404C-BB1D-2F3A1C87FC21}" destId="{6656B6D9-3C11-415E-AA23-1F897E0683F9}" srcOrd="0" destOrd="0" presId="urn:microsoft.com/office/officeart/2018/2/layout/IconVerticalSolidList"/>
    <dgm:cxn modelId="{0B97397F-E816-4533-8924-361BF670DFB3}" srcId="{D9532CAC-B461-404C-BB1D-2F3A1C87FC21}" destId="{E2A0A0B6-9B9D-4C28-9465-092AFA6E0FF8}" srcOrd="4" destOrd="0" parTransId="{C7C80588-FDC1-4332-A211-4AFB50A77FD6}" sibTransId="{29ADE117-2DA1-426C-BC83-EB8718662B70}"/>
    <dgm:cxn modelId="{383FDB86-F0C7-42EC-AA94-336964D7B4E5}" type="presOf" srcId="{DFD43204-E688-4BBF-A140-FFE55421C8E8}" destId="{25A4FE1E-7EF0-4459-BA7A-45BEAD373DC0}" srcOrd="0" destOrd="0" presId="urn:microsoft.com/office/officeart/2018/2/layout/IconVerticalSolidList"/>
    <dgm:cxn modelId="{2A75C0A2-6695-488F-BC82-44CE46A8F92A}" srcId="{D9532CAC-B461-404C-BB1D-2F3A1C87FC21}" destId="{E26BC774-F659-4369-B0FE-A64AE5067391}" srcOrd="1" destOrd="0" parTransId="{84CE394A-963A-46FD-B354-2869B4960AB2}" sibTransId="{5B52B546-8BDA-456E-8200-E84EAD1C8E02}"/>
    <dgm:cxn modelId="{96CB87A6-2CAD-4BB9-B4DC-6C160D3EECE2}" type="presOf" srcId="{E2A0A0B6-9B9D-4C28-9465-092AFA6E0FF8}" destId="{1B229E1A-88A9-43C3-8132-CA1931E5E462}" srcOrd="0" destOrd="0" presId="urn:microsoft.com/office/officeart/2018/2/layout/IconVerticalSolidList"/>
    <dgm:cxn modelId="{8508D6C8-238D-4489-82D2-F1F09ADAAD7B}" srcId="{D9532CAC-B461-404C-BB1D-2F3A1C87FC21}" destId="{8E7587AF-47AA-4A5C-ACBA-0FCBE5735CE8}" srcOrd="3" destOrd="0" parTransId="{227BF172-AAF3-43C1-A708-3466E91586E0}" sibTransId="{44794308-391A-4264-B616-673BAF984E4C}"/>
    <dgm:cxn modelId="{3B4622CD-3829-4C21-BC0C-FDB8D8005351}" srcId="{D9532CAC-B461-404C-BB1D-2F3A1C87FC21}" destId="{DFD43204-E688-4BBF-A140-FFE55421C8E8}" srcOrd="2" destOrd="0" parTransId="{26E025FF-5C6A-49EA-A80B-31649C9AE1BC}" sibTransId="{E54379B6-09AE-4EBE-89E5-075DDA5DAF92}"/>
    <dgm:cxn modelId="{BF16E9DC-EE72-4EA3-A675-A09237C8D784}" srcId="{D9532CAC-B461-404C-BB1D-2F3A1C87FC21}" destId="{830BFBEE-061C-4D8F-BD39-A390102D4B20}" srcOrd="0" destOrd="0" parTransId="{471A5A22-4B0C-44E7-8BB7-99FC0991AA17}" sibTransId="{B4BFB85F-7D94-4821-869A-E80841EC859C}"/>
    <dgm:cxn modelId="{887330FB-C215-43EE-A121-A906382E4E06}" type="presOf" srcId="{E26BC774-F659-4369-B0FE-A64AE5067391}" destId="{A3827C39-EA12-4733-B4F5-764816434224}" srcOrd="0" destOrd="0" presId="urn:microsoft.com/office/officeart/2018/2/layout/IconVerticalSolidList"/>
    <dgm:cxn modelId="{99767CFA-2568-441E-BC50-F94990F9A52E}" type="presParOf" srcId="{6656B6D9-3C11-415E-AA23-1F897E0683F9}" destId="{2BF745B5-D9CB-4974-9A0A-9CF5F6989BF4}" srcOrd="0" destOrd="0" presId="urn:microsoft.com/office/officeart/2018/2/layout/IconVerticalSolidList"/>
    <dgm:cxn modelId="{9AECE739-4A39-4183-881A-8C8995B808B3}" type="presParOf" srcId="{2BF745B5-D9CB-4974-9A0A-9CF5F6989BF4}" destId="{FEFF5171-DA71-4212-83A5-7CCABD4A87AB}" srcOrd="0" destOrd="0" presId="urn:microsoft.com/office/officeart/2018/2/layout/IconVerticalSolidList"/>
    <dgm:cxn modelId="{FC6D7948-C19D-4E80-8805-C7970B8B4DF1}" type="presParOf" srcId="{2BF745B5-D9CB-4974-9A0A-9CF5F6989BF4}" destId="{C4C4E7AD-3C45-499A-A249-E46CEF0206DB}" srcOrd="1" destOrd="0" presId="urn:microsoft.com/office/officeart/2018/2/layout/IconVerticalSolidList"/>
    <dgm:cxn modelId="{A2E2C869-C8F7-4FEF-8514-6B738E8D4396}" type="presParOf" srcId="{2BF745B5-D9CB-4974-9A0A-9CF5F6989BF4}" destId="{6D54D2FB-0B59-4F07-9153-2E4C6E226BBB}" srcOrd="2" destOrd="0" presId="urn:microsoft.com/office/officeart/2018/2/layout/IconVerticalSolidList"/>
    <dgm:cxn modelId="{70ADC9FA-CA7B-405A-8F19-C399590B8C7F}" type="presParOf" srcId="{2BF745B5-D9CB-4974-9A0A-9CF5F6989BF4}" destId="{52952895-233D-4654-829B-96A73176BE38}" srcOrd="3" destOrd="0" presId="urn:microsoft.com/office/officeart/2018/2/layout/IconVerticalSolidList"/>
    <dgm:cxn modelId="{4EA58875-6DE1-4E5B-B94F-74B0F862E558}" type="presParOf" srcId="{6656B6D9-3C11-415E-AA23-1F897E0683F9}" destId="{69B7F950-1110-4AB8-ACC3-DEE83D1180E0}" srcOrd="1" destOrd="0" presId="urn:microsoft.com/office/officeart/2018/2/layout/IconVerticalSolidList"/>
    <dgm:cxn modelId="{0EE8BE34-66FF-4B20-8772-D30933AACA5C}" type="presParOf" srcId="{6656B6D9-3C11-415E-AA23-1F897E0683F9}" destId="{99D9C924-9748-441C-B6A6-2C69A3A7A296}" srcOrd="2" destOrd="0" presId="urn:microsoft.com/office/officeart/2018/2/layout/IconVerticalSolidList"/>
    <dgm:cxn modelId="{81468327-6847-4A1F-A3AE-41A28ABF5425}" type="presParOf" srcId="{99D9C924-9748-441C-B6A6-2C69A3A7A296}" destId="{865DE77E-2E60-4C05-BFF7-51A82A644D1F}" srcOrd="0" destOrd="0" presId="urn:microsoft.com/office/officeart/2018/2/layout/IconVerticalSolidList"/>
    <dgm:cxn modelId="{1B9723D0-EEA5-4FD2-900E-6B035F8ED6AE}" type="presParOf" srcId="{99D9C924-9748-441C-B6A6-2C69A3A7A296}" destId="{3A2A16D5-E840-4021-A0F7-27DF2A466B0A}" srcOrd="1" destOrd="0" presId="urn:microsoft.com/office/officeart/2018/2/layout/IconVerticalSolidList"/>
    <dgm:cxn modelId="{A4F8DCC2-423A-4B02-8926-F873FFE0C6AF}" type="presParOf" srcId="{99D9C924-9748-441C-B6A6-2C69A3A7A296}" destId="{2FA173C3-4F6A-4E0D-830C-46B7C4D4CE32}" srcOrd="2" destOrd="0" presId="urn:microsoft.com/office/officeart/2018/2/layout/IconVerticalSolidList"/>
    <dgm:cxn modelId="{D1A7D9F1-DF7D-48A6-8F95-B8D18AF647AD}" type="presParOf" srcId="{99D9C924-9748-441C-B6A6-2C69A3A7A296}" destId="{A3827C39-EA12-4733-B4F5-764816434224}" srcOrd="3" destOrd="0" presId="urn:microsoft.com/office/officeart/2018/2/layout/IconVerticalSolidList"/>
    <dgm:cxn modelId="{4E0C10D5-49DC-4C99-B503-7A7FB1CFDDDF}" type="presParOf" srcId="{6656B6D9-3C11-415E-AA23-1F897E0683F9}" destId="{D7523781-31FA-45E5-BB04-F7B0940A36C5}" srcOrd="3" destOrd="0" presId="urn:microsoft.com/office/officeart/2018/2/layout/IconVerticalSolidList"/>
    <dgm:cxn modelId="{92937E9A-1971-472E-8E39-4784EB87BFD3}" type="presParOf" srcId="{6656B6D9-3C11-415E-AA23-1F897E0683F9}" destId="{1E574DDE-206C-477B-809B-E0BD5335550C}" srcOrd="4" destOrd="0" presId="urn:microsoft.com/office/officeart/2018/2/layout/IconVerticalSolidList"/>
    <dgm:cxn modelId="{82005C67-21FB-4375-8772-016606B3C00F}" type="presParOf" srcId="{1E574DDE-206C-477B-809B-E0BD5335550C}" destId="{85422C7C-0B97-460E-9EEF-31552D1740B7}" srcOrd="0" destOrd="0" presId="urn:microsoft.com/office/officeart/2018/2/layout/IconVerticalSolidList"/>
    <dgm:cxn modelId="{AEDBDF08-5770-4D22-8CAC-A6C2189FF175}" type="presParOf" srcId="{1E574DDE-206C-477B-809B-E0BD5335550C}" destId="{A29EB385-286F-40EC-A336-C0F20EE0F0FC}" srcOrd="1" destOrd="0" presId="urn:microsoft.com/office/officeart/2018/2/layout/IconVerticalSolidList"/>
    <dgm:cxn modelId="{146B0A4C-88FF-4249-92E3-0204F75F2D4D}" type="presParOf" srcId="{1E574DDE-206C-477B-809B-E0BD5335550C}" destId="{85439048-DF88-4B0B-B231-24BBED95542D}" srcOrd="2" destOrd="0" presId="urn:microsoft.com/office/officeart/2018/2/layout/IconVerticalSolidList"/>
    <dgm:cxn modelId="{D8D45183-52E2-4BA6-A6E8-85FA01F08BA4}" type="presParOf" srcId="{1E574DDE-206C-477B-809B-E0BD5335550C}" destId="{25A4FE1E-7EF0-4459-BA7A-45BEAD373DC0}" srcOrd="3" destOrd="0" presId="urn:microsoft.com/office/officeart/2018/2/layout/IconVerticalSolidList"/>
    <dgm:cxn modelId="{376C303C-6F48-43EB-BFC2-1DBC91EFD702}" type="presParOf" srcId="{6656B6D9-3C11-415E-AA23-1F897E0683F9}" destId="{551ED907-77AE-465F-8DA6-290A562EFAAF}" srcOrd="5" destOrd="0" presId="urn:microsoft.com/office/officeart/2018/2/layout/IconVerticalSolidList"/>
    <dgm:cxn modelId="{AECC1E0C-8849-43AB-BCCB-8B745DC57BD6}" type="presParOf" srcId="{6656B6D9-3C11-415E-AA23-1F897E0683F9}" destId="{070A5780-A706-420B-B572-C9BC0814BD9D}" srcOrd="6" destOrd="0" presId="urn:microsoft.com/office/officeart/2018/2/layout/IconVerticalSolidList"/>
    <dgm:cxn modelId="{A403819D-A344-443F-B415-D30E1E7C6AF0}" type="presParOf" srcId="{070A5780-A706-420B-B572-C9BC0814BD9D}" destId="{24BFD4DA-E65E-42A4-9414-57A492A098E0}" srcOrd="0" destOrd="0" presId="urn:microsoft.com/office/officeart/2018/2/layout/IconVerticalSolidList"/>
    <dgm:cxn modelId="{65D53F77-20FC-4BED-AB11-77D94391C155}" type="presParOf" srcId="{070A5780-A706-420B-B572-C9BC0814BD9D}" destId="{42849153-27C8-4A41-81FC-A293AD1794E7}" srcOrd="1" destOrd="0" presId="urn:microsoft.com/office/officeart/2018/2/layout/IconVerticalSolidList"/>
    <dgm:cxn modelId="{61869FF1-00B1-4340-8D55-7CF976B0446D}" type="presParOf" srcId="{070A5780-A706-420B-B572-C9BC0814BD9D}" destId="{823FAAB7-B7AC-4FCB-AC69-A6E2B44A56ED}" srcOrd="2" destOrd="0" presId="urn:microsoft.com/office/officeart/2018/2/layout/IconVerticalSolidList"/>
    <dgm:cxn modelId="{28270012-6A03-4B0B-B3FE-C0E64CE1FFDE}" type="presParOf" srcId="{070A5780-A706-420B-B572-C9BC0814BD9D}" destId="{7465B5D7-2176-47C2-A942-1C9CC132AA8D}" srcOrd="3" destOrd="0" presId="urn:microsoft.com/office/officeart/2018/2/layout/IconVerticalSolidList"/>
    <dgm:cxn modelId="{359426A8-1EF9-4471-BCC6-41202EEF815C}" type="presParOf" srcId="{6656B6D9-3C11-415E-AA23-1F897E0683F9}" destId="{D3DFBEDC-1B34-487C-8263-08B85C4CA526}" srcOrd="7" destOrd="0" presId="urn:microsoft.com/office/officeart/2018/2/layout/IconVerticalSolidList"/>
    <dgm:cxn modelId="{B07033DA-A9A5-42C2-B8D2-C19D50BBC9A6}" type="presParOf" srcId="{6656B6D9-3C11-415E-AA23-1F897E0683F9}" destId="{CEBA181E-6462-4E17-A8A5-7F176467D513}" srcOrd="8" destOrd="0" presId="urn:microsoft.com/office/officeart/2018/2/layout/IconVerticalSolidList"/>
    <dgm:cxn modelId="{19780F2D-A746-4301-96FD-A38E8CC0F020}" type="presParOf" srcId="{CEBA181E-6462-4E17-A8A5-7F176467D513}" destId="{5AE1CE2E-ECAC-454F-83EC-F6AF7476D93A}" srcOrd="0" destOrd="0" presId="urn:microsoft.com/office/officeart/2018/2/layout/IconVerticalSolidList"/>
    <dgm:cxn modelId="{0B09D55D-0AB3-49E4-9874-D78FCF50664D}" type="presParOf" srcId="{CEBA181E-6462-4E17-A8A5-7F176467D513}" destId="{45D7206E-66B2-43C7-8770-C8496F144B96}" srcOrd="1" destOrd="0" presId="urn:microsoft.com/office/officeart/2018/2/layout/IconVerticalSolidList"/>
    <dgm:cxn modelId="{C2348350-C447-42D6-9BFA-86646ED386C8}" type="presParOf" srcId="{CEBA181E-6462-4E17-A8A5-7F176467D513}" destId="{4008156C-5DF8-4C50-B11C-6A4151DFF469}" srcOrd="2" destOrd="0" presId="urn:microsoft.com/office/officeart/2018/2/layout/IconVerticalSolidList"/>
    <dgm:cxn modelId="{E714F5A0-41BA-4D1B-BBCC-98D269B276B8}" type="presParOf" srcId="{CEBA181E-6462-4E17-A8A5-7F176467D513}" destId="{1B229E1A-88A9-43C3-8132-CA1931E5E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3AEB8-6649-4E93-BB91-46F5042E7ECC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69076-22A8-4CE7-90A1-86B18768A8A0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8D82F-D496-44B5-9510-E5245EA19083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Records for 1460 home sales</a:t>
          </a:r>
        </a:p>
      </dsp:txBody>
      <dsp:txXfrm>
        <a:off x="1372680" y="2344"/>
        <a:ext cx="5424994" cy="1188467"/>
      </dsp:txXfrm>
    </dsp:sp>
    <dsp:sp modelId="{CCBC61D3-AB44-4D54-B61B-33E83D1A2E28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F5A33-923A-4EEF-91DC-27A85D0650EB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7E40D-567D-4D16-9D24-1B1ACFF4DC50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80 Columns describing each home</a:t>
          </a:r>
        </a:p>
      </dsp:txBody>
      <dsp:txXfrm>
        <a:off x="1372680" y="1487929"/>
        <a:ext cx="5424994" cy="1188467"/>
      </dsp:txXfrm>
    </dsp:sp>
    <dsp:sp modelId="{D4989558-D9E3-4518-A11D-FB368215C613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9A09A-46D3-4B58-8342-3CFA24316F88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2F316-E3A2-4C14-A34D-8008E3077DAB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Homes sales from 2006-2010</a:t>
          </a:r>
        </a:p>
      </dsp:txBody>
      <dsp:txXfrm>
        <a:off x="1372680" y="2973514"/>
        <a:ext cx="5424994" cy="1188467"/>
      </dsp:txXfrm>
    </dsp:sp>
    <dsp:sp modelId="{A6AAD631-F3FD-4519-A01F-0462A2CCEC51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6CACE-FDAC-422E-96D1-FE4C45DF0AB0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E70E1-E57F-4930-BA14-F30D6F9FD856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Sale Price: $180,921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E4618-36A0-48EE-86EA-068CF0011859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BE5D2-186D-4C34-A197-3B1AD79A34EB}">
      <dsp:nvSpPr>
        <dsp:cNvPr id="0" name=""/>
        <dsp:cNvSpPr/>
      </dsp:nvSpPr>
      <dsp:spPr>
        <a:xfrm>
          <a:off x="0" y="6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Reviewed columns</a:t>
          </a:r>
        </a:p>
      </dsp:txBody>
      <dsp:txXfrm>
        <a:off x="0" y="689"/>
        <a:ext cx="6797675" cy="806933"/>
      </dsp:txXfrm>
    </dsp:sp>
    <dsp:sp modelId="{312477EA-B39A-4E74-BBEB-93F2B1C1FB7F}">
      <dsp:nvSpPr>
        <dsp:cNvPr id="0" name=""/>
        <dsp:cNvSpPr/>
      </dsp:nvSpPr>
      <dsp:spPr>
        <a:xfrm>
          <a:off x="0" y="807622"/>
          <a:ext cx="6797675" cy="0"/>
        </a:xfrm>
        <a:prstGeom prst="line">
          <a:avLst/>
        </a:prstGeom>
        <a:solidFill>
          <a:schemeClr val="accent2">
            <a:hueOff val="6506"/>
            <a:satOff val="-4479"/>
            <a:lumOff val="-1144"/>
            <a:alphaOff val="0"/>
          </a:schemeClr>
        </a:solidFill>
        <a:ln w="15875" cap="flat" cmpd="sng" algn="ctr">
          <a:solidFill>
            <a:schemeClr val="accent2">
              <a:hueOff val="6506"/>
              <a:satOff val="-4479"/>
              <a:lumOff val="-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F1458-A0ED-4FA5-BFB8-6AC1FDC09755}">
      <dsp:nvSpPr>
        <dsp:cNvPr id="0" name=""/>
        <dsp:cNvSpPr/>
      </dsp:nvSpPr>
      <dsp:spPr>
        <a:xfrm>
          <a:off x="0" y="8076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Pared down data</a:t>
          </a:r>
        </a:p>
      </dsp:txBody>
      <dsp:txXfrm>
        <a:off x="0" y="807622"/>
        <a:ext cx="6797675" cy="806933"/>
      </dsp:txXfrm>
    </dsp:sp>
    <dsp:sp modelId="{88505C85-9B78-4D34-9C2D-1DEC8249A7E9}">
      <dsp:nvSpPr>
        <dsp:cNvPr id="0" name=""/>
        <dsp:cNvSpPr/>
      </dsp:nvSpPr>
      <dsp:spPr>
        <a:xfrm>
          <a:off x="0" y="1614556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10091-C8E3-414B-857D-126F64F99DFB}">
      <dsp:nvSpPr>
        <dsp:cNvPr id="0" name=""/>
        <dsp:cNvSpPr/>
      </dsp:nvSpPr>
      <dsp:spPr>
        <a:xfrm>
          <a:off x="0" y="1614556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Bucketed each column</a:t>
          </a:r>
        </a:p>
      </dsp:txBody>
      <dsp:txXfrm>
        <a:off x="0" y="1614556"/>
        <a:ext cx="6797675" cy="806933"/>
      </dsp:txXfrm>
    </dsp:sp>
    <dsp:sp modelId="{8E5B8D83-C501-4871-8579-1BF77B0549F9}">
      <dsp:nvSpPr>
        <dsp:cNvPr id="0" name=""/>
        <dsp:cNvSpPr/>
      </dsp:nvSpPr>
      <dsp:spPr>
        <a:xfrm>
          <a:off x="0" y="2421489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ED615-0613-4ABA-A4AB-8FE8D0F5C33A}">
      <dsp:nvSpPr>
        <dsp:cNvPr id="0" name=""/>
        <dsp:cNvSpPr/>
      </dsp:nvSpPr>
      <dsp:spPr>
        <a:xfrm>
          <a:off x="0" y="24214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Created pivot tables</a:t>
          </a:r>
        </a:p>
      </dsp:txBody>
      <dsp:txXfrm>
        <a:off x="0" y="2421489"/>
        <a:ext cx="6797675" cy="806933"/>
      </dsp:txXfrm>
    </dsp:sp>
    <dsp:sp modelId="{2224E93B-D739-468A-BF81-B46421F6FED0}">
      <dsp:nvSpPr>
        <dsp:cNvPr id="0" name=""/>
        <dsp:cNvSpPr/>
      </dsp:nvSpPr>
      <dsp:spPr>
        <a:xfrm>
          <a:off x="0" y="3228422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256B4-8229-4CFF-BF6B-254F1A9490AF}">
      <dsp:nvSpPr>
        <dsp:cNvPr id="0" name=""/>
        <dsp:cNvSpPr/>
      </dsp:nvSpPr>
      <dsp:spPr>
        <a:xfrm>
          <a:off x="0" y="32284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Charted histograms</a:t>
          </a:r>
        </a:p>
      </dsp:txBody>
      <dsp:txXfrm>
        <a:off x="0" y="3228422"/>
        <a:ext cx="6797675" cy="806933"/>
      </dsp:txXfrm>
    </dsp:sp>
    <dsp:sp modelId="{2F6B898D-5745-49CC-983A-1E0A944FA232}">
      <dsp:nvSpPr>
        <dsp:cNvPr id="0" name=""/>
        <dsp:cNvSpPr/>
      </dsp:nvSpPr>
      <dsp:spPr>
        <a:xfrm>
          <a:off x="0" y="4035355"/>
          <a:ext cx="6797675" cy="0"/>
        </a:xfrm>
        <a:prstGeom prst="line">
          <a:avLst/>
        </a:prstGeom>
        <a:solidFill>
          <a:schemeClr val="accent2">
            <a:hueOff val="32532"/>
            <a:satOff val="-22397"/>
            <a:lumOff val="-5719"/>
            <a:alphaOff val="0"/>
          </a:schemeClr>
        </a:solidFill>
        <a:ln w="15875" cap="flat" cmpd="sng" algn="ctr">
          <a:solidFill>
            <a:schemeClr val="accent2">
              <a:hueOff val="32532"/>
              <a:satOff val="-22397"/>
              <a:lumOff val="-5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B95EC-59A6-4D83-A3A7-7A029AA5E3FD}">
      <dsp:nvSpPr>
        <dsp:cNvPr id="0" name=""/>
        <dsp:cNvSpPr/>
      </dsp:nvSpPr>
      <dsp:spPr>
        <a:xfrm>
          <a:off x="0" y="4035355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Conducted t-tests</a:t>
          </a:r>
        </a:p>
      </dsp:txBody>
      <dsp:txXfrm>
        <a:off x="0" y="4035355"/>
        <a:ext cx="6797675" cy="806933"/>
      </dsp:txXfrm>
    </dsp:sp>
    <dsp:sp modelId="{73FF5BD6-D749-4C6A-B9E9-206D7A0E2B5C}">
      <dsp:nvSpPr>
        <dsp:cNvPr id="0" name=""/>
        <dsp:cNvSpPr/>
      </dsp:nvSpPr>
      <dsp:spPr>
        <a:xfrm>
          <a:off x="0" y="4842289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8AF71-E45F-4967-BFA7-FEAAF58FBA3B}">
      <dsp:nvSpPr>
        <dsp:cNvPr id="0" name=""/>
        <dsp:cNvSpPr/>
      </dsp:nvSpPr>
      <dsp:spPr>
        <a:xfrm>
          <a:off x="0" y="48422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Graphed results</a:t>
          </a:r>
        </a:p>
      </dsp:txBody>
      <dsp:txXfrm>
        <a:off x="0" y="4842289"/>
        <a:ext cx="6797675" cy="806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F5171-DA71-4212-83A5-7CCABD4A87AB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4E7AD-3C45-499A-A249-E46CEF0206DB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52895-233D-4654-829B-96A73176BE38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Year Built</a:t>
          </a:r>
        </a:p>
      </dsp:txBody>
      <dsp:txXfrm>
        <a:off x="1085908" y="4413"/>
        <a:ext cx="5711766" cy="940180"/>
      </dsp:txXfrm>
    </dsp:sp>
    <dsp:sp modelId="{865DE77E-2E60-4C05-BFF7-51A82A644D1F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D5-E840-4021-A0F7-27DF2A466B0A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27C39-EA12-4733-B4F5-764816434224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Above Grade Square Footage</a:t>
          </a:r>
        </a:p>
      </dsp:txBody>
      <dsp:txXfrm>
        <a:off x="1085908" y="1179639"/>
        <a:ext cx="5711766" cy="940180"/>
      </dsp:txXfrm>
    </dsp:sp>
    <dsp:sp modelId="{85422C7C-0B97-460E-9EEF-31552D1740B7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EB385-286F-40EC-A336-C0F20EE0F0FC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4FE1E-7EF0-4459-BA7A-45BEAD373DC0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Rooms</a:t>
          </a:r>
        </a:p>
      </dsp:txBody>
      <dsp:txXfrm>
        <a:off x="1085908" y="2354865"/>
        <a:ext cx="5711766" cy="940180"/>
      </dsp:txXfrm>
    </dsp:sp>
    <dsp:sp modelId="{24BFD4DA-E65E-42A4-9414-57A492A098E0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49153-27C8-4A41-81FC-A293AD1794E7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5B5D7-2176-47C2-A942-1C9CC132AA8D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Fireplace</a:t>
          </a:r>
        </a:p>
      </dsp:txBody>
      <dsp:txXfrm>
        <a:off x="1085908" y="3530091"/>
        <a:ext cx="5711766" cy="940180"/>
      </dsp:txXfrm>
    </dsp:sp>
    <dsp:sp modelId="{5AE1CE2E-ECAC-454F-83EC-F6AF7476D93A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7206E-66B2-43C7-8770-C8496F144B96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9E1A-88A9-43C3-8132-CA1931E5E462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Garage Spaces</a:t>
          </a:r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ACE57E-CAE0-4A67-960B-4823D7AFE16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B69720-3D75-40A5-B9F0-E66FF4DD37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585F-4B77-4B36-81EE-3453CF6A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Ames Home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9863-3F09-4979-A6FC-0218B02E2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Focus: Find the factors that drive home prices for investment into mortgage-backed securities</a:t>
            </a:r>
          </a:p>
        </p:txBody>
      </p:sp>
    </p:spTree>
    <p:extLst>
      <p:ext uri="{BB962C8B-B14F-4D97-AF65-F5344CB8AC3E}">
        <p14:creationId xmlns:p14="http://schemas.microsoft.com/office/powerpoint/2010/main" val="170920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EE7-6FC4-48DF-BECD-28A1CA1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1281-3FB5-4FD7-BD8F-CA240304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 on key characteristics of homes: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Year Built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Above Grade Square Footage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Rooms Above Grade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Fireplace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Garage Spaces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Investment strategy for maximum home value look for homes: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Built 1980 and later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1500+ Square Feet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6+ Rooms Above Grade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 least one fireplace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2+ Garage Car Spaces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84FCE-1922-4AB2-A94F-0593C429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D430-3A42-4872-9A8D-38545EC32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29601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17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7B8DE-139E-4F3E-94C3-C1FEDDA8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C72C26-705E-47A0-A14C-AEE6F338F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52761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91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9EC24-9495-4082-8B45-21E9192F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Variables of Focus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10CECC-8D91-44AC-8F2D-5A8A57991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48264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9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377-6B2B-47A5-8FFD-0DF21F59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99B6-7FEA-4983-B28B-E2615ED3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Old (Pre-1980) vs. New (1980+)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Old – 848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– 612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Sale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Old – $142,988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– $233,482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93F31-3CF7-4C6D-B713-BBCCB840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4892"/>
            <a:ext cx="4584589" cy="2755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EFD7D-5CED-45A8-850B-A7ECB95CC146}"/>
              </a:ext>
            </a:extLst>
          </p:cNvPr>
          <p:cNvSpPr txBox="1"/>
          <p:nvPr/>
        </p:nvSpPr>
        <p:spPr>
          <a:xfrm>
            <a:off x="1097280" y="4791056"/>
            <a:ext cx="435217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is a statistically significant difference in the average sale price of homes built before 1980 and homes built 1980 or later.</a:t>
            </a:r>
          </a:p>
        </p:txBody>
      </p:sp>
    </p:spTree>
    <p:extLst>
      <p:ext uri="{BB962C8B-B14F-4D97-AF65-F5344CB8AC3E}">
        <p14:creationId xmlns:p14="http://schemas.microsoft.com/office/powerpoint/2010/main" val="415807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377-6B2B-47A5-8FFD-0DF21F59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Above Grade Square Footage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99B6-7FEA-4983-B28B-E2615ED3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Less than 1500 vs. 1500+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than 1500 – 782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1500+ – 678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Sale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than 1500 – $139,046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1500+ – $229,220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EFD7D-5CED-45A8-850B-A7ECB95CC146}"/>
              </a:ext>
            </a:extLst>
          </p:cNvPr>
          <p:cNvSpPr txBox="1"/>
          <p:nvPr/>
        </p:nvSpPr>
        <p:spPr>
          <a:xfrm>
            <a:off x="1097280" y="4791056"/>
            <a:ext cx="43521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is a statistically significant difference in the average sale price of homes with less than 1500 square feet and homes of 1500 square feet and above.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84AF8-F39E-4B61-97DA-1560A01C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57" y="2479598"/>
            <a:ext cx="470042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377-6B2B-47A5-8FFD-0DF21F59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Rooms (Above Grade)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99B6-7FEA-4983-B28B-E2615ED3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Less than 6 vs. 6+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than 6 – 390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6+ – 1070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Sale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than 6 – $135,314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6+ – $197,544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EFD7D-5CED-45A8-850B-A7ECB95CC146}"/>
              </a:ext>
            </a:extLst>
          </p:cNvPr>
          <p:cNvSpPr txBox="1"/>
          <p:nvPr/>
        </p:nvSpPr>
        <p:spPr>
          <a:xfrm>
            <a:off x="1097280" y="4791056"/>
            <a:ext cx="435217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is a statistically significant difference in the average sale price of homes with less than 6 rooms and homes with 6+ rooms.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F715-9292-4C00-AEF0-0D03A3E5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47959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1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377-6B2B-47A5-8FFD-0DF21F59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99B6-7FEA-4983-B28B-E2615ED3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fireplace vs. At least one fireplace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fireplace – 690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 least one fireplace – 770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Sale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fireplace – $141,331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 least one fireplace – $216,398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EFD7D-5CED-45A8-850B-A7ECB95CC146}"/>
              </a:ext>
            </a:extLst>
          </p:cNvPr>
          <p:cNvSpPr txBox="1"/>
          <p:nvPr/>
        </p:nvSpPr>
        <p:spPr>
          <a:xfrm>
            <a:off x="1097280" y="4791056"/>
            <a:ext cx="43521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is a statistically significant difference in the average sale price of homes without a fireplace and homes with at least one fireplace.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B5588-96EA-40C9-BDDE-33653CBF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959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377-6B2B-47A5-8FFD-0DF21F59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Garage Car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99B6-7FEA-4983-B28B-E2615ED3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0 or 1 vs. 2+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 or 1 – 450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2+ – 1010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Average Sale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 or 1 – $123,653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2+ – $206,437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EFD7D-5CED-45A8-850B-A7ECB95CC146}"/>
              </a:ext>
            </a:extLst>
          </p:cNvPr>
          <p:cNvSpPr txBox="1"/>
          <p:nvPr/>
        </p:nvSpPr>
        <p:spPr>
          <a:xfrm>
            <a:off x="1097280" y="4791056"/>
            <a:ext cx="43521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is a statistically significant difference in the average sale price of homes with 0 or 1 garage space and homes with 2+ garage spaces.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8663D-C103-4B10-B057-E76C5F01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47959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00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1527</TotalTime>
  <Words>445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Ames Home Sales Analysis</vt:lpstr>
      <vt:lpstr>Data Overview</vt:lpstr>
      <vt:lpstr>Analysis Method</vt:lpstr>
      <vt:lpstr>Variables of Focus</vt:lpstr>
      <vt:lpstr>Year Built</vt:lpstr>
      <vt:lpstr>Above Grade Square Footage</vt:lpstr>
      <vt:lpstr>Total Rooms (Above Grade)</vt:lpstr>
      <vt:lpstr>Fireplace</vt:lpstr>
      <vt:lpstr>Number of Garage Car Spaces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Home Sales Analysis</dc:title>
  <dc:creator>Michael Levy</dc:creator>
  <cp:lastModifiedBy>Michael Levy</cp:lastModifiedBy>
  <cp:revision>10</cp:revision>
  <dcterms:created xsi:type="dcterms:W3CDTF">2021-06-26T19:45:05Z</dcterms:created>
  <dcterms:modified xsi:type="dcterms:W3CDTF">2021-06-27T21:12:55Z</dcterms:modified>
</cp:coreProperties>
</file>