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reate Game"/>
          <p:cNvSpPr/>
          <p:nvPr/>
        </p:nvSpPr>
        <p:spPr>
          <a:xfrm>
            <a:off x="5887982" y="6900062"/>
            <a:ext cx="1959178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Create Game</a:t>
            </a:r>
          </a:p>
        </p:txBody>
      </p:sp>
      <p:sp>
        <p:nvSpPr>
          <p:cNvPr id="152" name="Get Question"/>
          <p:cNvSpPr/>
          <p:nvPr/>
        </p:nvSpPr>
        <p:spPr>
          <a:xfrm>
            <a:off x="9417164" y="6874662"/>
            <a:ext cx="1959177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Get Question</a:t>
            </a:r>
          </a:p>
        </p:txBody>
      </p:sp>
      <p:sp>
        <p:nvSpPr>
          <p:cNvPr id="153" name="Line"/>
          <p:cNvSpPr/>
          <p:nvPr/>
        </p:nvSpPr>
        <p:spPr>
          <a:xfrm>
            <a:off x="7822651" y="7512453"/>
            <a:ext cx="163172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4" name="Start Round"/>
          <p:cNvSpPr txBox="1"/>
          <p:nvPr/>
        </p:nvSpPr>
        <p:spPr>
          <a:xfrm>
            <a:off x="7965284" y="7079245"/>
            <a:ext cx="1346455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Start Round</a:t>
            </a:r>
          </a:p>
        </p:txBody>
      </p:sp>
      <p:sp>
        <p:nvSpPr>
          <p:cNvPr id="155" name="Line"/>
          <p:cNvSpPr/>
          <p:nvPr/>
        </p:nvSpPr>
        <p:spPr>
          <a:xfrm>
            <a:off x="11377319" y="7512453"/>
            <a:ext cx="163172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6" name="Submit Lie"/>
          <p:cNvSpPr txBox="1"/>
          <p:nvPr/>
        </p:nvSpPr>
        <p:spPr>
          <a:xfrm>
            <a:off x="11576889" y="7079245"/>
            <a:ext cx="120700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Submit Lie</a:t>
            </a:r>
          </a:p>
        </p:txBody>
      </p:sp>
      <p:sp>
        <p:nvSpPr>
          <p:cNvPr id="157" name="Get Lies"/>
          <p:cNvSpPr/>
          <p:nvPr/>
        </p:nvSpPr>
        <p:spPr>
          <a:xfrm>
            <a:off x="12971745" y="6900062"/>
            <a:ext cx="1959178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Get Lies</a:t>
            </a:r>
          </a:p>
        </p:txBody>
      </p:sp>
      <p:sp>
        <p:nvSpPr>
          <p:cNvPr id="158" name="Line"/>
          <p:cNvSpPr/>
          <p:nvPr/>
        </p:nvSpPr>
        <p:spPr>
          <a:xfrm>
            <a:off x="14931987" y="7512453"/>
            <a:ext cx="163172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9" name="Submit Answer"/>
          <p:cNvSpPr txBox="1"/>
          <p:nvPr/>
        </p:nvSpPr>
        <p:spPr>
          <a:xfrm>
            <a:off x="14888227" y="7079245"/>
            <a:ext cx="1668095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Submit Answer</a:t>
            </a:r>
          </a:p>
        </p:txBody>
      </p:sp>
      <p:sp>
        <p:nvSpPr>
          <p:cNvPr id="160" name="Get Result"/>
          <p:cNvSpPr/>
          <p:nvPr/>
        </p:nvSpPr>
        <p:spPr>
          <a:xfrm>
            <a:off x="16539200" y="6900062"/>
            <a:ext cx="1959178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Get Result</a:t>
            </a:r>
          </a:p>
        </p:txBody>
      </p:sp>
      <p:sp>
        <p:nvSpPr>
          <p:cNvPr id="161" name="Winner"/>
          <p:cNvSpPr/>
          <p:nvPr/>
        </p:nvSpPr>
        <p:spPr>
          <a:xfrm>
            <a:off x="20106655" y="5646978"/>
            <a:ext cx="1959177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Winner</a:t>
            </a:r>
          </a:p>
        </p:txBody>
      </p:sp>
      <p:sp>
        <p:nvSpPr>
          <p:cNvPr id="162" name="Line"/>
          <p:cNvSpPr/>
          <p:nvPr/>
        </p:nvSpPr>
        <p:spPr>
          <a:xfrm flipV="1">
            <a:off x="18495636" y="6276665"/>
            <a:ext cx="1623879" cy="126001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3" name="round == length?"/>
          <p:cNvSpPr txBox="1"/>
          <p:nvPr/>
        </p:nvSpPr>
        <p:spPr>
          <a:xfrm>
            <a:off x="18910593" y="7171714"/>
            <a:ext cx="186674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round == length?</a:t>
            </a:r>
          </a:p>
        </p:txBody>
      </p:sp>
      <p:sp>
        <p:nvSpPr>
          <p:cNvPr id="164" name="Yes"/>
          <p:cNvSpPr txBox="1"/>
          <p:nvPr/>
        </p:nvSpPr>
        <p:spPr>
          <a:xfrm>
            <a:off x="19066624" y="6439916"/>
            <a:ext cx="474117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Yes</a:t>
            </a:r>
          </a:p>
        </p:txBody>
      </p:sp>
      <p:sp>
        <p:nvSpPr>
          <p:cNvPr id="168" name="Connection Line"/>
          <p:cNvSpPr/>
          <p:nvPr/>
        </p:nvSpPr>
        <p:spPr>
          <a:xfrm>
            <a:off x="11376535" y="8011348"/>
            <a:ext cx="7944103" cy="1557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0" y="0"/>
                </a:moveTo>
                <a:cubicBezTo>
                  <a:pt x="11460" y="21470"/>
                  <a:pt x="18660" y="21600"/>
                  <a:pt x="21600" y="391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69" name="Connection Line"/>
          <p:cNvSpPr/>
          <p:nvPr/>
        </p:nvSpPr>
        <p:spPr>
          <a:xfrm>
            <a:off x="18498400" y="7534134"/>
            <a:ext cx="852763" cy="585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61" h="21600" fill="norm" stroke="1" extrusionOk="0">
                <a:moveTo>
                  <a:pt x="17035" y="21600"/>
                </a:moveTo>
                <a:cubicBezTo>
                  <a:pt x="21600" y="9091"/>
                  <a:pt x="15922" y="1891"/>
                  <a:pt x="0" y="0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67" name="No"/>
          <p:cNvSpPr txBox="1"/>
          <p:nvPr/>
        </p:nvSpPr>
        <p:spPr>
          <a:xfrm>
            <a:off x="16323713" y="9099523"/>
            <a:ext cx="410567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No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