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200900" cy="5168900"/>
  <p:notesSz cx="7200900" cy="5168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067" y="1602359"/>
            <a:ext cx="6120765" cy="1085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5" y="2894584"/>
            <a:ext cx="5040630" cy="1292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0045" y="1188847"/>
            <a:ext cx="3132391" cy="3411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08463" y="1188847"/>
            <a:ext cx="3132391" cy="3411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7599" y="29512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7599" y="29512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77599" y="228188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7599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8319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8879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94406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0005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30560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011204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716803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6422402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7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77599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777599" y="228188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777599" y="1920392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777599" y="1558899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777599" y="1197406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77599" y="835913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77599" y="474421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918720" y="850366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5086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18720" y="799503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5086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06020" y="8503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186672" y="853986"/>
            <a:ext cx="28575" cy="50800"/>
          </a:xfrm>
          <a:custGeom>
            <a:avLst/>
            <a:gdLst/>
            <a:ahLst/>
            <a:cxnLst/>
            <a:rect l="l" t="t" r="r" b="b"/>
            <a:pathLst>
              <a:path w="28575" h="50800">
                <a:moveTo>
                  <a:pt x="0" y="50800"/>
                </a:moveTo>
                <a:lnTo>
                  <a:pt x="28575" y="50800"/>
                </a:lnTo>
                <a:lnTo>
                  <a:pt x="2857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186672" y="803186"/>
            <a:ext cx="28575" cy="50800"/>
          </a:xfrm>
          <a:custGeom>
            <a:avLst/>
            <a:gdLst/>
            <a:ahLst/>
            <a:cxnLst/>
            <a:rect l="l" t="t" r="r" b="b"/>
            <a:pathLst>
              <a:path w="28575" h="50800">
                <a:moveTo>
                  <a:pt x="0" y="50800"/>
                </a:moveTo>
                <a:lnTo>
                  <a:pt x="28575" y="50800"/>
                </a:lnTo>
                <a:lnTo>
                  <a:pt x="2857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188260" y="8539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468907" y="917244"/>
            <a:ext cx="28575" cy="50165"/>
          </a:xfrm>
          <a:custGeom>
            <a:avLst/>
            <a:gdLst/>
            <a:ahLst/>
            <a:cxnLst/>
            <a:rect l="l" t="t" r="r" b="b"/>
            <a:pathLst>
              <a:path w="28575" h="50165">
                <a:moveTo>
                  <a:pt x="0" y="49669"/>
                </a:moveTo>
                <a:lnTo>
                  <a:pt x="28575" y="49669"/>
                </a:lnTo>
                <a:lnTo>
                  <a:pt x="28575" y="0"/>
                </a:lnTo>
                <a:lnTo>
                  <a:pt x="0" y="0"/>
                </a:lnTo>
                <a:lnTo>
                  <a:pt x="0" y="49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1468907" y="867575"/>
            <a:ext cx="28575" cy="50165"/>
          </a:xfrm>
          <a:custGeom>
            <a:avLst/>
            <a:gdLst/>
            <a:ahLst/>
            <a:cxnLst/>
            <a:rect l="l" t="t" r="r" b="b"/>
            <a:pathLst>
              <a:path w="28575" h="50165">
                <a:moveTo>
                  <a:pt x="0" y="49669"/>
                </a:moveTo>
                <a:lnTo>
                  <a:pt x="28575" y="49669"/>
                </a:lnTo>
                <a:lnTo>
                  <a:pt x="28575" y="0"/>
                </a:lnTo>
                <a:lnTo>
                  <a:pt x="0" y="0"/>
                </a:lnTo>
                <a:lnTo>
                  <a:pt x="0" y="49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470494" y="91724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1751152" y="1107033"/>
            <a:ext cx="28575" cy="46355"/>
          </a:xfrm>
          <a:custGeom>
            <a:avLst/>
            <a:gdLst/>
            <a:ahLst/>
            <a:cxnLst/>
            <a:rect l="l" t="t" r="r" b="b"/>
            <a:pathLst>
              <a:path w="28575" h="46355">
                <a:moveTo>
                  <a:pt x="0" y="46075"/>
                </a:moveTo>
                <a:lnTo>
                  <a:pt x="28575" y="46075"/>
                </a:lnTo>
                <a:lnTo>
                  <a:pt x="28575" y="0"/>
                </a:lnTo>
                <a:lnTo>
                  <a:pt x="0" y="0"/>
                </a:lnTo>
                <a:lnTo>
                  <a:pt x="0" y="4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1751152" y="1060945"/>
            <a:ext cx="28575" cy="46355"/>
          </a:xfrm>
          <a:custGeom>
            <a:avLst/>
            <a:gdLst/>
            <a:ahLst/>
            <a:cxnLst/>
            <a:rect l="l" t="t" r="r" b="b"/>
            <a:pathLst>
              <a:path w="28575" h="46355">
                <a:moveTo>
                  <a:pt x="0" y="46088"/>
                </a:moveTo>
                <a:lnTo>
                  <a:pt x="28575" y="46088"/>
                </a:lnTo>
                <a:lnTo>
                  <a:pt x="28575" y="0"/>
                </a:lnTo>
                <a:lnTo>
                  <a:pt x="0" y="0"/>
                </a:lnTo>
                <a:lnTo>
                  <a:pt x="0" y="46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752739" y="110703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2033397" y="1201013"/>
            <a:ext cx="28575" cy="44450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0" y="44208"/>
                </a:moveTo>
                <a:lnTo>
                  <a:pt x="28575" y="44208"/>
                </a:lnTo>
                <a:lnTo>
                  <a:pt x="28575" y="0"/>
                </a:lnTo>
                <a:lnTo>
                  <a:pt x="0" y="0"/>
                </a:lnTo>
                <a:lnTo>
                  <a:pt x="0" y="44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2033397" y="1156817"/>
            <a:ext cx="28575" cy="44450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0" y="44196"/>
                </a:moveTo>
                <a:lnTo>
                  <a:pt x="28575" y="44196"/>
                </a:lnTo>
                <a:lnTo>
                  <a:pt x="28575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2034984" y="120101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315629" y="1291386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316"/>
                </a:moveTo>
                <a:lnTo>
                  <a:pt x="28575" y="42316"/>
                </a:lnTo>
                <a:lnTo>
                  <a:pt x="28575" y="0"/>
                </a:lnTo>
                <a:lnTo>
                  <a:pt x="0" y="0"/>
                </a:lnTo>
                <a:lnTo>
                  <a:pt x="0" y="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315629" y="1249083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303"/>
                </a:moveTo>
                <a:lnTo>
                  <a:pt x="28575" y="42303"/>
                </a:lnTo>
                <a:lnTo>
                  <a:pt x="28575" y="0"/>
                </a:lnTo>
                <a:lnTo>
                  <a:pt x="0" y="0"/>
                </a:lnTo>
                <a:lnTo>
                  <a:pt x="0" y="42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2317216" y="129138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597873" y="1327543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528"/>
                </a:moveTo>
                <a:lnTo>
                  <a:pt x="28575" y="41528"/>
                </a:lnTo>
                <a:lnTo>
                  <a:pt x="28575" y="0"/>
                </a:lnTo>
                <a:lnTo>
                  <a:pt x="0" y="0"/>
                </a:lnTo>
                <a:lnTo>
                  <a:pt x="0" y="41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597873" y="1286002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541"/>
                </a:moveTo>
                <a:lnTo>
                  <a:pt x="28575" y="41541"/>
                </a:lnTo>
                <a:lnTo>
                  <a:pt x="28575" y="0"/>
                </a:lnTo>
                <a:lnTo>
                  <a:pt x="0" y="0"/>
                </a:lnTo>
                <a:lnTo>
                  <a:pt x="0" y="41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2599461" y="132754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2880118" y="1325727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579"/>
                </a:moveTo>
                <a:lnTo>
                  <a:pt x="28575" y="41579"/>
                </a:lnTo>
                <a:lnTo>
                  <a:pt x="28575" y="0"/>
                </a:lnTo>
                <a:lnTo>
                  <a:pt x="0" y="0"/>
                </a:lnTo>
                <a:lnTo>
                  <a:pt x="0" y="41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2880118" y="1284160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567"/>
                </a:moveTo>
                <a:lnTo>
                  <a:pt x="28575" y="41567"/>
                </a:lnTo>
                <a:lnTo>
                  <a:pt x="28575" y="0"/>
                </a:lnTo>
                <a:lnTo>
                  <a:pt x="0" y="0"/>
                </a:lnTo>
                <a:lnTo>
                  <a:pt x="0" y="41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2881706" y="13257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3162350" y="1289583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354"/>
                </a:moveTo>
                <a:lnTo>
                  <a:pt x="28575" y="42354"/>
                </a:lnTo>
                <a:lnTo>
                  <a:pt x="28575" y="0"/>
                </a:lnTo>
                <a:lnTo>
                  <a:pt x="0" y="0"/>
                </a:lnTo>
                <a:lnTo>
                  <a:pt x="0" y="4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3162350" y="1247228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354"/>
                </a:moveTo>
                <a:lnTo>
                  <a:pt x="28575" y="42354"/>
                </a:lnTo>
                <a:lnTo>
                  <a:pt x="28575" y="0"/>
                </a:lnTo>
                <a:lnTo>
                  <a:pt x="0" y="0"/>
                </a:lnTo>
                <a:lnTo>
                  <a:pt x="0" y="4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3163938" y="128958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3444595" y="1343812"/>
            <a:ext cx="28575" cy="41275"/>
          </a:xfrm>
          <a:custGeom>
            <a:avLst/>
            <a:gdLst/>
            <a:ahLst/>
            <a:cxnLst/>
            <a:rect l="l" t="t" r="r" b="b"/>
            <a:pathLst>
              <a:path w="28575" h="41275">
                <a:moveTo>
                  <a:pt x="0" y="41173"/>
                </a:moveTo>
                <a:lnTo>
                  <a:pt x="28575" y="41173"/>
                </a:lnTo>
                <a:lnTo>
                  <a:pt x="28575" y="0"/>
                </a:lnTo>
                <a:lnTo>
                  <a:pt x="0" y="0"/>
                </a:lnTo>
                <a:lnTo>
                  <a:pt x="0" y="41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3444595" y="1302626"/>
            <a:ext cx="28575" cy="41275"/>
          </a:xfrm>
          <a:custGeom>
            <a:avLst/>
            <a:gdLst/>
            <a:ahLst/>
            <a:cxnLst/>
            <a:rect l="l" t="t" r="r" b="b"/>
            <a:pathLst>
              <a:path w="28575" h="41275">
                <a:moveTo>
                  <a:pt x="0" y="41186"/>
                </a:moveTo>
                <a:lnTo>
                  <a:pt x="28575" y="41186"/>
                </a:lnTo>
                <a:lnTo>
                  <a:pt x="28575" y="0"/>
                </a:lnTo>
                <a:lnTo>
                  <a:pt x="0" y="0"/>
                </a:lnTo>
                <a:lnTo>
                  <a:pt x="0" y="41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3446183" y="13438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3726827" y="1313078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846"/>
                </a:moveTo>
                <a:lnTo>
                  <a:pt x="28575" y="41846"/>
                </a:lnTo>
                <a:lnTo>
                  <a:pt x="28575" y="0"/>
                </a:lnTo>
                <a:lnTo>
                  <a:pt x="0" y="0"/>
                </a:lnTo>
                <a:lnTo>
                  <a:pt x="0" y="4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3726827" y="1271231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846"/>
                </a:moveTo>
                <a:lnTo>
                  <a:pt x="28575" y="41846"/>
                </a:lnTo>
                <a:lnTo>
                  <a:pt x="28575" y="0"/>
                </a:lnTo>
                <a:lnTo>
                  <a:pt x="0" y="0"/>
                </a:lnTo>
                <a:lnTo>
                  <a:pt x="0" y="4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728415" y="131307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4009072" y="1143177"/>
            <a:ext cx="28575" cy="45720"/>
          </a:xfrm>
          <a:custGeom>
            <a:avLst/>
            <a:gdLst/>
            <a:ahLst/>
            <a:cxnLst/>
            <a:rect l="l" t="t" r="r" b="b"/>
            <a:pathLst>
              <a:path w="28575" h="45719">
                <a:moveTo>
                  <a:pt x="0" y="45364"/>
                </a:moveTo>
                <a:lnTo>
                  <a:pt x="28575" y="45364"/>
                </a:lnTo>
                <a:lnTo>
                  <a:pt x="28575" y="0"/>
                </a:lnTo>
                <a:lnTo>
                  <a:pt x="0" y="0"/>
                </a:lnTo>
                <a:lnTo>
                  <a:pt x="0" y="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4009072" y="1097813"/>
            <a:ext cx="28575" cy="45720"/>
          </a:xfrm>
          <a:custGeom>
            <a:avLst/>
            <a:gdLst/>
            <a:ahLst/>
            <a:cxnLst/>
            <a:rect l="l" t="t" r="r" b="b"/>
            <a:pathLst>
              <a:path w="28575" h="45719">
                <a:moveTo>
                  <a:pt x="0" y="45364"/>
                </a:moveTo>
                <a:lnTo>
                  <a:pt x="28575" y="45364"/>
                </a:lnTo>
                <a:lnTo>
                  <a:pt x="28575" y="0"/>
                </a:lnTo>
                <a:lnTo>
                  <a:pt x="0" y="0"/>
                </a:lnTo>
                <a:lnTo>
                  <a:pt x="0" y="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4010659" y="11431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4291317" y="1031113"/>
            <a:ext cx="28575" cy="47625"/>
          </a:xfrm>
          <a:custGeom>
            <a:avLst/>
            <a:gdLst/>
            <a:ahLst/>
            <a:cxnLst/>
            <a:rect l="l" t="t" r="r" b="b"/>
            <a:pathLst>
              <a:path w="28575" h="47625">
                <a:moveTo>
                  <a:pt x="0" y="47548"/>
                </a:moveTo>
                <a:lnTo>
                  <a:pt x="28575" y="47548"/>
                </a:lnTo>
                <a:lnTo>
                  <a:pt x="28575" y="0"/>
                </a:lnTo>
                <a:lnTo>
                  <a:pt x="0" y="0"/>
                </a:lnTo>
                <a:lnTo>
                  <a:pt x="0" y="4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4291317" y="983564"/>
            <a:ext cx="28575" cy="47625"/>
          </a:xfrm>
          <a:custGeom>
            <a:avLst/>
            <a:gdLst/>
            <a:ahLst/>
            <a:cxnLst/>
            <a:rect l="l" t="t" r="r" b="b"/>
            <a:pathLst>
              <a:path w="28575" h="47625">
                <a:moveTo>
                  <a:pt x="0" y="47548"/>
                </a:moveTo>
                <a:lnTo>
                  <a:pt x="28575" y="47548"/>
                </a:lnTo>
                <a:lnTo>
                  <a:pt x="28575" y="0"/>
                </a:lnTo>
                <a:lnTo>
                  <a:pt x="0" y="0"/>
                </a:lnTo>
                <a:lnTo>
                  <a:pt x="0" y="4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292904" y="103111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587837" y="837717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5109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587837" y="786625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5109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575137" y="83771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855794" y="720229"/>
            <a:ext cx="28575" cy="53340"/>
          </a:xfrm>
          <a:custGeom>
            <a:avLst/>
            <a:gdLst/>
            <a:ahLst/>
            <a:cxnLst/>
            <a:rect l="l" t="t" r="r" b="b"/>
            <a:pathLst>
              <a:path w="28575" h="53340">
                <a:moveTo>
                  <a:pt x="0" y="53124"/>
                </a:moveTo>
                <a:lnTo>
                  <a:pt x="28575" y="53124"/>
                </a:lnTo>
                <a:lnTo>
                  <a:pt x="28575" y="0"/>
                </a:lnTo>
                <a:lnTo>
                  <a:pt x="0" y="0"/>
                </a:lnTo>
                <a:lnTo>
                  <a:pt x="0" y="53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70081" y="667105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12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4857381" y="7202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138026" y="626237"/>
            <a:ext cx="28575" cy="55244"/>
          </a:xfrm>
          <a:custGeom>
            <a:avLst/>
            <a:gdLst/>
            <a:ahLst/>
            <a:cxnLst/>
            <a:rect l="l" t="t" r="r" b="b"/>
            <a:pathLst>
              <a:path w="28575" h="55245">
                <a:moveTo>
                  <a:pt x="0" y="54711"/>
                </a:moveTo>
                <a:lnTo>
                  <a:pt x="28574" y="54711"/>
                </a:lnTo>
                <a:lnTo>
                  <a:pt x="28574" y="0"/>
                </a:lnTo>
                <a:lnTo>
                  <a:pt x="0" y="0"/>
                </a:lnTo>
                <a:lnTo>
                  <a:pt x="0" y="54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5152313" y="571538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5469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5139613" y="6262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5434558" y="788911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95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5434558" y="736968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194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5421858" y="788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5702515" y="1235354"/>
            <a:ext cx="28575" cy="43815"/>
          </a:xfrm>
          <a:custGeom>
            <a:avLst/>
            <a:gdLst/>
            <a:ahLst/>
            <a:cxnLst/>
            <a:rect l="l" t="t" r="r" b="b"/>
            <a:pathLst>
              <a:path w="28575" h="43815">
                <a:moveTo>
                  <a:pt x="0" y="43497"/>
                </a:moveTo>
                <a:lnTo>
                  <a:pt x="28575" y="43497"/>
                </a:lnTo>
                <a:lnTo>
                  <a:pt x="28575" y="0"/>
                </a:lnTo>
                <a:lnTo>
                  <a:pt x="0" y="0"/>
                </a:lnTo>
                <a:lnTo>
                  <a:pt x="0" y="4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5702515" y="1191869"/>
            <a:ext cx="28575" cy="43815"/>
          </a:xfrm>
          <a:custGeom>
            <a:avLst/>
            <a:gdLst/>
            <a:ahLst/>
            <a:cxnLst/>
            <a:rect l="l" t="t" r="r" b="b"/>
            <a:pathLst>
              <a:path w="28575" h="43815">
                <a:moveTo>
                  <a:pt x="0" y="43484"/>
                </a:moveTo>
                <a:lnTo>
                  <a:pt x="28575" y="43484"/>
                </a:lnTo>
                <a:lnTo>
                  <a:pt x="28575" y="0"/>
                </a:lnTo>
                <a:lnTo>
                  <a:pt x="0" y="0"/>
                </a:lnTo>
                <a:lnTo>
                  <a:pt x="0" y="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5704103" y="123535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5984747" y="182639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8689"/>
                </a:moveTo>
                <a:lnTo>
                  <a:pt x="28575" y="28689"/>
                </a:lnTo>
                <a:lnTo>
                  <a:pt x="28575" y="0"/>
                </a:lnTo>
                <a:lnTo>
                  <a:pt x="0" y="0"/>
                </a:lnTo>
                <a:lnTo>
                  <a:pt x="0" y="28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5984747" y="179771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8689"/>
                </a:moveTo>
                <a:lnTo>
                  <a:pt x="28575" y="28689"/>
                </a:lnTo>
                <a:lnTo>
                  <a:pt x="28575" y="0"/>
                </a:lnTo>
                <a:lnTo>
                  <a:pt x="0" y="0"/>
                </a:lnTo>
                <a:lnTo>
                  <a:pt x="0" y="28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5986335" y="182639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6266992" y="2191511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776"/>
                </a:moveTo>
                <a:lnTo>
                  <a:pt x="28575" y="12776"/>
                </a:lnTo>
                <a:lnTo>
                  <a:pt x="28575" y="0"/>
                </a:lnTo>
                <a:lnTo>
                  <a:pt x="0" y="0"/>
                </a:lnTo>
                <a:lnTo>
                  <a:pt x="0" y="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6266992" y="2178723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788"/>
                </a:moveTo>
                <a:lnTo>
                  <a:pt x="28575" y="12788"/>
                </a:lnTo>
                <a:lnTo>
                  <a:pt x="28575" y="0"/>
                </a:lnTo>
                <a:lnTo>
                  <a:pt x="0" y="0"/>
                </a:lnTo>
                <a:lnTo>
                  <a:pt x="0" y="12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6268580" y="2191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777599" y="626237"/>
            <a:ext cx="5645150" cy="1656080"/>
          </a:xfrm>
          <a:custGeom>
            <a:avLst/>
            <a:gdLst/>
            <a:ahLst/>
            <a:cxnLst/>
            <a:rect l="l" t="t" r="r" b="b"/>
            <a:pathLst>
              <a:path w="5645150" h="1656080">
                <a:moveTo>
                  <a:pt x="0" y="224129"/>
                </a:moveTo>
                <a:lnTo>
                  <a:pt x="282240" y="224129"/>
                </a:lnTo>
                <a:lnTo>
                  <a:pt x="282240" y="227749"/>
                </a:lnTo>
                <a:lnTo>
                  <a:pt x="564485" y="227749"/>
                </a:lnTo>
                <a:lnTo>
                  <a:pt x="564485" y="291007"/>
                </a:lnTo>
                <a:lnTo>
                  <a:pt x="846717" y="291007"/>
                </a:lnTo>
                <a:lnTo>
                  <a:pt x="846717" y="480796"/>
                </a:lnTo>
                <a:lnTo>
                  <a:pt x="1128962" y="480796"/>
                </a:lnTo>
                <a:lnTo>
                  <a:pt x="1128962" y="574776"/>
                </a:lnTo>
                <a:lnTo>
                  <a:pt x="1411194" y="574776"/>
                </a:lnTo>
                <a:lnTo>
                  <a:pt x="1411194" y="665149"/>
                </a:lnTo>
                <a:lnTo>
                  <a:pt x="1693439" y="665149"/>
                </a:lnTo>
                <a:lnTo>
                  <a:pt x="1693439" y="701306"/>
                </a:lnTo>
                <a:lnTo>
                  <a:pt x="1975684" y="701306"/>
                </a:lnTo>
                <a:lnTo>
                  <a:pt x="1975684" y="699490"/>
                </a:lnTo>
                <a:lnTo>
                  <a:pt x="2257916" y="699490"/>
                </a:lnTo>
                <a:lnTo>
                  <a:pt x="2257916" y="663346"/>
                </a:lnTo>
                <a:lnTo>
                  <a:pt x="2540161" y="663346"/>
                </a:lnTo>
                <a:lnTo>
                  <a:pt x="2540161" y="717575"/>
                </a:lnTo>
                <a:lnTo>
                  <a:pt x="2822406" y="717575"/>
                </a:lnTo>
                <a:lnTo>
                  <a:pt x="2822406" y="686841"/>
                </a:lnTo>
                <a:lnTo>
                  <a:pt x="3104638" y="686841"/>
                </a:lnTo>
                <a:lnTo>
                  <a:pt x="3104638" y="516940"/>
                </a:lnTo>
                <a:lnTo>
                  <a:pt x="3386882" y="516940"/>
                </a:lnTo>
                <a:lnTo>
                  <a:pt x="3386882" y="404875"/>
                </a:lnTo>
                <a:lnTo>
                  <a:pt x="3669115" y="404875"/>
                </a:lnTo>
                <a:lnTo>
                  <a:pt x="3669115" y="211480"/>
                </a:lnTo>
                <a:lnTo>
                  <a:pt x="3951359" y="211480"/>
                </a:lnTo>
                <a:lnTo>
                  <a:pt x="3951359" y="93992"/>
                </a:lnTo>
                <a:lnTo>
                  <a:pt x="4233604" y="93992"/>
                </a:lnTo>
                <a:lnTo>
                  <a:pt x="4233604" y="0"/>
                </a:lnTo>
                <a:lnTo>
                  <a:pt x="4515836" y="0"/>
                </a:lnTo>
                <a:lnTo>
                  <a:pt x="4515836" y="162674"/>
                </a:lnTo>
                <a:lnTo>
                  <a:pt x="4798081" y="162674"/>
                </a:lnTo>
                <a:lnTo>
                  <a:pt x="4798081" y="609117"/>
                </a:lnTo>
                <a:lnTo>
                  <a:pt x="5080326" y="609117"/>
                </a:lnTo>
                <a:lnTo>
                  <a:pt x="5080326" y="1200162"/>
                </a:lnTo>
                <a:lnTo>
                  <a:pt x="5362558" y="1200162"/>
                </a:lnTo>
                <a:lnTo>
                  <a:pt x="5362558" y="1565274"/>
                </a:lnTo>
                <a:lnTo>
                  <a:pt x="5644803" y="1565274"/>
                </a:lnTo>
                <a:lnTo>
                  <a:pt x="5644803" y="16556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777599" y="228188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45" y="206756"/>
            <a:ext cx="6480810" cy="827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045" y="1188847"/>
            <a:ext cx="6480810" cy="3411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48306" y="4807077"/>
            <a:ext cx="2304288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0045" y="4807077"/>
            <a:ext cx="1656207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84648" y="4807077"/>
            <a:ext cx="1656207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4891" y="2406344"/>
            <a:ext cx="86360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 spc="1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9204" y="2333928"/>
            <a:ext cx="10680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Log (Time Between</a:t>
            </a:r>
            <a:r>
              <a:rPr dirty="0" sz="650" spc="-11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Pulses)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599" y="2222284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72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984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096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208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431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543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6562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47684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9916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7103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2161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53283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3551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76638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776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58883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111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223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2335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4482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46714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8783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28959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70081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52313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93436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34558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7568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5792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99035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40157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1280" y="2252078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22402" y="2222284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25486" y="2261563"/>
            <a:ext cx="984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-5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94839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-4.5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36545" y="2261563"/>
            <a:ext cx="984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-4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14940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-3.5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56646" y="2261563"/>
            <a:ext cx="984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-3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25999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-2.5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67705" y="2261563"/>
            <a:ext cx="83566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1355" algn="l"/>
              </a:tabLst>
            </a:pPr>
            <a:r>
              <a:rPr dirty="0" sz="650" spc="-5">
                <a:latin typeface="Arial"/>
                <a:cs typeface="Arial"/>
              </a:rPr>
              <a:t>-2</a:t>
            </a:r>
            <a:r>
              <a:rPr dirty="0" sz="650" spc="-5">
                <a:latin typeface="Arial"/>
                <a:cs typeface="Arial"/>
              </a:rPr>
              <a:t>	</a:t>
            </a:r>
            <a:r>
              <a:rPr dirty="0" sz="650" spc="-5">
                <a:latin typeface="Arial"/>
                <a:cs typeface="Arial"/>
              </a:rPr>
              <a:t>-1.5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7599" y="29510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0488" y="283648"/>
            <a:ext cx="116839" cy="69215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5">
                <a:latin typeface="Arial"/>
                <a:cs typeface="Arial"/>
              </a:rPr>
              <a:t>Hits in 25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seconds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7599" y="2281885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7599" y="219151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7599" y="210113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77599" y="201076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7599" y="1920392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7599" y="1830019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7599" y="173964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7599" y="164927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7599" y="1558899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7599" y="146852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7599" y="137815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7599" y="128778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7599" y="119740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7599" y="110703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7599" y="101666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7599" y="92628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7599" y="835913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7599" y="74554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7599" y="65516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7599" y="56479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7599" y="474421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7599" y="38404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83781" y="2261563"/>
            <a:ext cx="16637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9914" sz="975" spc="-547">
                <a:latin typeface="Arial"/>
                <a:cs typeface="Arial"/>
              </a:rPr>
              <a:t>0</a:t>
            </a:r>
            <a:r>
              <a:rPr dirty="0" sz="650" spc="-5">
                <a:latin typeface="Arial"/>
                <a:cs typeface="Arial"/>
              </a:rPr>
              <a:t>-5.5</a:t>
            </a:r>
            <a:endParaRPr sz="6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3330" y="1854529"/>
            <a:ext cx="1619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200</a:t>
            </a:r>
            <a:endParaRPr sz="6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3330" y="1492718"/>
            <a:ext cx="1619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400</a:t>
            </a:r>
            <a:endParaRPr sz="6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3330" y="1130908"/>
            <a:ext cx="1619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3330" y="769097"/>
            <a:ext cx="16192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8104" y="407287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04433" y="875677"/>
            <a:ext cx="28575" cy="50800"/>
          </a:xfrm>
          <a:custGeom>
            <a:avLst/>
            <a:gdLst/>
            <a:ahLst/>
            <a:cxnLst/>
            <a:rect l="l" t="t" r="r" b="b"/>
            <a:pathLst>
              <a:path w="28575" h="50800">
                <a:moveTo>
                  <a:pt x="0" y="50406"/>
                </a:moveTo>
                <a:lnTo>
                  <a:pt x="28575" y="50406"/>
                </a:lnTo>
                <a:lnTo>
                  <a:pt x="28575" y="0"/>
                </a:lnTo>
                <a:lnTo>
                  <a:pt x="0" y="0"/>
                </a:lnTo>
                <a:lnTo>
                  <a:pt x="0" y="504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4433" y="825258"/>
            <a:ext cx="28575" cy="50800"/>
          </a:xfrm>
          <a:custGeom>
            <a:avLst/>
            <a:gdLst/>
            <a:ahLst/>
            <a:cxnLst/>
            <a:rect l="l" t="t" r="r" b="b"/>
            <a:pathLst>
              <a:path w="28575" h="50800">
                <a:moveTo>
                  <a:pt x="0" y="50419"/>
                </a:moveTo>
                <a:lnTo>
                  <a:pt x="28575" y="50419"/>
                </a:lnTo>
                <a:lnTo>
                  <a:pt x="28575" y="0"/>
                </a:lnTo>
                <a:lnTo>
                  <a:pt x="0" y="0"/>
                </a:lnTo>
                <a:lnTo>
                  <a:pt x="0" y="504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06020" y="87567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200960" y="703961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40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00960" y="650557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40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88260" y="703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483194" y="714806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22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483194" y="6615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2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470494" y="71480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51152" y="1325727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579"/>
                </a:moveTo>
                <a:lnTo>
                  <a:pt x="28575" y="41579"/>
                </a:lnTo>
                <a:lnTo>
                  <a:pt x="28575" y="0"/>
                </a:lnTo>
                <a:lnTo>
                  <a:pt x="0" y="0"/>
                </a:lnTo>
                <a:lnTo>
                  <a:pt x="0" y="415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51152" y="1284160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567"/>
                </a:moveTo>
                <a:lnTo>
                  <a:pt x="28575" y="41567"/>
                </a:lnTo>
                <a:lnTo>
                  <a:pt x="28575" y="0"/>
                </a:lnTo>
                <a:lnTo>
                  <a:pt x="0" y="0"/>
                </a:lnTo>
                <a:lnTo>
                  <a:pt x="0" y="4156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52739" y="13257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033397" y="1311275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884"/>
                </a:moveTo>
                <a:lnTo>
                  <a:pt x="28575" y="41884"/>
                </a:lnTo>
                <a:lnTo>
                  <a:pt x="28575" y="0"/>
                </a:lnTo>
                <a:lnTo>
                  <a:pt x="0" y="0"/>
                </a:lnTo>
                <a:lnTo>
                  <a:pt x="0" y="418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33397" y="1269390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884"/>
                </a:moveTo>
                <a:lnTo>
                  <a:pt x="28575" y="41884"/>
                </a:lnTo>
                <a:lnTo>
                  <a:pt x="28575" y="0"/>
                </a:lnTo>
                <a:lnTo>
                  <a:pt x="0" y="0"/>
                </a:lnTo>
                <a:lnTo>
                  <a:pt x="0" y="418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034984" y="13112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315629" y="1331150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452"/>
                </a:moveTo>
                <a:lnTo>
                  <a:pt x="28575" y="41452"/>
                </a:lnTo>
                <a:lnTo>
                  <a:pt x="28575" y="0"/>
                </a:lnTo>
                <a:lnTo>
                  <a:pt x="0" y="0"/>
                </a:lnTo>
                <a:lnTo>
                  <a:pt x="0" y="4145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315629" y="1289697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452"/>
                </a:moveTo>
                <a:lnTo>
                  <a:pt x="28575" y="41452"/>
                </a:lnTo>
                <a:lnTo>
                  <a:pt x="28575" y="0"/>
                </a:lnTo>
                <a:lnTo>
                  <a:pt x="0" y="0"/>
                </a:lnTo>
                <a:lnTo>
                  <a:pt x="0" y="4145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317216" y="1331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597873" y="1271511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2735"/>
                </a:moveTo>
                <a:lnTo>
                  <a:pt x="28575" y="42735"/>
                </a:lnTo>
                <a:lnTo>
                  <a:pt x="28575" y="0"/>
                </a:lnTo>
                <a:lnTo>
                  <a:pt x="0" y="0"/>
                </a:lnTo>
                <a:lnTo>
                  <a:pt x="0" y="4273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597873" y="1228775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2735"/>
                </a:moveTo>
                <a:lnTo>
                  <a:pt x="28575" y="42735"/>
                </a:lnTo>
                <a:lnTo>
                  <a:pt x="28575" y="0"/>
                </a:lnTo>
                <a:lnTo>
                  <a:pt x="0" y="0"/>
                </a:lnTo>
                <a:lnTo>
                  <a:pt x="0" y="4273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599461" y="1271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80118" y="1322120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643"/>
                </a:moveTo>
                <a:lnTo>
                  <a:pt x="28575" y="41643"/>
                </a:lnTo>
                <a:lnTo>
                  <a:pt x="28575" y="0"/>
                </a:lnTo>
                <a:lnTo>
                  <a:pt x="0" y="0"/>
                </a:lnTo>
                <a:lnTo>
                  <a:pt x="0" y="416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80118" y="1280464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655"/>
                </a:moveTo>
                <a:lnTo>
                  <a:pt x="28575" y="41655"/>
                </a:lnTo>
                <a:lnTo>
                  <a:pt x="28575" y="0"/>
                </a:lnTo>
                <a:lnTo>
                  <a:pt x="0" y="0"/>
                </a:lnTo>
                <a:lnTo>
                  <a:pt x="0" y="416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81706" y="13221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162350" y="1314881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808"/>
                </a:moveTo>
                <a:lnTo>
                  <a:pt x="28575" y="41808"/>
                </a:lnTo>
                <a:lnTo>
                  <a:pt x="28575" y="0"/>
                </a:lnTo>
                <a:lnTo>
                  <a:pt x="0" y="0"/>
                </a:lnTo>
                <a:lnTo>
                  <a:pt x="0" y="418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162350" y="1273086"/>
            <a:ext cx="28575" cy="41910"/>
          </a:xfrm>
          <a:custGeom>
            <a:avLst/>
            <a:gdLst/>
            <a:ahLst/>
            <a:cxnLst/>
            <a:rect l="l" t="t" r="r" b="b"/>
            <a:pathLst>
              <a:path w="28575" h="41909">
                <a:moveTo>
                  <a:pt x="0" y="41795"/>
                </a:moveTo>
                <a:lnTo>
                  <a:pt x="28575" y="41795"/>
                </a:lnTo>
                <a:lnTo>
                  <a:pt x="28575" y="0"/>
                </a:lnTo>
                <a:lnTo>
                  <a:pt x="0" y="0"/>
                </a:lnTo>
                <a:lnTo>
                  <a:pt x="0" y="417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63938" y="131488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44595" y="1278737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2583"/>
                </a:moveTo>
                <a:lnTo>
                  <a:pt x="28575" y="42583"/>
                </a:lnTo>
                <a:lnTo>
                  <a:pt x="28575" y="0"/>
                </a:lnTo>
                <a:lnTo>
                  <a:pt x="0" y="0"/>
                </a:lnTo>
                <a:lnTo>
                  <a:pt x="0" y="4258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44595" y="1236154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2583"/>
                </a:moveTo>
                <a:lnTo>
                  <a:pt x="28575" y="42583"/>
                </a:lnTo>
                <a:lnTo>
                  <a:pt x="28575" y="0"/>
                </a:lnTo>
                <a:lnTo>
                  <a:pt x="0" y="0"/>
                </a:lnTo>
                <a:lnTo>
                  <a:pt x="0" y="4258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46183" y="127873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26827" y="1253439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3103"/>
                </a:moveTo>
                <a:lnTo>
                  <a:pt x="28575" y="43103"/>
                </a:lnTo>
                <a:lnTo>
                  <a:pt x="28575" y="0"/>
                </a:lnTo>
                <a:lnTo>
                  <a:pt x="0" y="0"/>
                </a:lnTo>
                <a:lnTo>
                  <a:pt x="0" y="431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26827" y="1210322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80">
                <a:moveTo>
                  <a:pt x="0" y="43116"/>
                </a:moveTo>
                <a:lnTo>
                  <a:pt x="28575" y="43116"/>
                </a:lnTo>
                <a:lnTo>
                  <a:pt x="28575" y="0"/>
                </a:lnTo>
                <a:lnTo>
                  <a:pt x="0" y="0"/>
                </a:lnTo>
                <a:lnTo>
                  <a:pt x="0" y="431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28415" y="12534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09072" y="1188364"/>
            <a:ext cx="28575" cy="45085"/>
          </a:xfrm>
          <a:custGeom>
            <a:avLst/>
            <a:gdLst/>
            <a:ahLst/>
            <a:cxnLst/>
            <a:rect l="l" t="t" r="r" b="b"/>
            <a:pathLst>
              <a:path w="28575" h="45084">
                <a:moveTo>
                  <a:pt x="0" y="44462"/>
                </a:moveTo>
                <a:lnTo>
                  <a:pt x="28575" y="44462"/>
                </a:lnTo>
                <a:lnTo>
                  <a:pt x="28575" y="0"/>
                </a:lnTo>
                <a:lnTo>
                  <a:pt x="0" y="0"/>
                </a:lnTo>
                <a:lnTo>
                  <a:pt x="0" y="444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09072" y="1143901"/>
            <a:ext cx="28575" cy="45085"/>
          </a:xfrm>
          <a:custGeom>
            <a:avLst/>
            <a:gdLst/>
            <a:ahLst/>
            <a:cxnLst/>
            <a:rect l="l" t="t" r="r" b="b"/>
            <a:pathLst>
              <a:path w="28575" h="45084">
                <a:moveTo>
                  <a:pt x="0" y="44462"/>
                </a:moveTo>
                <a:lnTo>
                  <a:pt x="28575" y="44462"/>
                </a:lnTo>
                <a:lnTo>
                  <a:pt x="28575" y="0"/>
                </a:lnTo>
                <a:lnTo>
                  <a:pt x="0" y="0"/>
                </a:lnTo>
                <a:lnTo>
                  <a:pt x="0" y="444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10659" y="11883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91317" y="1000391"/>
            <a:ext cx="28575" cy="48260"/>
          </a:xfrm>
          <a:custGeom>
            <a:avLst/>
            <a:gdLst/>
            <a:ahLst/>
            <a:cxnLst/>
            <a:rect l="l" t="t" r="r" b="b"/>
            <a:pathLst>
              <a:path w="28575" h="48259">
                <a:moveTo>
                  <a:pt x="0" y="48120"/>
                </a:moveTo>
                <a:lnTo>
                  <a:pt x="28575" y="48120"/>
                </a:lnTo>
                <a:lnTo>
                  <a:pt x="28575" y="0"/>
                </a:lnTo>
                <a:lnTo>
                  <a:pt x="0" y="0"/>
                </a:lnTo>
                <a:lnTo>
                  <a:pt x="0" y="481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91317" y="952258"/>
            <a:ext cx="28575" cy="48260"/>
          </a:xfrm>
          <a:custGeom>
            <a:avLst/>
            <a:gdLst/>
            <a:ahLst/>
            <a:cxnLst/>
            <a:rect l="l" t="t" r="r" b="b"/>
            <a:pathLst>
              <a:path w="28575" h="48259">
                <a:moveTo>
                  <a:pt x="0" y="48132"/>
                </a:moveTo>
                <a:lnTo>
                  <a:pt x="28575" y="48132"/>
                </a:lnTo>
                <a:lnTo>
                  <a:pt x="28575" y="0"/>
                </a:lnTo>
                <a:lnTo>
                  <a:pt x="0" y="0"/>
                </a:lnTo>
                <a:lnTo>
                  <a:pt x="0" y="481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92904" y="10003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73549" y="897356"/>
            <a:ext cx="28575" cy="50165"/>
          </a:xfrm>
          <a:custGeom>
            <a:avLst/>
            <a:gdLst/>
            <a:ahLst/>
            <a:cxnLst/>
            <a:rect l="l" t="t" r="r" b="b"/>
            <a:pathLst>
              <a:path w="28575" h="50165">
                <a:moveTo>
                  <a:pt x="0" y="50025"/>
                </a:moveTo>
                <a:lnTo>
                  <a:pt x="28575" y="50025"/>
                </a:lnTo>
                <a:lnTo>
                  <a:pt x="28575" y="0"/>
                </a:lnTo>
                <a:lnTo>
                  <a:pt x="0" y="0"/>
                </a:lnTo>
                <a:lnTo>
                  <a:pt x="0" y="500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73549" y="847344"/>
            <a:ext cx="28575" cy="50165"/>
          </a:xfrm>
          <a:custGeom>
            <a:avLst/>
            <a:gdLst/>
            <a:ahLst/>
            <a:cxnLst/>
            <a:rect l="l" t="t" r="r" b="b"/>
            <a:pathLst>
              <a:path w="28575" h="50165">
                <a:moveTo>
                  <a:pt x="0" y="50012"/>
                </a:moveTo>
                <a:lnTo>
                  <a:pt x="28575" y="50012"/>
                </a:lnTo>
                <a:lnTo>
                  <a:pt x="28575" y="0"/>
                </a:lnTo>
                <a:lnTo>
                  <a:pt x="0" y="0"/>
                </a:lnTo>
                <a:lnTo>
                  <a:pt x="0" y="500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75137" y="89735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70081" y="770839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26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55794" y="718578"/>
            <a:ext cx="28575" cy="52705"/>
          </a:xfrm>
          <a:custGeom>
            <a:avLst/>
            <a:gdLst/>
            <a:ahLst/>
            <a:cxnLst/>
            <a:rect l="l" t="t" r="r" b="b"/>
            <a:pathLst>
              <a:path w="28575" h="52704">
                <a:moveTo>
                  <a:pt x="0" y="52260"/>
                </a:moveTo>
                <a:lnTo>
                  <a:pt x="28575" y="52260"/>
                </a:lnTo>
                <a:lnTo>
                  <a:pt x="28575" y="0"/>
                </a:lnTo>
                <a:lnTo>
                  <a:pt x="0" y="0"/>
                </a:lnTo>
                <a:lnTo>
                  <a:pt x="0" y="522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57381" y="7708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52313" y="680466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79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138026" y="626668"/>
            <a:ext cx="28575" cy="53975"/>
          </a:xfrm>
          <a:custGeom>
            <a:avLst/>
            <a:gdLst/>
            <a:ahLst/>
            <a:cxnLst/>
            <a:rect l="l" t="t" r="r" b="b"/>
            <a:pathLst>
              <a:path w="28575" h="53975">
                <a:moveTo>
                  <a:pt x="0" y="53797"/>
                </a:moveTo>
                <a:lnTo>
                  <a:pt x="28574" y="53797"/>
                </a:lnTo>
                <a:lnTo>
                  <a:pt x="28574" y="0"/>
                </a:lnTo>
                <a:lnTo>
                  <a:pt x="0" y="0"/>
                </a:lnTo>
                <a:lnTo>
                  <a:pt x="0" y="537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139613" y="6804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34558" y="81240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53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434558" y="7608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53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21858" y="81240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02515" y="1300429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113"/>
                </a:moveTo>
                <a:lnTo>
                  <a:pt x="28575" y="42113"/>
                </a:lnTo>
                <a:lnTo>
                  <a:pt x="28575" y="0"/>
                </a:lnTo>
                <a:lnTo>
                  <a:pt x="0" y="0"/>
                </a:lnTo>
                <a:lnTo>
                  <a:pt x="0" y="4211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702515" y="1258303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125"/>
                </a:moveTo>
                <a:lnTo>
                  <a:pt x="28575" y="42125"/>
                </a:lnTo>
                <a:lnTo>
                  <a:pt x="28575" y="0"/>
                </a:lnTo>
                <a:lnTo>
                  <a:pt x="0" y="0"/>
                </a:lnTo>
                <a:lnTo>
                  <a:pt x="0" y="421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04103" y="13004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84747" y="1790255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4">
                <a:moveTo>
                  <a:pt x="0" y="29806"/>
                </a:moveTo>
                <a:lnTo>
                  <a:pt x="28575" y="29806"/>
                </a:lnTo>
                <a:lnTo>
                  <a:pt x="28575" y="0"/>
                </a:lnTo>
                <a:lnTo>
                  <a:pt x="0" y="0"/>
                </a:lnTo>
                <a:lnTo>
                  <a:pt x="0" y="298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984747" y="1760435"/>
            <a:ext cx="28575" cy="29845"/>
          </a:xfrm>
          <a:custGeom>
            <a:avLst/>
            <a:gdLst/>
            <a:ahLst/>
            <a:cxnLst/>
            <a:rect l="l" t="t" r="r" b="b"/>
            <a:pathLst>
              <a:path w="28575" h="29844">
                <a:moveTo>
                  <a:pt x="0" y="29819"/>
                </a:moveTo>
                <a:lnTo>
                  <a:pt x="28575" y="29819"/>
                </a:lnTo>
                <a:lnTo>
                  <a:pt x="28575" y="0"/>
                </a:lnTo>
                <a:lnTo>
                  <a:pt x="0" y="0"/>
                </a:lnTo>
                <a:lnTo>
                  <a:pt x="0" y="298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986335" y="179025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266992" y="2171623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0" y="14122"/>
                </a:moveTo>
                <a:lnTo>
                  <a:pt x="28575" y="14122"/>
                </a:lnTo>
                <a:lnTo>
                  <a:pt x="28575" y="0"/>
                </a:lnTo>
                <a:lnTo>
                  <a:pt x="0" y="0"/>
                </a:lnTo>
                <a:lnTo>
                  <a:pt x="0" y="141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66992" y="2157514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0" y="14109"/>
                </a:moveTo>
                <a:lnTo>
                  <a:pt x="28575" y="14109"/>
                </a:lnTo>
                <a:lnTo>
                  <a:pt x="28575" y="0"/>
                </a:lnTo>
                <a:lnTo>
                  <a:pt x="0" y="0"/>
                </a:lnTo>
                <a:lnTo>
                  <a:pt x="0" y="141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68580" y="21716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77599" y="680466"/>
            <a:ext cx="5645150" cy="1601470"/>
          </a:xfrm>
          <a:custGeom>
            <a:avLst/>
            <a:gdLst/>
            <a:ahLst/>
            <a:cxnLst/>
            <a:rect l="l" t="t" r="r" b="b"/>
            <a:pathLst>
              <a:path w="5645150" h="1601470">
                <a:moveTo>
                  <a:pt x="0" y="195211"/>
                </a:moveTo>
                <a:lnTo>
                  <a:pt x="282240" y="195211"/>
                </a:lnTo>
                <a:lnTo>
                  <a:pt x="282240" y="23495"/>
                </a:lnTo>
                <a:lnTo>
                  <a:pt x="564485" y="23495"/>
                </a:lnTo>
                <a:lnTo>
                  <a:pt x="564485" y="34340"/>
                </a:lnTo>
                <a:lnTo>
                  <a:pt x="846717" y="34340"/>
                </a:lnTo>
                <a:lnTo>
                  <a:pt x="846717" y="645261"/>
                </a:lnTo>
                <a:lnTo>
                  <a:pt x="1128962" y="645261"/>
                </a:lnTo>
                <a:lnTo>
                  <a:pt x="1128962" y="630809"/>
                </a:lnTo>
                <a:lnTo>
                  <a:pt x="1411194" y="630809"/>
                </a:lnTo>
                <a:lnTo>
                  <a:pt x="1411194" y="650684"/>
                </a:lnTo>
                <a:lnTo>
                  <a:pt x="1693439" y="650684"/>
                </a:lnTo>
                <a:lnTo>
                  <a:pt x="1693439" y="591045"/>
                </a:lnTo>
                <a:lnTo>
                  <a:pt x="1975684" y="591045"/>
                </a:lnTo>
                <a:lnTo>
                  <a:pt x="1975684" y="641654"/>
                </a:lnTo>
                <a:lnTo>
                  <a:pt x="2257916" y="641654"/>
                </a:lnTo>
                <a:lnTo>
                  <a:pt x="2257916" y="634415"/>
                </a:lnTo>
                <a:lnTo>
                  <a:pt x="2540161" y="634415"/>
                </a:lnTo>
                <a:lnTo>
                  <a:pt x="2540161" y="598271"/>
                </a:lnTo>
                <a:lnTo>
                  <a:pt x="2822406" y="598271"/>
                </a:lnTo>
                <a:lnTo>
                  <a:pt x="2822406" y="572973"/>
                </a:lnTo>
                <a:lnTo>
                  <a:pt x="3104638" y="572973"/>
                </a:lnTo>
                <a:lnTo>
                  <a:pt x="3104638" y="507898"/>
                </a:lnTo>
                <a:lnTo>
                  <a:pt x="3386882" y="507898"/>
                </a:lnTo>
                <a:lnTo>
                  <a:pt x="3386882" y="319925"/>
                </a:lnTo>
                <a:lnTo>
                  <a:pt x="3669115" y="319925"/>
                </a:lnTo>
                <a:lnTo>
                  <a:pt x="3669115" y="216890"/>
                </a:lnTo>
                <a:lnTo>
                  <a:pt x="3951359" y="216890"/>
                </a:lnTo>
                <a:lnTo>
                  <a:pt x="3951359" y="90373"/>
                </a:lnTo>
                <a:lnTo>
                  <a:pt x="4233604" y="90373"/>
                </a:lnTo>
                <a:lnTo>
                  <a:pt x="4233604" y="0"/>
                </a:lnTo>
                <a:lnTo>
                  <a:pt x="4515836" y="0"/>
                </a:lnTo>
                <a:lnTo>
                  <a:pt x="4515836" y="131940"/>
                </a:lnTo>
                <a:lnTo>
                  <a:pt x="4798081" y="131940"/>
                </a:lnTo>
                <a:lnTo>
                  <a:pt x="4798081" y="619963"/>
                </a:lnTo>
                <a:lnTo>
                  <a:pt x="5080326" y="619963"/>
                </a:lnTo>
                <a:lnTo>
                  <a:pt x="5080326" y="1109789"/>
                </a:lnTo>
                <a:lnTo>
                  <a:pt x="5362558" y="1109789"/>
                </a:lnTo>
                <a:lnTo>
                  <a:pt x="5362558" y="1491157"/>
                </a:lnTo>
                <a:lnTo>
                  <a:pt x="5644803" y="1491157"/>
                </a:lnTo>
                <a:lnTo>
                  <a:pt x="5644803" y="1601419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77599" y="288205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77599" y="2882052"/>
            <a:ext cx="5645150" cy="1986914"/>
          </a:xfrm>
          <a:custGeom>
            <a:avLst/>
            <a:gdLst/>
            <a:ahLst/>
            <a:cxnLst/>
            <a:rect l="l" t="t" r="r" b="b"/>
            <a:pathLst>
              <a:path w="5645150" h="1986914">
                <a:moveTo>
                  <a:pt x="0" y="1986762"/>
                </a:moveTo>
                <a:lnTo>
                  <a:pt x="5644794" y="1986762"/>
                </a:lnTo>
                <a:lnTo>
                  <a:pt x="5644794" y="0"/>
                </a:lnTo>
                <a:lnTo>
                  <a:pt x="0" y="0"/>
                </a:lnTo>
                <a:lnTo>
                  <a:pt x="0" y="1986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77599" y="486881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7759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342085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906562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47103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035515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600005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164482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728959" y="2882049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171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28959" y="3875430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38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293436" y="2882049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171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293436" y="3875430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38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857925" y="2882049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171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857925" y="3875430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38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422402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0"/>
                </a:moveTo>
                <a:lnTo>
                  <a:pt x="0" y="1986766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7759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77599" y="486881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77599" y="4583403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77599" y="4297989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7599" y="4012577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5644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069596" y="372717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77599" y="3727170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069596" y="344175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77599" y="3441750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69596" y="3156343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 h="0">
                <a:moveTo>
                  <a:pt x="0" y="0"/>
                </a:moveTo>
                <a:lnTo>
                  <a:pt x="352806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77599" y="3156343"/>
            <a:ext cx="3881120" cy="0"/>
          </a:xfrm>
          <a:custGeom>
            <a:avLst/>
            <a:gdLst/>
            <a:ahLst/>
            <a:cxnLst/>
            <a:rect l="l" t="t" r="r" b="b"/>
            <a:pathLst>
              <a:path w="3881120" h="0">
                <a:moveTo>
                  <a:pt x="0" y="0"/>
                </a:moveTo>
                <a:lnTo>
                  <a:pt x="3880798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90496" y="484955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14287" y="692"/>
                </a:moveTo>
                <a:lnTo>
                  <a:pt x="14287" y="6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90496" y="4848169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14287" y="691"/>
                </a:moveTo>
                <a:lnTo>
                  <a:pt x="14287" y="6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77796" y="484955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116288" y="4627607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370"/>
                </a:moveTo>
                <a:lnTo>
                  <a:pt x="14287" y="3370"/>
                </a:lnTo>
              </a:path>
            </a:pathLst>
          </a:custGeom>
          <a:ln w="6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16288" y="4620865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370"/>
                </a:moveTo>
                <a:lnTo>
                  <a:pt x="14287" y="3370"/>
                </a:lnTo>
              </a:path>
            </a:pathLst>
          </a:custGeom>
          <a:ln w="6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03588" y="46276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342085" y="4427872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652"/>
                </a:moveTo>
                <a:lnTo>
                  <a:pt x="14287" y="5652"/>
                </a:lnTo>
              </a:path>
            </a:pathLst>
          </a:custGeom>
          <a:ln w="11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342085" y="441656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653"/>
                </a:moveTo>
                <a:lnTo>
                  <a:pt x="14287" y="5653"/>
                </a:lnTo>
              </a:path>
            </a:pathLst>
          </a:custGeom>
          <a:ln w="113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329385" y="442787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553578" y="4027632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0" y="18502"/>
                </a:moveTo>
                <a:lnTo>
                  <a:pt x="28575" y="18502"/>
                </a:lnTo>
                <a:lnTo>
                  <a:pt x="28575" y="0"/>
                </a:lnTo>
                <a:lnTo>
                  <a:pt x="0" y="0"/>
                </a:lnTo>
                <a:lnTo>
                  <a:pt x="0" y="1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553578" y="4009129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0" y="18502"/>
                </a:moveTo>
                <a:lnTo>
                  <a:pt x="28575" y="18502"/>
                </a:lnTo>
                <a:lnTo>
                  <a:pt x="28575" y="0"/>
                </a:lnTo>
                <a:lnTo>
                  <a:pt x="0" y="0"/>
                </a:lnTo>
                <a:lnTo>
                  <a:pt x="0" y="1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555165" y="402763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779371" y="3408870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0" y="27520"/>
                </a:moveTo>
                <a:lnTo>
                  <a:pt x="28575" y="27520"/>
                </a:lnTo>
                <a:lnTo>
                  <a:pt x="28575" y="0"/>
                </a:lnTo>
                <a:lnTo>
                  <a:pt x="0" y="0"/>
                </a:lnTo>
                <a:lnTo>
                  <a:pt x="0" y="2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779371" y="3381349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0" y="27520"/>
                </a:moveTo>
                <a:lnTo>
                  <a:pt x="28575" y="27520"/>
                </a:lnTo>
                <a:lnTo>
                  <a:pt x="28575" y="0"/>
                </a:lnTo>
                <a:lnTo>
                  <a:pt x="0" y="0"/>
                </a:lnTo>
                <a:lnTo>
                  <a:pt x="0" y="2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780959" y="34088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005164" y="3407943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0" y="30276"/>
                </a:moveTo>
                <a:lnTo>
                  <a:pt x="28575" y="30276"/>
                </a:lnTo>
                <a:lnTo>
                  <a:pt x="28575" y="0"/>
                </a:lnTo>
                <a:lnTo>
                  <a:pt x="0" y="0"/>
                </a:lnTo>
                <a:lnTo>
                  <a:pt x="0" y="3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005164" y="337766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0" y="30276"/>
                </a:moveTo>
                <a:lnTo>
                  <a:pt x="28575" y="30276"/>
                </a:lnTo>
                <a:lnTo>
                  <a:pt x="28575" y="0"/>
                </a:lnTo>
                <a:lnTo>
                  <a:pt x="0" y="0"/>
                </a:lnTo>
                <a:lnTo>
                  <a:pt x="0" y="3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006752" y="340794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230958" y="3615207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0" y="30391"/>
                </a:moveTo>
                <a:lnTo>
                  <a:pt x="28575" y="30391"/>
                </a:lnTo>
                <a:lnTo>
                  <a:pt x="28575" y="0"/>
                </a:lnTo>
                <a:lnTo>
                  <a:pt x="0" y="0"/>
                </a:lnTo>
                <a:lnTo>
                  <a:pt x="0" y="30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230958" y="3584828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0" y="30378"/>
                </a:moveTo>
                <a:lnTo>
                  <a:pt x="28575" y="30378"/>
                </a:lnTo>
                <a:lnTo>
                  <a:pt x="28575" y="0"/>
                </a:lnTo>
                <a:lnTo>
                  <a:pt x="0" y="0"/>
                </a:lnTo>
                <a:lnTo>
                  <a:pt x="0" y="3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232545" y="36152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456751" y="4151422"/>
            <a:ext cx="28575" cy="24765"/>
          </a:xfrm>
          <a:custGeom>
            <a:avLst/>
            <a:gdLst/>
            <a:ahLst/>
            <a:cxnLst/>
            <a:rect l="l" t="t" r="r" b="b"/>
            <a:pathLst>
              <a:path w="28575" h="24764">
                <a:moveTo>
                  <a:pt x="0" y="24651"/>
                </a:moveTo>
                <a:lnTo>
                  <a:pt x="28575" y="24651"/>
                </a:lnTo>
                <a:lnTo>
                  <a:pt x="28575" y="0"/>
                </a:lnTo>
                <a:lnTo>
                  <a:pt x="0" y="0"/>
                </a:lnTo>
                <a:lnTo>
                  <a:pt x="0" y="24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456751" y="4126770"/>
            <a:ext cx="28575" cy="24765"/>
          </a:xfrm>
          <a:custGeom>
            <a:avLst/>
            <a:gdLst/>
            <a:ahLst/>
            <a:cxnLst/>
            <a:rect l="l" t="t" r="r" b="b"/>
            <a:pathLst>
              <a:path w="28575" h="24764">
                <a:moveTo>
                  <a:pt x="0" y="24651"/>
                </a:moveTo>
                <a:lnTo>
                  <a:pt x="28575" y="24651"/>
                </a:lnTo>
                <a:lnTo>
                  <a:pt x="28575" y="0"/>
                </a:lnTo>
                <a:lnTo>
                  <a:pt x="0" y="0"/>
                </a:lnTo>
                <a:lnTo>
                  <a:pt x="0" y="24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458339" y="415142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682544" y="4580659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6672"/>
                </a:moveTo>
                <a:lnTo>
                  <a:pt x="28575" y="16672"/>
                </a:lnTo>
                <a:lnTo>
                  <a:pt x="28575" y="0"/>
                </a:lnTo>
                <a:lnTo>
                  <a:pt x="0" y="0"/>
                </a:lnTo>
                <a:lnTo>
                  <a:pt x="0" y="16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682544" y="4563986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6673"/>
                </a:moveTo>
                <a:lnTo>
                  <a:pt x="28575" y="16673"/>
                </a:lnTo>
                <a:lnTo>
                  <a:pt x="28575" y="0"/>
                </a:lnTo>
                <a:lnTo>
                  <a:pt x="0" y="0"/>
                </a:lnTo>
                <a:lnTo>
                  <a:pt x="0" y="16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684132" y="45806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908338" y="4716136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818"/>
                </a:moveTo>
                <a:lnTo>
                  <a:pt x="28575" y="12818"/>
                </a:lnTo>
                <a:lnTo>
                  <a:pt x="28575" y="0"/>
                </a:lnTo>
                <a:lnTo>
                  <a:pt x="0" y="0"/>
                </a:lnTo>
                <a:lnTo>
                  <a:pt x="0" y="12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908338" y="4703316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819"/>
                </a:moveTo>
                <a:lnTo>
                  <a:pt x="28575" y="12819"/>
                </a:lnTo>
                <a:lnTo>
                  <a:pt x="28575" y="0"/>
                </a:lnTo>
                <a:lnTo>
                  <a:pt x="0" y="0"/>
                </a:lnTo>
                <a:lnTo>
                  <a:pt x="0" y="12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909925" y="471613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148418" y="477192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84"/>
                </a:moveTo>
                <a:lnTo>
                  <a:pt x="14287" y="5384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148418" y="4761151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84"/>
                </a:moveTo>
                <a:lnTo>
                  <a:pt x="14287" y="5384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135718" y="47719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374212" y="4779747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02"/>
                </a:moveTo>
                <a:lnTo>
                  <a:pt x="14287" y="5402"/>
                </a:lnTo>
              </a:path>
            </a:pathLst>
          </a:custGeom>
          <a:ln w="10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374212" y="4768942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02"/>
                </a:moveTo>
                <a:lnTo>
                  <a:pt x="14287" y="5402"/>
                </a:lnTo>
              </a:path>
            </a:pathLst>
          </a:custGeom>
          <a:ln w="10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361512" y="477974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600005" y="4800871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4904"/>
                </a:moveTo>
                <a:lnTo>
                  <a:pt x="14287" y="4904"/>
                </a:lnTo>
              </a:path>
            </a:pathLst>
          </a:custGeom>
          <a:ln w="9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600005" y="4791061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4905"/>
                </a:moveTo>
                <a:lnTo>
                  <a:pt x="14287" y="4905"/>
                </a:lnTo>
              </a:path>
            </a:pathLst>
          </a:custGeom>
          <a:ln w="9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87305" y="480087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825786" y="481849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380"/>
                </a:moveTo>
                <a:lnTo>
                  <a:pt x="14287" y="4380"/>
                </a:lnTo>
              </a:path>
            </a:pathLst>
          </a:custGeom>
          <a:ln w="87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825786" y="480973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380"/>
                </a:moveTo>
                <a:lnTo>
                  <a:pt x="14287" y="4380"/>
                </a:lnTo>
              </a:path>
            </a:pathLst>
          </a:custGeom>
          <a:ln w="8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813086" y="48184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051579" y="481754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605"/>
                </a:moveTo>
                <a:lnTo>
                  <a:pt x="14287" y="4605"/>
                </a:lnTo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051579" y="480833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14287" y="4605"/>
                </a:moveTo>
                <a:lnTo>
                  <a:pt x="14287" y="4605"/>
                </a:lnTo>
              </a:path>
            </a:pathLst>
          </a:custGeom>
          <a:ln w="9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038879" y="481754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277372" y="482832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22"/>
                </a:moveTo>
                <a:lnTo>
                  <a:pt x="14287" y="4222"/>
                </a:lnTo>
              </a:path>
            </a:pathLst>
          </a:custGeom>
          <a:ln w="84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277372" y="481988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22"/>
                </a:moveTo>
                <a:lnTo>
                  <a:pt x="14287" y="4222"/>
                </a:lnTo>
              </a:path>
            </a:pathLst>
          </a:custGeom>
          <a:ln w="84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264672" y="482832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503165" y="4831152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11"/>
                </a:moveTo>
                <a:lnTo>
                  <a:pt x="14287" y="4211"/>
                </a:lnTo>
              </a:path>
            </a:pathLst>
          </a:custGeom>
          <a:ln w="8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503165" y="4822728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11"/>
                </a:moveTo>
                <a:lnTo>
                  <a:pt x="14287" y="4211"/>
                </a:lnTo>
              </a:path>
            </a:pathLst>
          </a:custGeom>
          <a:ln w="8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490465" y="483115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728959" y="4848719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177"/>
                </a:moveTo>
                <a:lnTo>
                  <a:pt x="14287" y="3177"/>
                </a:lnTo>
              </a:path>
            </a:pathLst>
          </a:custGeom>
          <a:ln w="63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728959" y="4842362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178"/>
                </a:moveTo>
                <a:lnTo>
                  <a:pt x="14287" y="3178"/>
                </a:lnTo>
              </a:path>
            </a:pathLst>
          </a:custGeom>
          <a:ln w="63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716259" y="48487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954752" y="484558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03"/>
                </a:moveTo>
                <a:lnTo>
                  <a:pt x="14287" y="3503"/>
                </a:lnTo>
              </a:path>
            </a:pathLst>
          </a:custGeom>
          <a:ln w="7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954752" y="483857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03"/>
                </a:moveTo>
                <a:lnTo>
                  <a:pt x="14287" y="3503"/>
                </a:lnTo>
              </a:path>
            </a:pathLst>
          </a:custGeom>
          <a:ln w="7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942052" y="484558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180545" y="483557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91"/>
                </a:moveTo>
                <a:lnTo>
                  <a:pt x="14287" y="4291"/>
                </a:lnTo>
              </a:path>
            </a:pathLst>
          </a:custGeom>
          <a:ln w="8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180545" y="482699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91"/>
                </a:moveTo>
                <a:lnTo>
                  <a:pt x="14287" y="4291"/>
                </a:lnTo>
              </a:path>
            </a:pathLst>
          </a:custGeom>
          <a:ln w="8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167845" y="483557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406339" y="4838482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06"/>
                </a:moveTo>
                <a:lnTo>
                  <a:pt x="14287" y="4206"/>
                </a:lnTo>
              </a:path>
            </a:pathLst>
          </a:custGeom>
          <a:ln w="8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406339" y="483007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206"/>
                </a:moveTo>
                <a:lnTo>
                  <a:pt x="14287" y="4206"/>
                </a:lnTo>
              </a:path>
            </a:pathLst>
          </a:custGeom>
          <a:ln w="8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393639" y="483848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32132" y="48565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752"/>
                </a:moveTo>
                <a:lnTo>
                  <a:pt x="14287" y="2752"/>
                </a:lnTo>
              </a:path>
            </a:pathLst>
          </a:custGeom>
          <a:ln w="55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32132" y="485099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753"/>
                </a:moveTo>
                <a:lnTo>
                  <a:pt x="14287" y="2753"/>
                </a:lnTo>
              </a:path>
            </a:pathLst>
          </a:custGeom>
          <a:ln w="5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19432" y="48565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857925" y="4850735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416"/>
                </a:moveTo>
                <a:lnTo>
                  <a:pt x="14287" y="3416"/>
                </a:lnTo>
              </a:path>
            </a:pathLst>
          </a:custGeom>
          <a:ln w="68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857925" y="4843900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417"/>
                </a:moveTo>
                <a:lnTo>
                  <a:pt x="14287" y="3417"/>
                </a:lnTo>
              </a:path>
            </a:pathLst>
          </a:custGeom>
          <a:ln w="6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845225" y="48507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83706" y="484733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797"/>
                </a:moveTo>
                <a:lnTo>
                  <a:pt x="14287" y="3797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083706" y="483973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797"/>
                </a:moveTo>
                <a:lnTo>
                  <a:pt x="14287" y="3797"/>
                </a:lnTo>
              </a:path>
            </a:pathLst>
          </a:custGeom>
          <a:ln w="7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071006" y="484733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309499" y="4840763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436"/>
                </a:moveTo>
                <a:lnTo>
                  <a:pt x="14287" y="4436"/>
                </a:lnTo>
              </a:path>
            </a:pathLst>
          </a:custGeom>
          <a:ln w="88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309499" y="4831892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14287" y="4435"/>
                </a:moveTo>
                <a:lnTo>
                  <a:pt x="14287" y="4435"/>
                </a:lnTo>
              </a:path>
            </a:pathLst>
          </a:custGeom>
          <a:ln w="88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296799" y="484076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77599" y="3407943"/>
            <a:ext cx="5645150" cy="1449070"/>
          </a:xfrm>
          <a:custGeom>
            <a:avLst/>
            <a:gdLst/>
            <a:ahLst/>
            <a:cxnLst/>
            <a:rect l="l" t="t" r="r" b="b"/>
            <a:pathLst>
              <a:path w="5645150" h="1449070">
                <a:moveTo>
                  <a:pt x="0" y="1441608"/>
                </a:moveTo>
                <a:lnTo>
                  <a:pt x="225792" y="1441608"/>
                </a:lnTo>
                <a:lnTo>
                  <a:pt x="225792" y="1219663"/>
                </a:lnTo>
                <a:lnTo>
                  <a:pt x="451584" y="1219663"/>
                </a:lnTo>
                <a:lnTo>
                  <a:pt x="451584" y="1019929"/>
                </a:lnTo>
                <a:lnTo>
                  <a:pt x="677376" y="1019929"/>
                </a:lnTo>
                <a:lnTo>
                  <a:pt x="677376" y="619688"/>
                </a:lnTo>
                <a:lnTo>
                  <a:pt x="903169" y="619688"/>
                </a:lnTo>
                <a:lnTo>
                  <a:pt x="903169" y="927"/>
                </a:lnTo>
                <a:lnTo>
                  <a:pt x="1128962" y="927"/>
                </a:lnTo>
                <a:lnTo>
                  <a:pt x="1128962" y="0"/>
                </a:lnTo>
                <a:lnTo>
                  <a:pt x="1354755" y="0"/>
                </a:lnTo>
                <a:lnTo>
                  <a:pt x="1354755" y="207263"/>
                </a:lnTo>
                <a:lnTo>
                  <a:pt x="1580549" y="207263"/>
                </a:lnTo>
                <a:lnTo>
                  <a:pt x="1580549" y="743479"/>
                </a:lnTo>
                <a:lnTo>
                  <a:pt x="1806342" y="743479"/>
                </a:lnTo>
                <a:lnTo>
                  <a:pt x="1806342" y="1172716"/>
                </a:lnTo>
                <a:lnTo>
                  <a:pt x="2032123" y="1172716"/>
                </a:lnTo>
                <a:lnTo>
                  <a:pt x="2032123" y="1308192"/>
                </a:lnTo>
                <a:lnTo>
                  <a:pt x="2257916" y="1308192"/>
                </a:lnTo>
                <a:lnTo>
                  <a:pt x="2257916" y="1363977"/>
                </a:lnTo>
                <a:lnTo>
                  <a:pt x="2483709" y="1363977"/>
                </a:lnTo>
                <a:lnTo>
                  <a:pt x="2483709" y="1371804"/>
                </a:lnTo>
                <a:lnTo>
                  <a:pt x="2709503" y="1371804"/>
                </a:lnTo>
                <a:lnTo>
                  <a:pt x="2709503" y="1392928"/>
                </a:lnTo>
                <a:lnTo>
                  <a:pt x="2935296" y="1392928"/>
                </a:lnTo>
                <a:lnTo>
                  <a:pt x="2935296" y="1410553"/>
                </a:lnTo>
                <a:lnTo>
                  <a:pt x="3161089" y="1410553"/>
                </a:lnTo>
                <a:lnTo>
                  <a:pt x="3161089" y="1409598"/>
                </a:lnTo>
                <a:lnTo>
                  <a:pt x="3386882" y="1409598"/>
                </a:lnTo>
                <a:lnTo>
                  <a:pt x="3386882" y="1420381"/>
                </a:lnTo>
                <a:lnTo>
                  <a:pt x="3612676" y="1420381"/>
                </a:lnTo>
                <a:lnTo>
                  <a:pt x="3612676" y="1423208"/>
                </a:lnTo>
                <a:lnTo>
                  <a:pt x="3838469" y="1423208"/>
                </a:lnTo>
                <a:lnTo>
                  <a:pt x="3838469" y="1440775"/>
                </a:lnTo>
                <a:lnTo>
                  <a:pt x="4064262" y="1440775"/>
                </a:lnTo>
                <a:lnTo>
                  <a:pt x="4064262" y="1437637"/>
                </a:lnTo>
                <a:lnTo>
                  <a:pt x="4290043" y="1437637"/>
                </a:lnTo>
                <a:lnTo>
                  <a:pt x="4290043" y="1427633"/>
                </a:lnTo>
                <a:lnTo>
                  <a:pt x="4515836" y="1427633"/>
                </a:lnTo>
                <a:lnTo>
                  <a:pt x="4515836" y="1430539"/>
                </a:lnTo>
                <a:lnTo>
                  <a:pt x="4741630" y="1430539"/>
                </a:lnTo>
                <a:lnTo>
                  <a:pt x="4741630" y="1448560"/>
                </a:lnTo>
                <a:lnTo>
                  <a:pt x="4967423" y="1448560"/>
                </a:lnTo>
                <a:lnTo>
                  <a:pt x="4967423" y="1442792"/>
                </a:lnTo>
                <a:lnTo>
                  <a:pt x="5193216" y="1442792"/>
                </a:lnTo>
                <a:lnTo>
                  <a:pt x="5193216" y="1439391"/>
                </a:lnTo>
                <a:lnTo>
                  <a:pt x="5419009" y="1439391"/>
                </a:lnTo>
                <a:lnTo>
                  <a:pt x="5419009" y="1432820"/>
                </a:lnTo>
                <a:lnTo>
                  <a:pt x="5644803" y="14328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77599" y="4868815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 h="0">
                <a:moveTo>
                  <a:pt x="0" y="0"/>
                </a:moveTo>
                <a:lnTo>
                  <a:pt x="5644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77599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9049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003391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1628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229183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45497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56786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68076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79365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01945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13235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24524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35814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58394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69683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80972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92262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148418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26130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37421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48710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71289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82578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93868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05157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164482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27737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39027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50316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61606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84186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5475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067643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180545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293436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40633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51922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63213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745022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97081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083706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19660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309499" y="4839013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422402" y="480921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1262672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0.5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1868703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2393327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2990316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3523983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4120972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645596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5251627" y="4848495"/>
            <a:ext cx="711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776239" y="4848495"/>
            <a:ext cx="13906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4.5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5957150" y="4848495"/>
            <a:ext cx="495934" cy="213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ts val="745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  <a:p>
            <a:pPr algn="r" marR="21590">
              <a:lnSpc>
                <a:spcPts val="745"/>
              </a:lnSpc>
            </a:pPr>
            <a:r>
              <a:rPr dirty="0" sz="650" spc="-5">
                <a:latin typeface="Arial"/>
                <a:cs typeface="Arial"/>
              </a:rPr>
              <a:t>Charge</a:t>
            </a:r>
            <a:r>
              <a:rPr dirty="0" sz="650" spc="-10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(PE)</a:t>
            </a:r>
            <a:endParaRPr sz="650">
              <a:latin typeface="Arial"/>
              <a:cs typeface="Arial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777599" y="2882049"/>
            <a:ext cx="0" cy="1986914"/>
          </a:xfrm>
          <a:custGeom>
            <a:avLst/>
            <a:gdLst/>
            <a:ahLst/>
            <a:cxnLst/>
            <a:rect l="l" t="t" r="r" b="b"/>
            <a:pathLst>
              <a:path w="0" h="1986914">
                <a:moveTo>
                  <a:pt x="0" y="19867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 txBox="1"/>
          <p:nvPr/>
        </p:nvSpPr>
        <p:spPr>
          <a:xfrm>
            <a:off x="320488" y="2865827"/>
            <a:ext cx="116839" cy="76962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650" spc="-5">
                <a:latin typeface="Arial"/>
                <a:cs typeface="Arial"/>
              </a:rPr>
              <a:t>q*Hits in 25</a:t>
            </a:r>
            <a:r>
              <a:rPr dirty="0" sz="650" spc="-7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seconds</a:t>
            </a:r>
            <a:endParaRPr sz="650">
              <a:latin typeface="Arial"/>
              <a:cs typeface="Arial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777599" y="4868815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77599" y="481173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777599" y="475465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777599" y="469756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777599" y="464048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777599" y="4583403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77599" y="452632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77599" y="4469238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777599" y="441215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77599" y="435507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77599" y="4297989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777599" y="424090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77599" y="418382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77599" y="412674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77599" y="406966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77599" y="401257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77599" y="395549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77599" y="389841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77599" y="384133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77599" y="378424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77599" y="372717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777599" y="367008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777599" y="361299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77599" y="355591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777599" y="349883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777599" y="344175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77599" y="338466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777599" y="332759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777599" y="327050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777599" y="321341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777599" y="3156343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1693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777599" y="309925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77599" y="304217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77599" y="298509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777599" y="292801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846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 txBox="1"/>
          <p:nvPr/>
        </p:nvSpPr>
        <p:spPr>
          <a:xfrm>
            <a:off x="683781" y="4803269"/>
            <a:ext cx="11620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>
                <a:latin typeface="Arial"/>
                <a:cs typeface="Arial"/>
              </a:rPr>
              <a:t>0</a:t>
            </a:r>
            <a:r>
              <a:rPr dirty="0" baseline="-29914" sz="975" spc="-7">
                <a:latin typeface="Arial"/>
                <a:cs typeface="Arial"/>
              </a:rPr>
              <a:t>0</a:t>
            </a:r>
            <a:endParaRPr baseline="-29914" sz="975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548104" y="3953018"/>
            <a:ext cx="207010" cy="693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1500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650" spc="-5">
                <a:latin typeface="Arial"/>
                <a:cs typeface="Arial"/>
              </a:rPr>
              <a:t>1000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dirty="0" sz="650" spc="-5">
                <a:latin typeface="Arial"/>
                <a:cs typeface="Arial"/>
              </a:rPr>
              <a:t>500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548104" y="3663567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548104" y="3383164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2500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548104" y="3093718"/>
            <a:ext cx="20701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latin typeface="Arial"/>
                <a:cs typeface="Arial"/>
              </a:rPr>
              <a:t>3000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890496" y="48674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14287" y="186"/>
                </a:moveTo>
                <a:lnTo>
                  <a:pt x="14287" y="186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890496" y="4867055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14287" y="186"/>
                </a:moveTo>
                <a:lnTo>
                  <a:pt x="14287" y="186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77796" y="48674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116288" y="466172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3140"/>
                </a:moveTo>
                <a:lnTo>
                  <a:pt x="14287" y="3140"/>
                </a:lnTo>
              </a:path>
            </a:pathLst>
          </a:custGeom>
          <a:ln w="62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116288" y="465544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3140"/>
                </a:moveTo>
                <a:lnTo>
                  <a:pt x="14287" y="3140"/>
                </a:lnTo>
              </a:path>
            </a:pathLst>
          </a:custGeom>
          <a:ln w="628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103588" y="46617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327797" y="4396740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634"/>
                </a:moveTo>
                <a:lnTo>
                  <a:pt x="28575" y="11634"/>
                </a:lnTo>
                <a:lnTo>
                  <a:pt x="28575" y="0"/>
                </a:lnTo>
                <a:lnTo>
                  <a:pt x="0" y="0"/>
                </a:lnTo>
                <a:lnTo>
                  <a:pt x="0" y="116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327797" y="4385105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634"/>
                </a:moveTo>
                <a:lnTo>
                  <a:pt x="28575" y="11634"/>
                </a:lnTo>
                <a:lnTo>
                  <a:pt x="28575" y="0"/>
                </a:lnTo>
                <a:lnTo>
                  <a:pt x="0" y="0"/>
                </a:lnTo>
                <a:lnTo>
                  <a:pt x="0" y="116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329385" y="43967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553578" y="4020014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0" y="18582"/>
                </a:moveTo>
                <a:lnTo>
                  <a:pt x="28575" y="18582"/>
                </a:lnTo>
                <a:lnTo>
                  <a:pt x="28575" y="0"/>
                </a:lnTo>
                <a:lnTo>
                  <a:pt x="0" y="0"/>
                </a:lnTo>
                <a:lnTo>
                  <a:pt x="0" y="18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553578" y="4001432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0" y="18582"/>
                </a:moveTo>
                <a:lnTo>
                  <a:pt x="28575" y="18582"/>
                </a:lnTo>
                <a:lnTo>
                  <a:pt x="28575" y="0"/>
                </a:lnTo>
                <a:lnTo>
                  <a:pt x="0" y="0"/>
                </a:lnTo>
                <a:lnTo>
                  <a:pt x="0" y="185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555165" y="40200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779371" y="3428555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0" y="27304"/>
                </a:moveTo>
                <a:lnTo>
                  <a:pt x="28575" y="27304"/>
                </a:lnTo>
                <a:lnTo>
                  <a:pt x="28575" y="0"/>
                </a:lnTo>
                <a:lnTo>
                  <a:pt x="0" y="0"/>
                </a:lnTo>
                <a:lnTo>
                  <a:pt x="0" y="273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779371" y="340125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0" y="27304"/>
                </a:moveTo>
                <a:lnTo>
                  <a:pt x="28575" y="27304"/>
                </a:lnTo>
                <a:lnTo>
                  <a:pt x="28575" y="0"/>
                </a:lnTo>
                <a:lnTo>
                  <a:pt x="0" y="0"/>
                </a:lnTo>
                <a:lnTo>
                  <a:pt x="0" y="273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780959" y="342855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005164" y="3213176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0" y="32181"/>
                </a:moveTo>
                <a:lnTo>
                  <a:pt x="28575" y="32181"/>
                </a:lnTo>
                <a:lnTo>
                  <a:pt x="28575" y="0"/>
                </a:lnTo>
                <a:lnTo>
                  <a:pt x="0" y="0"/>
                </a:lnTo>
                <a:lnTo>
                  <a:pt x="0" y="321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005164" y="3180994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5">
                <a:moveTo>
                  <a:pt x="0" y="32181"/>
                </a:moveTo>
                <a:lnTo>
                  <a:pt x="28575" y="32181"/>
                </a:lnTo>
                <a:lnTo>
                  <a:pt x="28575" y="0"/>
                </a:lnTo>
                <a:lnTo>
                  <a:pt x="0" y="0"/>
                </a:lnTo>
                <a:lnTo>
                  <a:pt x="0" y="321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006752" y="321317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230958" y="3652596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0" y="29908"/>
                </a:moveTo>
                <a:lnTo>
                  <a:pt x="28575" y="29908"/>
                </a:lnTo>
                <a:lnTo>
                  <a:pt x="28575" y="0"/>
                </a:lnTo>
                <a:lnTo>
                  <a:pt x="0" y="0"/>
                </a:lnTo>
                <a:lnTo>
                  <a:pt x="0" y="29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230958" y="3622687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0" y="29908"/>
                </a:moveTo>
                <a:lnTo>
                  <a:pt x="28575" y="29908"/>
                </a:lnTo>
                <a:lnTo>
                  <a:pt x="28575" y="0"/>
                </a:lnTo>
                <a:lnTo>
                  <a:pt x="0" y="0"/>
                </a:lnTo>
                <a:lnTo>
                  <a:pt x="0" y="29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232545" y="36525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456751" y="4254722"/>
            <a:ext cx="28575" cy="22860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0" y="22807"/>
                </a:moveTo>
                <a:lnTo>
                  <a:pt x="28575" y="22807"/>
                </a:lnTo>
                <a:lnTo>
                  <a:pt x="28575" y="0"/>
                </a:lnTo>
                <a:lnTo>
                  <a:pt x="0" y="0"/>
                </a:lnTo>
                <a:lnTo>
                  <a:pt x="0" y="228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456751" y="4231915"/>
            <a:ext cx="28575" cy="22860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0" y="22806"/>
                </a:moveTo>
                <a:lnTo>
                  <a:pt x="28575" y="22806"/>
                </a:lnTo>
                <a:lnTo>
                  <a:pt x="28575" y="0"/>
                </a:lnTo>
                <a:lnTo>
                  <a:pt x="0" y="0"/>
                </a:lnTo>
                <a:lnTo>
                  <a:pt x="0" y="228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458339" y="425472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682544" y="4615355"/>
            <a:ext cx="28575" cy="15875"/>
          </a:xfrm>
          <a:custGeom>
            <a:avLst/>
            <a:gdLst/>
            <a:ahLst/>
            <a:cxnLst/>
            <a:rect l="l" t="t" r="r" b="b"/>
            <a:pathLst>
              <a:path w="28575" h="15875">
                <a:moveTo>
                  <a:pt x="0" y="15579"/>
                </a:moveTo>
                <a:lnTo>
                  <a:pt x="28575" y="15579"/>
                </a:lnTo>
                <a:lnTo>
                  <a:pt x="28575" y="0"/>
                </a:lnTo>
                <a:lnTo>
                  <a:pt x="0" y="0"/>
                </a:lnTo>
                <a:lnTo>
                  <a:pt x="0" y="155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682544" y="4599776"/>
            <a:ext cx="28575" cy="15875"/>
          </a:xfrm>
          <a:custGeom>
            <a:avLst/>
            <a:gdLst/>
            <a:ahLst/>
            <a:cxnLst/>
            <a:rect l="l" t="t" r="r" b="b"/>
            <a:pathLst>
              <a:path w="28575" h="15875">
                <a:moveTo>
                  <a:pt x="0" y="15579"/>
                </a:moveTo>
                <a:lnTo>
                  <a:pt x="28575" y="15579"/>
                </a:lnTo>
                <a:lnTo>
                  <a:pt x="28575" y="0"/>
                </a:lnTo>
                <a:lnTo>
                  <a:pt x="0" y="0"/>
                </a:lnTo>
                <a:lnTo>
                  <a:pt x="0" y="155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684132" y="461535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908338" y="4733808"/>
            <a:ext cx="28575" cy="12700"/>
          </a:xfrm>
          <a:custGeom>
            <a:avLst/>
            <a:gdLst/>
            <a:ahLst/>
            <a:cxnLst/>
            <a:rect l="l" t="t" r="r" b="b"/>
            <a:pathLst>
              <a:path w="28575" h="12700">
                <a:moveTo>
                  <a:pt x="0" y="12081"/>
                </a:moveTo>
                <a:lnTo>
                  <a:pt x="28575" y="12081"/>
                </a:lnTo>
                <a:lnTo>
                  <a:pt x="28575" y="0"/>
                </a:lnTo>
                <a:lnTo>
                  <a:pt x="0" y="0"/>
                </a:lnTo>
                <a:lnTo>
                  <a:pt x="0" y="120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908338" y="4721726"/>
            <a:ext cx="28575" cy="12700"/>
          </a:xfrm>
          <a:custGeom>
            <a:avLst/>
            <a:gdLst/>
            <a:ahLst/>
            <a:cxnLst/>
            <a:rect l="l" t="t" r="r" b="b"/>
            <a:pathLst>
              <a:path w="28575" h="12700">
                <a:moveTo>
                  <a:pt x="0" y="12081"/>
                </a:moveTo>
                <a:lnTo>
                  <a:pt x="28575" y="12081"/>
                </a:lnTo>
                <a:lnTo>
                  <a:pt x="28575" y="0"/>
                </a:lnTo>
                <a:lnTo>
                  <a:pt x="0" y="0"/>
                </a:lnTo>
                <a:lnTo>
                  <a:pt x="0" y="120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909925" y="473380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134131" y="4755579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621"/>
                </a:moveTo>
                <a:lnTo>
                  <a:pt x="28575" y="11621"/>
                </a:lnTo>
                <a:lnTo>
                  <a:pt x="28575" y="0"/>
                </a:lnTo>
                <a:lnTo>
                  <a:pt x="0" y="0"/>
                </a:lnTo>
                <a:lnTo>
                  <a:pt x="0" y="11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134131" y="4743958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621"/>
                </a:moveTo>
                <a:lnTo>
                  <a:pt x="28575" y="11621"/>
                </a:lnTo>
                <a:lnTo>
                  <a:pt x="28575" y="0"/>
                </a:lnTo>
                <a:lnTo>
                  <a:pt x="0" y="0"/>
                </a:lnTo>
                <a:lnTo>
                  <a:pt x="0" y="11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135718" y="47555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359924" y="4769091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442"/>
                </a:moveTo>
                <a:lnTo>
                  <a:pt x="28575" y="11442"/>
                </a:lnTo>
                <a:lnTo>
                  <a:pt x="28575" y="0"/>
                </a:lnTo>
                <a:lnTo>
                  <a:pt x="0" y="0"/>
                </a:lnTo>
                <a:lnTo>
                  <a:pt x="0" y="114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359924" y="4757648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442"/>
                </a:moveTo>
                <a:lnTo>
                  <a:pt x="28575" y="11442"/>
                </a:lnTo>
                <a:lnTo>
                  <a:pt x="28575" y="0"/>
                </a:lnTo>
                <a:lnTo>
                  <a:pt x="0" y="0"/>
                </a:lnTo>
                <a:lnTo>
                  <a:pt x="0" y="114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361512" y="47690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600005" y="478645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08"/>
                </a:moveTo>
                <a:lnTo>
                  <a:pt x="14287" y="5408"/>
                </a:lnTo>
              </a:path>
            </a:pathLst>
          </a:custGeom>
          <a:ln w="1081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600005" y="477563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14287" y="5408"/>
                </a:moveTo>
                <a:lnTo>
                  <a:pt x="14287" y="5408"/>
                </a:lnTo>
              </a:path>
            </a:pathLst>
          </a:custGeom>
          <a:ln w="1081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3587305" y="47864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811498" y="4776039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979"/>
                </a:moveTo>
                <a:lnTo>
                  <a:pt x="28575" y="11979"/>
                </a:lnTo>
                <a:lnTo>
                  <a:pt x="28575" y="0"/>
                </a:lnTo>
                <a:lnTo>
                  <a:pt x="0" y="0"/>
                </a:lnTo>
                <a:lnTo>
                  <a:pt x="0" y="119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811498" y="4764058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0" y="11981"/>
                </a:moveTo>
                <a:lnTo>
                  <a:pt x="28575" y="11981"/>
                </a:lnTo>
                <a:lnTo>
                  <a:pt x="28575" y="0"/>
                </a:lnTo>
                <a:lnTo>
                  <a:pt x="0" y="0"/>
                </a:lnTo>
                <a:lnTo>
                  <a:pt x="0" y="119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813086" y="47760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051579" y="4800953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299"/>
                </a:moveTo>
                <a:lnTo>
                  <a:pt x="14287" y="5299"/>
                </a:lnTo>
              </a:path>
            </a:pathLst>
          </a:custGeom>
          <a:ln w="105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051579" y="479035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14287" y="5300"/>
                </a:moveTo>
                <a:lnTo>
                  <a:pt x="14287" y="5300"/>
                </a:lnTo>
              </a:path>
            </a:pathLst>
          </a:custGeom>
          <a:ln w="106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038879" y="48009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277372" y="481051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5075"/>
                </a:moveTo>
                <a:lnTo>
                  <a:pt x="14287" y="5075"/>
                </a:lnTo>
              </a:path>
            </a:pathLst>
          </a:custGeom>
          <a:ln w="1015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277372" y="480036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5074"/>
                </a:moveTo>
                <a:lnTo>
                  <a:pt x="14287" y="5074"/>
                </a:lnTo>
              </a:path>
            </a:pathLst>
          </a:custGeom>
          <a:ln w="1014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264672" y="48105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503165" y="4817914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4898"/>
                </a:moveTo>
                <a:lnTo>
                  <a:pt x="14287" y="4898"/>
                </a:lnTo>
              </a:path>
            </a:pathLst>
          </a:custGeom>
          <a:ln w="979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503165" y="480811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14287" y="4899"/>
                </a:moveTo>
                <a:lnTo>
                  <a:pt x="14287" y="4899"/>
                </a:lnTo>
              </a:path>
            </a:pathLst>
          </a:custGeom>
          <a:ln w="9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490465" y="48179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728959" y="4838961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855"/>
                </a:moveTo>
                <a:lnTo>
                  <a:pt x="14287" y="3855"/>
                </a:lnTo>
              </a:path>
            </a:pathLst>
          </a:custGeom>
          <a:ln w="771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728959" y="4831252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854"/>
                </a:moveTo>
                <a:lnTo>
                  <a:pt x="14287" y="3854"/>
                </a:lnTo>
              </a:path>
            </a:pathLst>
          </a:custGeom>
          <a:ln w="770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716259" y="4838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954752" y="484991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3150"/>
                </a:moveTo>
                <a:lnTo>
                  <a:pt x="14287" y="3150"/>
                </a:lnTo>
              </a:path>
            </a:pathLst>
          </a:custGeom>
          <a:ln w="63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954752" y="484361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3150"/>
                </a:moveTo>
                <a:lnTo>
                  <a:pt x="14287" y="3150"/>
                </a:lnTo>
              </a:path>
            </a:pathLst>
          </a:custGeom>
          <a:ln w="630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942052" y="484991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180545" y="4842172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846"/>
                </a:moveTo>
                <a:lnTo>
                  <a:pt x="14287" y="3846"/>
                </a:lnTo>
              </a:path>
            </a:pathLst>
          </a:custGeom>
          <a:ln w="769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180545" y="4834478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14287" y="3846"/>
                </a:moveTo>
                <a:lnTo>
                  <a:pt x="14287" y="3846"/>
                </a:lnTo>
              </a:path>
            </a:pathLst>
          </a:custGeom>
          <a:ln w="769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167845" y="484217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406339" y="484771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16"/>
                </a:moveTo>
                <a:lnTo>
                  <a:pt x="14287" y="3516"/>
                </a:lnTo>
              </a:path>
            </a:pathLst>
          </a:custGeom>
          <a:ln w="703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406339" y="484068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14287" y="3515"/>
                </a:moveTo>
                <a:lnTo>
                  <a:pt x="14287" y="3515"/>
                </a:lnTo>
              </a:path>
            </a:pathLst>
          </a:custGeom>
          <a:ln w="703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393639" y="484771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632132" y="485655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742"/>
                </a:moveTo>
                <a:lnTo>
                  <a:pt x="14287" y="2742"/>
                </a:lnTo>
              </a:path>
            </a:pathLst>
          </a:custGeom>
          <a:ln w="54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632132" y="485106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14287" y="2742"/>
                </a:moveTo>
                <a:lnTo>
                  <a:pt x="14287" y="2742"/>
                </a:lnTo>
              </a:path>
            </a:pathLst>
          </a:custGeom>
          <a:ln w="54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619432" y="48565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857925" y="485581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2907"/>
                </a:moveTo>
                <a:lnTo>
                  <a:pt x="14287" y="2907"/>
                </a:lnTo>
              </a:path>
            </a:pathLst>
          </a:custGeom>
          <a:ln w="581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857925" y="485000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14287" y="2907"/>
                </a:moveTo>
                <a:lnTo>
                  <a:pt x="14287" y="2907"/>
                </a:lnTo>
              </a:path>
            </a:pathLst>
          </a:custGeom>
          <a:ln w="581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845225" y="48558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083706" y="4852666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296"/>
                </a:moveTo>
                <a:lnTo>
                  <a:pt x="14287" y="3296"/>
                </a:lnTo>
              </a:path>
            </a:pathLst>
          </a:custGeom>
          <a:ln w="659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083706" y="4846072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14287" y="3296"/>
                </a:moveTo>
                <a:lnTo>
                  <a:pt x="14287" y="3296"/>
                </a:lnTo>
              </a:path>
            </a:pathLst>
          </a:custGeom>
          <a:ln w="659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071006" y="48526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309499" y="48659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14287" y="1413"/>
                </a:moveTo>
                <a:lnTo>
                  <a:pt x="14287" y="1413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309499" y="486316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14287" y="1414"/>
                </a:moveTo>
                <a:lnTo>
                  <a:pt x="14287" y="1414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296799" y="486598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777599" y="3213176"/>
            <a:ext cx="5645150" cy="1654810"/>
          </a:xfrm>
          <a:custGeom>
            <a:avLst/>
            <a:gdLst/>
            <a:ahLst/>
            <a:cxnLst/>
            <a:rect l="l" t="t" r="r" b="b"/>
            <a:pathLst>
              <a:path w="5645150" h="1654810">
                <a:moveTo>
                  <a:pt x="0" y="1654251"/>
                </a:moveTo>
                <a:lnTo>
                  <a:pt x="225792" y="1654251"/>
                </a:lnTo>
                <a:lnTo>
                  <a:pt x="225792" y="1448553"/>
                </a:lnTo>
                <a:lnTo>
                  <a:pt x="451584" y="1448553"/>
                </a:lnTo>
                <a:lnTo>
                  <a:pt x="451584" y="1183563"/>
                </a:lnTo>
                <a:lnTo>
                  <a:pt x="677376" y="1183563"/>
                </a:lnTo>
                <a:lnTo>
                  <a:pt x="677376" y="806838"/>
                </a:lnTo>
                <a:lnTo>
                  <a:pt x="903169" y="806838"/>
                </a:lnTo>
                <a:lnTo>
                  <a:pt x="903169" y="215379"/>
                </a:lnTo>
                <a:lnTo>
                  <a:pt x="1128962" y="215379"/>
                </a:lnTo>
                <a:lnTo>
                  <a:pt x="1128962" y="0"/>
                </a:lnTo>
                <a:lnTo>
                  <a:pt x="1354755" y="0"/>
                </a:lnTo>
                <a:lnTo>
                  <a:pt x="1354755" y="439419"/>
                </a:lnTo>
                <a:lnTo>
                  <a:pt x="1580549" y="439419"/>
                </a:lnTo>
                <a:lnTo>
                  <a:pt x="1580549" y="1041546"/>
                </a:lnTo>
                <a:lnTo>
                  <a:pt x="1806342" y="1041546"/>
                </a:lnTo>
                <a:lnTo>
                  <a:pt x="1806342" y="1402179"/>
                </a:lnTo>
                <a:lnTo>
                  <a:pt x="2032123" y="1402179"/>
                </a:lnTo>
                <a:lnTo>
                  <a:pt x="2032123" y="1520631"/>
                </a:lnTo>
                <a:lnTo>
                  <a:pt x="2257916" y="1520631"/>
                </a:lnTo>
                <a:lnTo>
                  <a:pt x="2257916" y="1542403"/>
                </a:lnTo>
                <a:lnTo>
                  <a:pt x="2483709" y="1542403"/>
                </a:lnTo>
                <a:lnTo>
                  <a:pt x="2483709" y="1555915"/>
                </a:lnTo>
                <a:lnTo>
                  <a:pt x="2709503" y="1555915"/>
                </a:lnTo>
                <a:lnTo>
                  <a:pt x="2709503" y="1573277"/>
                </a:lnTo>
                <a:lnTo>
                  <a:pt x="2935296" y="1573277"/>
                </a:lnTo>
                <a:lnTo>
                  <a:pt x="2935296" y="1562863"/>
                </a:lnTo>
                <a:lnTo>
                  <a:pt x="3161089" y="1562863"/>
                </a:lnTo>
                <a:lnTo>
                  <a:pt x="3161089" y="1587776"/>
                </a:lnTo>
                <a:lnTo>
                  <a:pt x="3386882" y="1587776"/>
                </a:lnTo>
                <a:lnTo>
                  <a:pt x="3386882" y="1597336"/>
                </a:lnTo>
                <a:lnTo>
                  <a:pt x="3612676" y="1597336"/>
                </a:lnTo>
                <a:lnTo>
                  <a:pt x="3612676" y="1604737"/>
                </a:lnTo>
                <a:lnTo>
                  <a:pt x="3838469" y="1604737"/>
                </a:lnTo>
                <a:lnTo>
                  <a:pt x="3838469" y="1625785"/>
                </a:lnTo>
                <a:lnTo>
                  <a:pt x="4064262" y="1625785"/>
                </a:lnTo>
                <a:lnTo>
                  <a:pt x="4064262" y="1636736"/>
                </a:lnTo>
                <a:lnTo>
                  <a:pt x="4290043" y="1636736"/>
                </a:lnTo>
                <a:lnTo>
                  <a:pt x="4290043" y="1628995"/>
                </a:lnTo>
                <a:lnTo>
                  <a:pt x="4515836" y="1628995"/>
                </a:lnTo>
                <a:lnTo>
                  <a:pt x="4515836" y="1634542"/>
                </a:lnTo>
                <a:lnTo>
                  <a:pt x="4741630" y="1634542"/>
                </a:lnTo>
                <a:lnTo>
                  <a:pt x="4741630" y="1643374"/>
                </a:lnTo>
                <a:lnTo>
                  <a:pt x="4967423" y="1643374"/>
                </a:lnTo>
                <a:lnTo>
                  <a:pt x="4967423" y="1642639"/>
                </a:lnTo>
                <a:lnTo>
                  <a:pt x="5193216" y="1642639"/>
                </a:lnTo>
                <a:lnTo>
                  <a:pt x="5193216" y="1639489"/>
                </a:lnTo>
                <a:lnTo>
                  <a:pt x="5419009" y="1639489"/>
                </a:lnTo>
                <a:lnTo>
                  <a:pt x="5419009" y="1652812"/>
                </a:lnTo>
                <a:lnTo>
                  <a:pt x="5644803" y="1652812"/>
                </a:lnTo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658398" y="3006220"/>
            <a:ext cx="1411605" cy="869315"/>
          </a:xfrm>
          <a:custGeom>
            <a:avLst/>
            <a:gdLst/>
            <a:ahLst/>
            <a:cxnLst/>
            <a:rect l="l" t="t" r="r" b="b"/>
            <a:pathLst>
              <a:path w="1411604" h="869314">
                <a:moveTo>
                  <a:pt x="0" y="869209"/>
                </a:moveTo>
                <a:lnTo>
                  <a:pt x="1411198" y="869209"/>
                </a:lnTo>
                <a:lnTo>
                  <a:pt x="1411198" y="0"/>
                </a:lnTo>
                <a:lnTo>
                  <a:pt x="0" y="0"/>
                </a:lnTo>
                <a:lnTo>
                  <a:pt x="0" y="86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658398" y="3875430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 h="0">
                <a:moveTo>
                  <a:pt x="0" y="0"/>
                </a:moveTo>
                <a:lnTo>
                  <a:pt x="14111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069596" y="3006217"/>
            <a:ext cx="0" cy="869315"/>
          </a:xfrm>
          <a:custGeom>
            <a:avLst/>
            <a:gdLst/>
            <a:ahLst/>
            <a:cxnLst/>
            <a:rect l="l" t="t" r="r" b="b"/>
            <a:pathLst>
              <a:path w="0" h="869314">
                <a:moveTo>
                  <a:pt x="0" y="8692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658398" y="3006217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 h="0">
                <a:moveTo>
                  <a:pt x="14111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658398" y="3006217"/>
            <a:ext cx="0" cy="869315"/>
          </a:xfrm>
          <a:custGeom>
            <a:avLst/>
            <a:gdLst/>
            <a:ahLst/>
            <a:cxnLst/>
            <a:rect l="l" t="t" r="r" b="b"/>
            <a:pathLst>
              <a:path w="0" h="869314">
                <a:moveTo>
                  <a:pt x="0" y="0"/>
                </a:moveTo>
                <a:lnTo>
                  <a:pt x="0" y="869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 txBox="1"/>
          <p:nvPr/>
        </p:nvSpPr>
        <p:spPr>
          <a:xfrm>
            <a:off x="4658398" y="3006217"/>
            <a:ext cx="1411605" cy="8693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361315">
              <a:lnSpc>
                <a:spcPct val="100000"/>
              </a:lnSpc>
              <a:spcBef>
                <a:spcPts val="65"/>
              </a:spcBef>
            </a:pPr>
            <a:r>
              <a:rPr dirty="0" sz="1150" spc="-5" b="1">
                <a:latin typeface="Arial"/>
                <a:cs typeface="Arial"/>
              </a:rPr>
              <a:t>dom11-19</a:t>
            </a:r>
            <a:endParaRPr sz="1150">
              <a:latin typeface="Arial"/>
              <a:cs typeface="Arial"/>
            </a:endParaRPr>
          </a:p>
          <a:p>
            <a:pPr algn="ctr" marL="62865" marR="66675" indent="8890">
              <a:lnSpc>
                <a:spcPct val="123900"/>
              </a:lnSpc>
            </a:pPr>
            <a:r>
              <a:rPr dirty="0" sz="1150" spc="-5" b="1">
                <a:latin typeface="Arial"/>
                <a:cs typeface="Arial"/>
              </a:rPr>
              <a:t>LLH: 200.7164  Chi2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P: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7.6413e-25 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KS </a:t>
            </a:r>
            <a:r>
              <a:rPr dirty="0" sz="1150" spc="-5" b="1">
                <a:latin typeface="Arial"/>
                <a:cs typeface="Arial"/>
              </a:rPr>
              <a:t>P: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4.0000e-06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ROOT</cp:keywords>
  <dc:title>/hep/mjlarson/icecube/icesim_v04-01-11/scripts/vuvuzela/plots/dom11-19.pdf</dc:title>
  <dcterms:created xsi:type="dcterms:W3CDTF">2018-03-09T22:06:40Z</dcterms:created>
  <dcterms:modified xsi:type="dcterms:W3CDTF">2018-03-09T22:06:40Z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2015-06-01T00:00:00Z</vt:filetime>
  </property>
  <property fmtid="{D5CDD505-2E9C-101B-9397-08002B2CF9AE}" pid="3" name="Creator">
    <vt:lpwstr>ROOT Version 5.34/18</vt:lpwstr>
  </property>
  <property fmtid="{D5CDD505-2E9C-101B-9397-08002B2CF9AE}" pid="4" name="LastSaved">
    <vt:filetime>2015-06-01T00:00:00Z</vt:filetime>
  </property>
</Properties>
</file>