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7200900" cy="5168900"/>
  <p:notesSz cx="7200900" cy="51689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0067" y="1602359"/>
            <a:ext cx="6120765" cy="1085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80135" y="2894584"/>
            <a:ext cx="5040630" cy="1292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60045" y="1188847"/>
            <a:ext cx="3132391" cy="34114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708463" y="1188847"/>
            <a:ext cx="3132391" cy="34114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7599" y="295122"/>
            <a:ext cx="5645150" cy="1986914"/>
          </a:xfrm>
          <a:custGeom>
            <a:avLst/>
            <a:gdLst/>
            <a:ahLst/>
            <a:cxnLst/>
            <a:rect l="l" t="t" r="r" b="b"/>
            <a:pathLst>
              <a:path w="5645150" h="1986914">
                <a:moveTo>
                  <a:pt x="0" y="1986762"/>
                </a:moveTo>
                <a:lnTo>
                  <a:pt x="5644794" y="1986762"/>
                </a:lnTo>
                <a:lnTo>
                  <a:pt x="5644794" y="0"/>
                </a:lnTo>
                <a:lnTo>
                  <a:pt x="0" y="0"/>
                </a:lnTo>
                <a:lnTo>
                  <a:pt x="0" y="19867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77599" y="295122"/>
            <a:ext cx="5645150" cy="1986914"/>
          </a:xfrm>
          <a:custGeom>
            <a:avLst/>
            <a:gdLst/>
            <a:ahLst/>
            <a:cxnLst/>
            <a:rect l="l" t="t" r="r" b="b"/>
            <a:pathLst>
              <a:path w="5645150" h="1986914">
                <a:moveTo>
                  <a:pt x="0" y="1986762"/>
                </a:moveTo>
                <a:lnTo>
                  <a:pt x="5644794" y="1986762"/>
                </a:lnTo>
                <a:lnTo>
                  <a:pt x="5644794" y="0"/>
                </a:lnTo>
                <a:lnTo>
                  <a:pt x="0" y="0"/>
                </a:lnTo>
                <a:lnTo>
                  <a:pt x="0" y="19867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77599" y="2281885"/>
            <a:ext cx="5645150" cy="0"/>
          </a:xfrm>
          <a:custGeom>
            <a:avLst/>
            <a:gdLst/>
            <a:ahLst/>
            <a:cxnLst/>
            <a:rect l="l" t="t" r="r" b="b"/>
            <a:pathLst>
              <a:path w="5645150" h="0">
                <a:moveTo>
                  <a:pt x="0" y="0"/>
                </a:moveTo>
                <a:lnTo>
                  <a:pt x="564480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777599" y="29510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0"/>
                </a:moveTo>
                <a:lnTo>
                  <a:pt x="0" y="1986775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483194" y="29510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0"/>
                </a:moveTo>
                <a:lnTo>
                  <a:pt x="0" y="1986775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188794" y="29510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0"/>
                </a:moveTo>
                <a:lnTo>
                  <a:pt x="0" y="1986775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2894406" y="29510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0"/>
                </a:moveTo>
                <a:lnTo>
                  <a:pt x="0" y="1986775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600005" y="29510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0"/>
                </a:moveTo>
                <a:lnTo>
                  <a:pt x="0" y="1986775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305604" y="29510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0"/>
                </a:moveTo>
                <a:lnTo>
                  <a:pt x="0" y="1986775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5011204" y="29510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0"/>
                </a:moveTo>
                <a:lnTo>
                  <a:pt x="0" y="1986775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5716803" y="29510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0"/>
                </a:moveTo>
                <a:lnTo>
                  <a:pt x="0" y="1986775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6422402" y="29510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0"/>
                </a:moveTo>
                <a:lnTo>
                  <a:pt x="0" y="1986775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777599" y="29510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19867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777599" y="2281885"/>
            <a:ext cx="5645150" cy="0"/>
          </a:xfrm>
          <a:custGeom>
            <a:avLst/>
            <a:gdLst/>
            <a:ahLst/>
            <a:cxnLst/>
            <a:rect l="l" t="t" r="r" b="b"/>
            <a:pathLst>
              <a:path w="5645150" h="0">
                <a:moveTo>
                  <a:pt x="564480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777599" y="2008441"/>
            <a:ext cx="5645150" cy="0"/>
          </a:xfrm>
          <a:custGeom>
            <a:avLst/>
            <a:gdLst/>
            <a:ahLst/>
            <a:cxnLst/>
            <a:rect l="l" t="t" r="r" b="b"/>
            <a:pathLst>
              <a:path w="5645150" h="0">
                <a:moveTo>
                  <a:pt x="564480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777599" y="1735010"/>
            <a:ext cx="5645150" cy="0"/>
          </a:xfrm>
          <a:custGeom>
            <a:avLst/>
            <a:gdLst/>
            <a:ahLst/>
            <a:cxnLst/>
            <a:rect l="l" t="t" r="r" b="b"/>
            <a:pathLst>
              <a:path w="5645150" h="0">
                <a:moveTo>
                  <a:pt x="564480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777599" y="1461579"/>
            <a:ext cx="5645150" cy="0"/>
          </a:xfrm>
          <a:custGeom>
            <a:avLst/>
            <a:gdLst/>
            <a:ahLst/>
            <a:cxnLst/>
            <a:rect l="l" t="t" r="r" b="b"/>
            <a:pathLst>
              <a:path w="5645150" h="0">
                <a:moveTo>
                  <a:pt x="564480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777599" y="1188148"/>
            <a:ext cx="5645150" cy="0"/>
          </a:xfrm>
          <a:custGeom>
            <a:avLst/>
            <a:gdLst/>
            <a:ahLst/>
            <a:cxnLst/>
            <a:rect l="l" t="t" r="r" b="b"/>
            <a:pathLst>
              <a:path w="5645150" h="0">
                <a:moveTo>
                  <a:pt x="564480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777599" y="914717"/>
            <a:ext cx="5645150" cy="0"/>
          </a:xfrm>
          <a:custGeom>
            <a:avLst/>
            <a:gdLst/>
            <a:ahLst/>
            <a:cxnLst/>
            <a:rect l="l" t="t" r="r" b="b"/>
            <a:pathLst>
              <a:path w="5645150" h="0">
                <a:moveTo>
                  <a:pt x="564480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777599" y="641286"/>
            <a:ext cx="5645150" cy="0"/>
          </a:xfrm>
          <a:custGeom>
            <a:avLst/>
            <a:gdLst/>
            <a:ahLst/>
            <a:cxnLst/>
            <a:rect l="l" t="t" r="r" b="b"/>
            <a:pathLst>
              <a:path w="5645150" h="0">
                <a:moveTo>
                  <a:pt x="564480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777599" y="367842"/>
            <a:ext cx="5645150" cy="0"/>
          </a:xfrm>
          <a:custGeom>
            <a:avLst/>
            <a:gdLst/>
            <a:ahLst/>
            <a:cxnLst/>
            <a:rect l="l" t="t" r="r" b="b"/>
            <a:pathLst>
              <a:path w="5645150" h="0">
                <a:moveTo>
                  <a:pt x="564480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904433" y="875068"/>
            <a:ext cx="28575" cy="44450"/>
          </a:xfrm>
          <a:custGeom>
            <a:avLst/>
            <a:gdLst/>
            <a:ahLst/>
            <a:cxnLst/>
            <a:rect l="l" t="t" r="r" b="b"/>
            <a:pathLst>
              <a:path w="28575" h="44450">
                <a:moveTo>
                  <a:pt x="0" y="43853"/>
                </a:moveTo>
                <a:lnTo>
                  <a:pt x="28575" y="43853"/>
                </a:lnTo>
                <a:lnTo>
                  <a:pt x="28575" y="0"/>
                </a:lnTo>
                <a:lnTo>
                  <a:pt x="0" y="0"/>
                </a:lnTo>
                <a:lnTo>
                  <a:pt x="0" y="438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904433" y="831214"/>
            <a:ext cx="28575" cy="44450"/>
          </a:xfrm>
          <a:custGeom>
            <a:avLst/>
            <a:gdLst/>
            <a:ahLst/>
            <a:cxnLst/>
            <a:rect l="l" t="t" r="r" b="b"/>
            <a:pathLst>
              <a:path w="28575" h="44450">
                <a:moveTo>
                  <a:pt x="0" y="43853"/>
                </a:moveTo>
                <a:lnTo>
                  <a:pt x="28575" y="43853"/>
                </a:lnTo>
                <a:lnTo>
                  <a:pt x="28575" y="0"/>
                </a:lnTo>
                <a:lnTo>
                  <a:pt x="0" y="0"/>
                </a:lnTo>
                <a:lnTo>
                  <a:pt x="0" y="438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906020" y="87506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1186672" y="626237"/>
            <a:ext cx="28575" cy="47625"/>
          </a:xfrm>
          <a:custGeom>
            <a:avLst/>
            <a:gdLst/>
            <a:ahLst/>
            <a:cxnLst/>
            <a:rect l="l" t="t" r="r" b="b"/>
            <a:pathLst>
              <a:path w="28575" h="47625">
                <a:moveTo>
                  <a:pt x="0" y="47586"/>
                </a:moveTo>
                <a:lnTo>
                  <a:pt x="28575" y="47586"/>
                </a:lnTo>
                <a:lnTo>
                  <a:pt x="28575" y="0"/>
                </a:lnTo>
                <a:lnTo>
                  <a:pt x="0" y="0"/>
                </a:lnTo>
                <a:lnTo>
                  <a:pt x="0" y="47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1186672" y="578662"/>
            <a:ext cx="28575" cy="47625"/>
          </a:xfrm>
          <a:custGeom>
            <a:avLst/>
            <a:gdLst/>
            <a:ahLst/>
            <a:cxnLst/>
            <a:rect l="l" t="t" r="r" b="b"/>
            <a:pathLst>
              <a:path w="28575" h="47625">
                <a:moveTo>
                  <a:pt x="0" y="47574"/>
                </a:moveTo>
                <a:lnTo>
                  <a:pt x="28575" y="47574"/>
                </a:lnTo>
                <a:lnTo>
                  <a:pt x="28575" y="0"/>
                </a:lnTo>
                <a:lnTo>
                  <a:pt x="0" y="0"/>
                </a:lnTo>
                <a:lnTo>
                  <a:pt x="0" y="47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1188260" y="62623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1468907" y="1054163"/>
            <a:ext cx="28575" cy="41275"/>
          </a:xfrm>
          <a:custGeom>
            <a:avLst/>
            <a:gdLst/>
            <a:ahLst/>
            <a:cxnLst/>
            <a:rect l="l" t="t" r="r" b="b"/>
            <a:pathLst>
              <a:path w="28575" h="41275">
                <a:moveTo>
                  <a:pt x="0" y="40970"/>
                </a:moveTo>
                <a:lnTo>
                  <a:pt x="28575" y="40970"/>
                </a:lnTo>
                <a:lnTo>
                  <a:pt x="28575" y="0"/>
                </a:lnTo>
                <a:lnTo>
                  <a:pt x="0" y="0"/>
                </a:lnTo>
                <a:lnTo>
                  <a:pt x="0" y="40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1468907" y="1013193"/>
            <a:ext cx="28575" cy="41275"/>
          </a:xfrm>
          <a:custGeom>
            <a:avLst/>
            <a:gdLst/>
            <a:ahLst/>
            <a:cxnLst/>
            <a:rect l="l" t="t" r="r" b="b"/>
            <a:pathLst>
              <a:path w="28575" h="41275">
                <a:moveTo>
                  <a:pt x="0" y="40970"/>
                </a:moveTo>
                <a:lnTo>
                  <a:pt x="28575" y="40970"/>
                </a:lnTo>
                <a:lnTo>
                  <a:pt x="28575" y="0"/>
                </a:lnTo>
                <a:lnTo>
                  <a:pt x="0" y="0"/>
                </a:lnTo>
                <a:lnTo>
                  <a:pt x="0" y="40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1470494" y="105416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1751152" y="1333068"/>
            <a:ext cx="28575" cy="36195"/>
          </a:xfrm>
          <a:custGeom>
            <a:avLst/>
            <a:gdLst/>
            <a:ahLst/>
            <a:cxnLst/>
            <a:rect l="l" t="t" r="r" b="b"/>
            <a:pathLst>
              <a:path w="28575" h="36194">
                <a:moveTo>
                  <a:pt x="0" y="36017"/>
                </a:moveTo>
                <a:lnTo>
                  <a:pt x="28575" y="36017"/>
                </a:lnTo>
                <a:lnTo>
                  <a:pt x="28575" y="0"/>
                </a:lnTo>
                <a:lnTo>
                  <a:pt x="0" y="0"/>
                </a:lnTo>
                <a:lnTo>
                  <a:pt x="0" y="36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1751152" y="1297050"/>
            <a:ext cx="28575" cy="36195"/>
          </a:xfrm>
          <a:custGeom>
            <a:avLst/>
            <a:gdLst/>
            <a:ahLst/>
            <a:cxnLst/>
            <a:rect l="l" t="t" r="r" b="b"/>
            <a:pathLst>
              <a:path w="28575" h="36194">
                <a:moveTo>
                  <a:pt x="0" y="36017"/>
                </a:moveTo>
                <a:lnTo>
                  <a:pt x="28575" y="36017"/>
                </a:lnTo>
                <a:lnTo>
                  <a:pt x="28575" y="0"/>
                </a:lnTo>
                <a:lnTo>
                  <a:pt x="0" y="0"/>
                </a:lnTo>
                <a:lnTo>
                  <a:pt x="0" y="36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1752739" y="133306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2033397" y="1476616"/>
            <a:ext cx="28575" cy="33655"/>
          </a:xfrm>
          <a:custGeom>
            <a:avLst/>
            <a:gdLst/>
            <a:ahLst/>
            <a:cxnLst/>
            <a:rect l="l" t="t" r="r" b="b"/>
            <a:pathLst>
              <a:path w="28575" h="33655">
                <a:moveTo>
                  <a:pt x="0" y="33185"/>
                </a:moveTo>
                <a:lnTo>
                  <a:pt x="28575" y="33185"/>
                </a:lnTo>
                <a:lnTo>
                  <a:pt x="28575" y="0"/>
                </a:lnTo>
                <a:lnTo>
                  <a:pt x="0" y="0"/>
                </a:lnTo>
                <a:lnTo>
                  <a:pt x="0" y="33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2033397" y="1443443"/>
            <a:ext cx="28575" cy="33655"/>
          </a:xfrm>
          <a:custGeom>
            <a:avLst/>
            <a:gdLst/>
            <a:ahLst/>
            <a:cxnLst/>
            <a:rect l="l" t="t" r="r" b="b"/>
            <a:pathLst>
              <a:path w="28575" h="33655">
                <a:moveTo>
                  <a:pt x="0" y="33172"/>
                </a:moveTo>
                <a:lnTo>
                  <a:pt x="28575" y="33172"/>
                </a:lnTo>
                <a:lnTo>
                  <a:pt x="28575" y="0"/>
                </a:lnTo>
                <a:lnTo>
                  <a:pt x="0" y="0"/>
                </a:lnTo>
                <a:lnTo>
                  <a:pt x="0" y="33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2034984" y="147661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2315629" y="1480718"/>
            <a:ext cx="28575" cy="33655"/>
          </a:xfrm>
          <a:custGeom>
            <a:avLst/>
            <a:gdLst/>
            <a:ahLst/>
            <a:cxnLst/>
            <a:rect l="l" t="t" r="r" b="b"/>
            <a:pathLst>
              <a:path w="28575" h="33655">
                <a:moveTo>
                  <a:pt x="0" y="33096"/>
                </a:moveTo>
                <a:lnTo>
                  <a:pt x="28575" y="33096"/>
                </a:lnTo>
                <a:lnTo>
                  <a:pt x="28575" y="0"/>
                </a:lnTo>
                <a:lnTo>
                  <a:pt x="0" y="0"/>
                </a:lnTo>
                <a:lnTo>
                  <a:pt x="0" y="33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2315629" y="1447622"/>
            <a:ext cx="28575" cy="33655"/>
          </a:xfrm>
          <a:custGeom>
            <a:avLst/>
            <a:gdLst/>
            <a:ahLst/>
            <a:cxnLst/>
            <a:rect l="l" t="t" r="r" b="b"/>
            <a:pathLst>
              <a:path w="28575" h="33655">
                <a:moveTo>
                  <a:pt x="0" y="33096"/>
                </a:moveTo>
                <a:lnTo>
                  <a:pt x="28575" y="33096"/>
                </a:lnTo>
                <a:lnTo>
                  <a:pt x="28575" y="0"/>
                </a:lnTo>
                <a:lnTo>
                  <a:pt x="0" y="0"/>
                </a:lnTo>
                <a:lnTo>
                  <a:pt x="0" y="33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2317216" y="148071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2597873" y="1587360"/>
            <a:ext cx="28575" cy="31115"/>
          </a:xfrm>
          <a:custGeom>
            <a:avLst/>
            <a:gdLst/>
            <a:ahLst/>
            <a:cxnLst/>
            <a:rect l="l" t="t" r="r" b="b"/>
            <a:pathLst>
              <a:path w="28575" h="31115">
                <a:moveTo>
                  <a:pt x="0" y="30810"/>
                </a:moveTo>
                <a:lnTo>
                  <a:pt x="28575" y="30810"/>
                </a:lnTo>
                <a:lnTo>
                  <a:pt x="28575" y="0"/>
                </a:lnTo>
                <a:lnTo>
                  <a:pt x="0" y="0"/>
                </a:lnTo>
                <a:lnTo>
                  <a:pt x="0" y="30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2597873" y="1556550"/>
            <a:ext cx="28575" cy="31115"/>
          </a:xfrm>
          <a:custGeom>
            <a:avLst/>
            <a:gdLst/>
            <a:ahLst/>
            <a:cxnLst/>
            <a:rect l="l" t="t" r="r" b="b"/>
            <a:pathLst>
              <a:path w="28575" h="31115">
                <a:moveTo>
                  <a:pt x="0" y="30810"/>
                </a:moveTo>
                <a:lnTo>
                  <a:pt x="28575" y="30810"/>
                </a:lnTo>
                <a:lnTo>
                  <a:pt x="28575" y="0"/>
                </a:lnTo>
                <a:lnTo>
                  <a:pt x="0" y="0"/>
                </a:lnTo>
                <a:lnTo>
                  <a:pt x="0" y="30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2599461" y="158736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2880118" y="1594192"/>
            <a:ext cx="28575" cy="31115"/>
          </a:xfrm>
          <a:custGeom>
            <a:avLst/>
            <a:gdLst/>
            <a:ahLst/>
            <a:cxnLst/>
            <a:rect l="l" t="t" r="r" b="b"/>
            <a:pathLst>
              <a:path w="28575" h="31115">
                <a:moveTo>
                  <a:pt x="0" y="30670"/>
                </a:moveTo>
                <a:lnTo>
                  <a:pt x="28575" y="30670"/>
                </a:lnTo>
                <a:lnTo>
                  <a:pt x="28575" y="0"/>
                </a:lnTo>
                <a:lnTo>
                  <a:pt x="0" y="0"/>
                </a:lnTo>
                <a:lnTo>
                  <a:pt x="0" y="306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2880118" y="1563535"/>
            <a:ext cx="28575" cy="31115"/>
          </a:xfrm>
          <a:custGeom>
            <a:avLst/>
            <a:gdLst/>
            <a:ahLst/>
            <a:cxnLst/>
            <a:rect l="l" t="t" r="r" b="b"/>
            <a:pathLst>
              <a:path w="28575" h="31115">
                <a:moveTo>
                  <a:pt x="0" y="30657"/>
                </a:moveTo>
                <a:lnTo>
                  <a:pt x="28575" y="30657"/>
                </a:lnTo>
                <a:lnTo>
                  <a:pt x="28575" y="0"/>
                </a:lnTo>
                <a:lnTo>
                  <a:pt x="0" y="0"/>
                </a:lnTo>
                <a:lnTo>
                  <a:pt x="0" y="306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2881706" y="1594192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3162350" y="1561388"/>
            <a:ext cx="28575" cy="31750"/>
          </a:xfrm>
          <a:custGeom>
            <a:avLst/>
            <a:gdLst/>
            <a:ahLst/>
            <a:cxnLst/>
            <a:rect l="l" t="t" r="r" b="b"/>
            <a:pathLst>
              <a:path w="28575" h="31750">
                <a:moveTo>
                  <a:pt x="0" y="31381"/>
                </a:moveTo>
                <a:lnTo>
                  <a:pt x="28575" y="31381"/>
                </a:lnTo>
                <a:lnTo>
                  <a:pt x="28575" y="0"/>
                </a:lnTo>
                <a:lnTo>
                  <a:pt x="0" y="0"/>
                </a:lnTo>
                <a:lnTo>
                  <a:pt x="0" y="31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3162350" y="1529994"/>
            <a:ext cx="28575" cy="31750"/>
          </a:xfrm>
          <a:custGeom>
            <a:avLst/>
            <a:gdLst/>
            <a:ahLst/>
            <a:cxnLst/>
            <a:rect l="l" t="t" r="r" b="b"/>
            <a:pathLst>
              <a:path w="28575" h="31750">
                <a:moveTo>
                  <a:pt x="0" y="31394"/>
                </a:moveTo>
                <a:lnTo>
                  <a:pt x="28575" y="31394"/>
                </a:lnTo>
                <a:lnTo>
                  <a:pt x="28575" y="0"/>
                </a:lnTo>
                <a:lnTo>
                  <a:pt x="0" y="0"/>
                </a:lnTo>
                <a:lnTo>
                  <a:pt x="0" y="31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3163938" y="156138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3444595" y="1576425"/>
            <a:ext cx="28575" cy="31115"/>
          </a:xfrm>
          <a:custGeom>
            <a:avLst/>
            <a:gdLst/>
            <a:ahLst/>
            <a:cxnLst/>
            <a:rect l="l" t="t" r="r" b="b"/>
            <a:pathLst>
              <a:path w="28575" h="31115">
                <a:moveTo>
                  <a:pt x="0" y="31051"/>
                </a:moveTo>
                <a:lnTo>
                  <a:pt x="28575" y="31051"/>
                </a:lnTo>
                <a:lnTo>
                  <a:pt x="28575" y="0"/>
                </a:lnTo>
                <a:lnTo>
                  <a:pt x="0" y="0"/>
                </a:lnTo>
                <a:lnTo>
                  <a:pt x="0" y="31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3444595" y="1545361"/>
            <a:ext cx="28575" cy="31115"/>
          </a:xfrm>
          <a:custGeom>
            <a:avLst/>
            <a:gdLst/>
            <a:ahLst/>
            <a:cxnLst/>
            <a:rect l="l" t="t" r="r" b="b"/>
            <a:pathLst>
              <a:path w="28575" h="31115">
                <a:moveTo>
                  <a:pt x="0" y="31064"/>
                </a:moveTo>
                <a:lnTo>
                  <a:pt x="28575" y="31064"/>
                </a:lnTo>
                <a:lnTo>
                  <a:pt x="28575" y="0"/>
                </a:lnTo>
                <a:lnTo>
                  <a:pt x="0" y="0"/>
                </a:lnTo>
                <a:lnTo>
                  <a:pt x="0" y="31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3446183" y="157642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3726827" y="1581886"/>
            <a:ext cx="28575" cy="31115"/>
          </a:xfrm>
          <a:custGeom>
            <a:avLst/>
            <a:gdLst/>
            <a:ahLst/>
            <a:cxnLst/>
            <a:rect l="l" t="t" r="r" b="b"/>
            <a:pathLst>
              <a:path w="28575" h="31115">
                <a:moveTo>
                  <a:pt x="0" y="30937"/>
                </a:moveTo>
                <a:lnTo>
                  <a:pt x="28575" y="30937"/>
                </a:lnTo>
                <a:lnTo>
                  <a:pt x="28575" y="0"/>
                </a:lnTo>
                <a:lnTo>
                  <a:pt x="0" y="0"/>
                </a:lnTo>
                <a:lnTo>
                  <a:pt x="0" y="30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3726827" y="1550962"/>
            <a:ext cx="28575" cy="31115"/>
          </a:xfrm>
          <a:custGeom>
            <a:avLst/>
            <a:gdLst/>
            <a:ahLst/>
            <a:cxnLst/>
            <a:rect l="l" t="t" r="r" b="b"/>
            <a:pathLst>
              <a:path w="28575" h="31115">
                <a:moveTo>
                  <a:pt x="0" y="30924"/>
                </a:moveTo>
                <a:lnTo>
                  <a:pt x="28575" y="30924"/>
                </a:lnTo>
                <a:lnTo>
                  <a:pt x="28575" y="0"/>
                </a:lnTo>
                <a:lnTo>
                  <a:pt x="0" y="0"/>
                </a:lnTo>
                <a:lnTo>
                  <a:pt x="0" y="30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3728415" y="158188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4009072" y="1454746"/>
            <a:ext cx="28575" cy="33655"/>
          </a:xfrm>
          <a:custGeom>
            <a:avLst/>
            <a:gdLst/>
            <a:ahLst/>
            <a:cxnLst/>
            <a:rect l="l" t="t" r="r" b="b"/>
            <a:pathLst>
              <a:path w="28575" h="33655">
                <a:moveTo>
                  <a:pt x="0" y="33629"/>
                </a:moveTo>
                <a:lnTo>
                  <a:pt x="28575" y="33629"/>
                </a:lnTo>
                <a:lnTo>
                  <a:pt x="28575" y="0"/>
                </a:lnTo>
                <a:lnTo>
                  <a:pt x="0" y="0"/>
                </a:lnTo>
                <a:lnTo>
                  <a:pt x="0" y="336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4009072" y="1421117"/>
            <a:ext cx="28575" cy="33655"/>
          </a:xfrm>
          <a:custGeom>
            <a:avLst/>
            <a:gdLst/>
            <a:ahLst/>
            <a:cxnLst/>
            <a:rect l="l" t="t" r="r" b="b"/>
            <a:pathLst>
              <a:path w="28575" h="33655">
                <a:moveTo>
                  <a:pt x="0" y="33629"/>
                </a:moveTo>
                <a:lnTo>
                  <a:pt x="28575" y="33629"/>
                </a:lnTo>
                <a:lnTo>
                  <a:pt x="28575" y="0"/>
                </a:lnTo>
                <a:lnTo>
                  <a:pt x="0" y="0"/>
                </a:lnTo>
                <a:lnTo>
                  <a:pt x="0" y="336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4010659" y="145474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4291317" y="1400060"/>
            <a:ext cx="28575" cy="34925"/>
          </a:xfrm>
          <a:custGeom>
            <a:avLst/>
            <a:gdLst/>
            <a:ahLst/>
            <a:cxnLst/>
            <a:rect l="l" t="t" r="r" b="b"/>
            <a:pathLst>
              <a:path w="28575" h="34925">
                <a:moveTo>
                  <a:pt x="0" y="34721"/>
                </a:moveTo>
                <a:lnTo>
                  <a:pt x="28575" y="34721"/>
                </a:lnTo>
                <a:lnTo>
                  <a:pt x="28575" y="0"/>
                </a:lnTo>
                <a:lnTo>
                  <a:pt x="0" y="0"/>
                </a:lnTo>
                <a:lnTo>
                  <a:pt x="0" y="34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4291317" y="1365338"/>
            <a:ext cx="28575" cy="34925"/>
          </a:xfrm>
          <a:custGeom>
            <a:avLst/>
            <a:gdLst/>
            <a:ahLst/>
            <a:cxnLst/>
            <a:rect l="l" t="t" r="r" b="b"/>
            <a:pathLst>
              <a:path w="28575" h="34925">
                <a:moveTo>
                  <a:pt x="0" y="34721"/>
                </a:moveTo>
                <a:lnTo>
                  <a:pt x="28575" y="34721"/>
                </a:lnTo>
                <a:lnTo>
                  <a:pt x="28575" y="0"/>
                </a:lnTo>
                <a:lnTo>
                  <a:pt x="0" y="0"/>
                </a:lnTo>
                <a:lnTo>
                  <a:pt x="0" y="34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4292904" y="140006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4573549" y="1188148"/>
            <a:ext cx="28575" cy="38735"/>
          </a:xfrm>
          <a:custGeom>
            <a:avLst/>
            <a:gdLst/>
            <a:ahLst/>
            <a:cxnLst/>
            <a:rect l="l" t="t" r="r" b="b"/>
            <a:pathLst>
              <a:path w="28575" h="38734">
                <a:moveTo>
                  <a:pt x="0" y="38671"/>
                </a:moveTo>
                <a:lnTo>
                  <a:pt x="28575" y="38671"/>
                </a:lnTo>
                <a:lnTo>
                  <a:pt x="28575" y="0"/>
                </a:lnTo>
                <a:lnTo>
                  <a:pt x="0" y="0"/>
                </a:lnTo>
                <a:lnTo>
                  <a:pt x="0" y="38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4573549" y="1149477"/>
            <a:ext cx="28575" cy="38735"/>
          </a:xfrm>
          <a:custGeom>
            <a:avLst/>
            <a:gdLst/>
            <a:ahLst/>
            <a:cxnLst/>
            <a:rect l="l" t="t" r="r" b="b"/>
            <a:pathLst>
              <a:path w="28575" h="38734">
                <a:moveTo>
                  <a:pt x="0" y="38671"/>
                </a:moveTo>
                <a:lnTo>
                  <a:pt x="28575" y="38671"/>
                </a:lnTo>
                <a:lnTo>
                  <a:pt x="28575" y="0"/>
                </a:lnTo>
                <a:lnTo>
                  <a:pt x="0" y="0"/>
                </a:lnTo>
                <a:lnTo>
                  <a:pt x="0" y="38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4575137" y="118814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bk object 79"/>
          <p:cNvSpPr/>
          <p:nvPr/>
        </p:nvSpPr>
        <p:spPr>
          <a:xfrm>
            <a:off x="4855794" y="1030922"/>
            <a:ext cx="28575" cy="41910"/>
          </a:xfrm>
          <a:custGeom>
            <a:avLst/>
            <a:gdLst/>
            <a:ahLst/>
            <a:cxnLst/>
            <a:rect l="l" t="t" r="r" b="b"/>
            <a:pathLst>
              <a:path w="28575" h="41909">
                <a:moveTo>
                  <a:pt x="0" y="41351"/>
                </a:moveTo>
                <a:lnTo>
                  <a:pt x="28575" y="41351"/>
                </a:lnTo>
                <a:lnTo>
                  <a:pt x="28575" y="0"/>
                </a:lnTo>
                <a:lnTo>
                  <a:pt x="0" y="0"/>
                </a:lnTo>
                <a:lnTo>
                  <a:pt x="0" y="41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k object 80"/>
          <p:cNvSpPr/>
          <p:nvPr/>
        </p:nvSpPr>
        <p:spPr>
          <a:xfrm>
            <a:off x="4855794" y="989571"/>
            <a:ext cx="28575" cy="41910"/>
          </a:xfrm>
          <a:custGeom>
            <a:avLst/>
            <a:gdLst/>
            <a:ahLst/>
            <a:cxnLst/>
            <a:rect l="l" t="t" r="r" b="b"/>
            <a:pathLst>
              <a:path w="28575" h="41909">
                <a:moveTo>
                  <a:pt x="0" y="41351"/>
                </a:moveTo>
                <a:lnTo>
                  <a:pt x="28575" y="41351"/>
                </a:lnTo>
                <a:lnTo>
                  <a:pt x="28575" y="0"/>
                </a:lnTo>
                <a:lnTo>
                  <a:pt x="0" y="0"/>
                </a:lnTo>
                <a:lnTo>
                  <a:pt x="0" y="41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k object 81"/>
          <p:cNvSpPr/>
          <p:nvPr/>
        </p:nvSpPr>
        <p:spPr>
          <a:xfrm>
            <a:off x="4857381" y="1030922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bk object 82"/>
          <p:cNvSpPr/>
          <p:nvPr/>
        </p:nvSpPr>
        <p:spPr>
          <a:xfrm>
            <a:off x="5138026" y="1010411"/>
            <a:ext cx="28575" cy="41910"/>
          </a:xfrm>
          <a:custGeom>
            <a:avLst/>
            <a:gdLst/>
            <a:ahLst/>
            <a:cxnLst/>
            <a:rect l="l" t="t" r="r" b="b"/>
            <a:pathLst>
              <a:path w="28575" h="41909">
                <a:moveTo>
                  <a:pt x="0" y="41694"/>
                </a:moveTo>
                <a:lnTo>
                  <a:pt x="28575" y="41694"/>
                </a:lnTo>
                <a:lnTo>
                  <a:pt x="28575" y="0"/>
                </a:lnTo>
                <a:lnTo>
                  <a:pt x="0" y="0"/>
                </a:lnTo>
                <a:lnTo>
                  <a:pt x="0" y="41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k object 83"/>
          <p:cNvSpPr/>
          <p:nvPr/>
        </p:nvSpPr>
        <p:spPr>
          <a:xfrm>
            <a:off x="5138026" y="968717"/>
            <a:ext cx="28575" cy="41910"/>
          </a:xfrm>
          <a:custGeom>
            <a:avLst/>
            <a:gdLst/>
            <a:ahLst/>
            <a:cxnLst/>
            <a:rect l="l" t="t" r="r" b="b"/>
            <a:pathLst>
              <a:path w="28575" h="41909">
                <a:moveTo>
                  <a:pt x="0" y="41694"/>
                </a:moveTo>
                <a:lnTo>
                  <a:pt x="28575" y="41694"/>
                </a:lnTo>
                <a:lnTo>
                  <a:pt x="28575" y="0"/>
                </a:lnTo>
                <a:lnTo>
                  <a:pt x="0" y="0"/>
                </a:lnTo>
                <a:lnTo>
                  <a:pt x="0" y="41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k object 84"/>
          <p:cNvSpPr/>
          <p:nvPr/>
        </p:nvSpPr>
        <p:spPr>
          <a:xfrm>
            <a:off x="5139613" y="10104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bk object 85"/>
          <p:cNvSpPr/>
          <p:nvPr/>
        </p:nvSpPr>
        <p:spPr>
          <a:xfrm>
            <a:off x="5420271" y="1158074"/>
            <a:ext cx="28575" cy="39370"/>
          </a:xfrm>
          <a:custGeom>
            <a:avLst/>
            <a:gdLst/>
            <a:ahLst/>
            <a:cxnLst/>
            <a:rect l="l" t="t" r="r" b="b"/>
            <a:pathLst>
              <a:path w="28575" h="39369">
                <a:moveTo>
                  <a:pt x="0" y="39192"/>
                </a:moveTo>
                <a:lnTo>
                  <a:pt x="28575" y="39192"/>
                </a:lnTo>
                <a:lnTo>
                  <a:pt x="28575" y="0"/>
                </a:lnTo>
                <a:lnTo>
                  <a:pt x="0" y="0"/>
                </a:lnTo>
                <a:lnTo>
                  <a:pt x="0" y="39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k object 86"/>
          <p:cNvSpPr/>
          <p:nvPr/>
        </p:nvSpPr>
        <p:spPr>
          <a:xfrm>
            <a:off x="5420271" y="1118869"/>
            <a:ext cx="28575" cy="39370"/>
          </a:xfrm>
          <a:custGeom>
            <a:avLst/>
            <a:gdLst/>
            <a:ahLst/>
            <a:cxnLst/>
            <a:rect l="l" t="t" r="r" b="b"/>
            <a:pathLst>
              <a:path w="28575" h="39369">
                <a:moveTo>
                  <a:pt x="0" y="39204"/>
                </a:moveTo>
                <a:lnTo>
                  <a:pt x="28575" y="39204"/>
                </a:lnTo>
                <a:lnTo>
                  <a:pt x="28575" y="0"/>
                </a:lnTo>
                <a:lnTo>
                  <a:pt x="0" y="0"/>
                </a:lnTo>
                <a:lnTo>
                  <a:pt x="0" y="39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k object 87"/>
          <p:cNvSpPr/>
          <p:nvPr/>
        </p:nvSpPr>
        <p:spPr>
          <a:xfrm>
            <a:off x="5421858" y="115807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bk object 88"/>
          <p:cNvSpPr/>
          <p:nvPr/>
        </p:nvSpPr>
        <p:spPr>
          <a:xfrm>
            <a:off x="5702515" y="1544980"/>
            <a:ext cx="28575" cy="31750"/>
          </a:xfrm>
          <a:custGeom>
            <a:avLst/>
            <a:gdLst/>
            <a:ahLst/>
            <a:cxnLst/>
            <a:rect l="l" t="t" r="r" b="b"/>
            <a:pathLst>
              <a:path w="28575" h="31750">
                <a:moveTo>
                  <a:pt x="0" y="31737"/>
                </a:moveTo>
                <a:lnTo>
                  <a:pt x="28575" y="31737"/>
                </a:lnTo>
                <a:lnTo>
                  <a:pt x="28575" y="0"/>
                </a:lnTo>
                <a:lnTo>
                  <a:pt x="0" y="0"/>
                </a:lnTo>
                <a:lnTo>
                  <a:pt x="0" y="31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k object 89"/>
          <p:cNvSpPr/>
          <p:nvPr/>
        </p:nvSpPr>
        <p:spPr>
          <a:xfrm>
            <a:off x="5702515" y="1513243"/>
            <a:ext cx="28575" cy="31750"/>
          </a:xfrm>
          <a:custGeom>
            <a:avLst/>
            <a:gdLst/>
            <a:ahLst/>
            <a:cxnLst/>
            <a:rect l="l" t="t" r="r" b="b"/>
            <a:pathLst>
              <a:path w="28575" h="31750">
                <a:moveTo>
                  <a:pt x="0" y="31737"/>
                </a:moveTo>
                <a:lnTo>
                  <a:pt x="28575" y="31737"/>
                </a:lnTo>
                <a:lnTo>
                  <a:pt x="28575" y="0"/>
                </a:lnTo>
                <a:lnTo>
                  <a:pt x="0" y="0"/>
                </a:lnTo>
                <a:lnTo>
                  <a:pt x="0" y="31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k object 90"/>
          <p:cNvSpPr/>
          <p:nvPr/>
        </p:nvSpPr>
        <p:spPr>
          <a:xfrm>
            <a:off x="5704103" y="154498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bk object 91"/>
          <p:cNvSpPr/>
          <p:nvPr/>
        </p:nvSpPr>
        <p:spPr>
          <a:xfrm>
            <a:off x="5984747" y="1935988"/>
            <a:ext cx="28575" cy="22225"/>
          </a:xfrm>
          <a:custGeom>
            <a:avLst/>
            <a:gdLst/>
            <a:ahLst/>
            <a:cxnLst/>
            <a:rect l="l" t="t" r="r" b="b"/>
            <a:pathLst>
              <a:path w="28575" h="22225">
                <a:moveTo>
                  <a:pt x="0" y="21742"/>
                </a:moveTo>
                <a:lnTo>
                  <a:pt x="28575" y="21742"/>
                </a:lnTo>
                <a:lnTo>
                  <a:pt x="28575" y="0"/>
                </a:lnTo>
                <a:lnTo>
                  <a:pt x="0" y="0"/>
                </a:lnTo>
                <a:lnTo>
                  <a:pt x="0" y="217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k object 92"/>
          <p:cNvSpPr/>
          <p:nvPr/>
        </p:nvSpPr>
        <p:spPr>
          <a:xfrm>
            <a:off x="5984747" y="1914245"/>
            <a:ext cx="28575" cy="22225"/>
          </a:xfrm>
          <a:custGeom>
            <a:avLst/>
            <a:gdLst/>
            <a:ahLst/>
            <a:cxnLst/>
            <a:rect l="l" t="t" r="r" b="b"/>
            <a:pathLst>
              <a:path w="28575" h="22225">
                <a:moveTo>
                  <a:pt x="0" y="21742"/>
                </a:moveTo>
                <a:lnTo>
                  <a:pt x="28575" y="21742"/>
                </a:lnTo>
                <a:lnTo>
                  <a:pt x="28575" y="0"/>
                </a:lnTo>
                <a:lnTo>
                  <a:pt x="0" y="0"/>
                </a:lnTo>
                <a:lnTo>
                  <a:pt x="0" y="217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k object 93"/>
          <p:cNvSpPr/>
          <p:nvPr/>
        </p:nvSpPr>
        <p:spPr>
          <a:xfrm>
            <a:off x="5986335" y="193598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bk object 94"/>
          <p:cNvSpPr/>
          <p:nvPr/>
        </p:nvSpPr>
        <p:spPr>
          <a:xfrm>
            <a:off x="6281280" y="2194382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30">
                <a:moveTo>
                  <a:pt x="-14287" y="5467"/>
                </a:moveTo>
                <a:lnTo>
                  <a:pt x="14287" y="5467"/>
                </a:lnTo>
              </a:path>
            </a:pathLst>
          </a:custGeom>
          <a:ln w="109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bk object 95"/>
          <p:cNvSpPr/>
          <p:nvPr/>
        </p:nvSpPr>
        <p:spPr>
          <a:xfrm>
            <a:off x="6281280" y="2183447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30">
                <a:moveTo>
                  <a:pt x="-14287" y="5467"/>
                </a:moveTo>
                <a:lnTo>
                  <a:pt x="14287" y="5467"/>
                </a:lnTo>
              </a:path>
            </a:pathLst>
          </a:custGeom>
          <a:ln w="109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bk object 96"/>
          <p:cNvSpPr/>
          <p:nvPr/>
        </p:nvSpPr>
        <p:spPr>
          <a:xfrm>
            <a:off x="6268580" y="2194382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bk object 97"/>
          <p:cNvSpPr/>
          <p:nvPr/>
        </p:nvSpPr>
        <p:spPr>
          <a:xfrm>
            <a:off x="777599" y="626237"/>
            <a:ext cx="5645150" cy="1656080"/>
          </a:xfrm>
          <a:custGeom>
            <a:avLst/>
            <a:gdLst/>
            <a:ahLst/>
            <a:cxnLst/>
            <a:rect l="l" t="t" r="r" b="b"/>
            <a:pathLst>
              <a:path w="5645150" h="1656080">
                <a:moveTo>
                  <a:pt x="0" y="248831"/>
                </a:moveTo>
                <a:lnTo>
                  <a:pt x="282240" y="248831"/>
                </a:lnTo>
                <a:lnTo>
                  <a:pt x="282240" y="0"/>
                </a:lnTo>
                <a:lnTo>
                  <a:pt x="564485" y="0"/>
                </a:lnTo>
                <a:lnTo>
                  <a:pt x="564485" y="427926"/>
                </a:lnTo>
                <a:lnTo>
                  <a:pt x="846717" y="427926"/>
                </a:lnTo>
                <a:lnTo>
                  <a:pt x="846717" y="706831"/>
                </a:lnTo>
                <a:lnTo>
                  <a:pt x="1128962" y="706831"/>
                </a:lnTo>
                <a:lnTo>
                  <a:pt x="1128962" y="850379"/>
                </a:lnTo>
                <a:lnTo>
                  <a:pt x="1411194" y="850379"/>
                </a:lnTo>
                <a:lnTo>
                  <a:pt x="1411194" y="854481"/>
                </a:lnTo>
                <a:lnTo>
                  <a:pt x="1693439" y="854481"/>
                </a:lnTo>
                <a:lnTo>
                  <a:pt x="1693439" y="961123"/>
                </a:lnTo>
                <a:lnTo>
                  <a:pt x="1975684" y="961123"/>
                </a:lnTo>
                <a:lnTo>
                  <a:pt x="1975684" y="967955"/>
                </a:lnTo>
                <a:lnTo>
                  <a:pt x="2257916" y="967955"/>
                </a:lnTo>
                <a:lnTo>
                  <a:pt x="2257916" y="935151"/>
                </a:lnTo>
                <a:lnTo>
                  <a:pt x="2540161" y="935151"/>
                </a:lnTo>
                <a:lnTo>
                  <a:pt x="2540161" y="950188"/>
                </a:lnTo>
                <a:lnTo>
                  <a:pt x="2822406" y="950188"/>
                </a:lnTo>
                <a:lnTo>
                  <a:pt x="2822406" y="955649"/>
                </a:lnTo>
                <a:lnTo>
                  <a:pt x="3104638" y="955649"/>
                </a:lnTo>
                <a:lnTo>
                  <a:pt x="3104638" y="828509"/>
                </a:lnTo>
                <a:lnTo>
                  <a:pt x="3386882" y="828509"/>
                </a:lnTo>
                <a:lnTo>
                  <a:pt x="3386882" y="773823"/>
                </a:lnTo>
                <a:lnTo>
                  <a:pt x="3669115" y="773823"/>
                </a:lnTo>
                <a:lnTo>
                  <a:pt x="3669115" y="561911"/>
                </a:lnTo>
                <a:lnTo>
                  <a:pt x="3951359" y="561911"/>
                </a:lnTo>
                <a:lnTo>
                  <a:pt x="3951359" y="404685"/>
                </a:lnTo>
                <a:lnTo>
                  <a:pt x="4233604" y="404685"/>
                </a:lnTo>
                <a:lnTo>
                  <a:pt x="4233604" y="384175"/>
                </a:lnTo>
                <a:lnTo>
                  <a:pt x="4515836" y="384175"/>
                </a:lnTo>
                <a:lnTo>
                  <a:pt x="4515836" y="531837"/>
                </a:lnTo>
                <a:lnTo>
                  <a:pt x="4798081" y="531837"/>
                </a:lnTo>
                <a:lnTo>
                  <a:pt x="4798081" y="918743"/>
                </a:lnTo>
                <a:lnTo>
                  <a:pt x="5080326" y="918743"/>
                </a:lnTo>
                <a:lnTo>
                  <a:pt x="5080326" y="1309750"/>
                </a:lnTo>
                <a:lnTo>
                  <a:pt x="5362558" y="1309750"/>
                </a:lnTo>
                <a:lnTo>
                  <a:pt x="5362558" y="1568145"/>
                </a:lnTo>
                <a:lnTo>
                  <a:pt x="5644803" y="1568145"/>
                </a:lnTo>
                <a:lnTo>
                  <a:pt x="5644803" y="165564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bk object 98"/>
          <p:cNvSpPr/>
          <p:nvPr/>
        </p:nvSpPr>
        <p:spPr>
          <a:xfrm>
            <a:off x="777599" y="2281885"/>
            <a:ext cx="5645150" cy="0"/>
          </a:xfrm>
          <a:custGeom>
            <a:avLst/>
            <a:gdLst/>
            <a:ahLst/>
            <a:cxnLst/>
            <a:rect l="l" t="t" r="r" b="b"/>
            <a:pathLst>
              <a:path w="5645150" h="0">
                <a:moveTo>
                  <a:pt x="0" y="0"/>
                </a:moveTo>
                <a:lnTo>
                  <a:pt x="564480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0045" y="206756"/>
            <a:ext cx="6480810" cy="827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0045" y="1188847"/>
            <a:ext cx="6480810" cy="34114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448306" y="4807077"/>
            <a:ext cx="2304288" cy="258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60045" y="4807077"/>
            <a:ext cx="1656207" cy="258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184648" y="4807077"/>
            <a:ext cx="1656207" cy="258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4891" y="2406344"/>
            <a:ext cx="86360" cy="90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0" spc="10">
                <a:latin typeface="Arial"/>
                <a:cs typeface="Arial"/>
              </a:rPr>
              <a:t>10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9204" y="2333928"/>
            <a:ext cx="1068070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Log (Time Between</a:t>
            </a:r>
            <a:r>
              <a:rPr dirty="0" sz="650" spc="-110">
                <a:latin typeface="Arial"/>
                <a:cs typeface="Arial"/>
              </a:rPr>
              <a:t> </a:t>
            </a:r>
            <a:r>
              <a:rPr dirty="0" sz="650" spc="-5">
                <a:latin typeface="Arial"/>
                <a:cs typeface="Arial"/>
              </a:rPr>
              <a:t>Pulses)</a:t>
            </a:r>
            <a:endParaRPr sz="6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7599" y="2222284"/>
            <a:ext cx="0" cy="59690"/>
          </a:xfrm>
          <a:custGeom>
            <a:avLst/>
            <a:gdLst/>
            <a:ahLst/>
            <a:cxnLst/>
            <a:rect l="l" t="t" r="r" b="b"/>
            <a:pathLst>
              <a:path w="0" h="59689">
                <a:moveTo>
                  <a:pt x="0" y="0"/>
                </a:moveTo>
                <a:lnTo>
                  <a:pt x="0" y="596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8720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59840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00960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42085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24317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65439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06562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47684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29916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71039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12161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53283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35515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76638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17760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58883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41115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82237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023359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64482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46714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87837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728959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870081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152313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93436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34558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575680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857925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999035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140157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281280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425486" y="2261563"/>
            <a:ext cx="98425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-5</a:t>
            </a:r>
            <a:endParaRPr sz="6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94839" y="2261563"/>
            <a:ext cx="166370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-4.5</a:t>
            </a:r>
            <a:endParaRPr sz="6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36545" y="2261563"/>
            <a:ext cx="98425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-4</a:t>
            </a:r>
            <a:endParaRPr sz="6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14940" y="2261563"/>
            <a:ext cx="166370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-3.5</a:t>
            </a:r>
            <a:endParaRPr sz="6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56646" y="2261563"/>
            <a:ext cx="98425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-3</a:t>
            </a:r>
            <a:endParaRPr sz="6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25999" y="2261563"/>
            <a:ext cx="166370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-2.5</a:t>
            </a:r>
            <a:endParaRPr sz="6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667705" y="2261563"/>
            <a:ext cx="835660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81355" algn="l"/>
              </a:tabLst>
            </a:pPr>
            <a:r>
              <a:rPr dirty="0" sz="650" spc="-5">
                <a:latin typeface="Arial"/>
                <a:cs typeface="Arial"/>
              </a:rPr>
              <a:t>-2</a:t>
            </a:r>
            <a:r>
              <a:rPr dirty="0" sz="650" spc="-5">
                <a:latin typeface="Arial"/>
                <a:cs typeface="Arial"/>
              </a:rPr>
              <a:t>	</a:t>
            </a:r>
            <a:r>
              <a:rPr dirty="0" sz="650" spc="-5">
                <a:latin typeface="Arial"/>
                <a:cs typeface="Arial"/>
              </a:rPr>
              <a:t>-1.5</a:t>
            </a:r>
            <a:endParaRPr sz="65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77599" y="29510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19867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20488" y="283648"/>
            <a:ext cx="116839" cy="692150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650" spc="-5">
                <a:latin typeface="Arial"/>
                <a:cs typeface="Arial"/>
              </a:rPr>
              <a:t>Hits in 25</a:t>
            </a:r>
            <a:r>
              <a:rPr dirty="0" sz="650" spc="-75">
                <a:latin typeface="Arial"/>
                <a:cs typeface="Arial"/>
              </a:rPr>
              <a:t> </a:t>
            </a:r>
            <a:r>
              <a:rPr dirty="0" sz="650" spc="-5">
                <a:latin typeface="Arial"/>
                <a:cs typeface="Arial"/>
              </a:rPr>
              <a:t>seconds</a:t>
            </a:r>
            <a:endParaRPr sz="65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77599" y="2281885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4" h="0">
                <a:moveTo>
                  <a:pt x="16934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77599" y="2213521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77599" y="2145169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77599" y="2076805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77599" y="2008441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4" h="0">
                <a:moveTo>
                  <a:pt x="16934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77599" y="1940090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77599" y="1871726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77599" y="1803374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77599" y="1735010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4" h="0">
                <a:moveTo>
                  <a:pt x="16934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77599" y="1666659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77599" y="1598294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77599" y="1529943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77599" y="1461579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4" h="0">
                <a:moveTo>
                  <a:pt x="16934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77599" y="1393228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77599" y="1324863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77599" y="1256512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77599" y="1188148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4" h="0">
                <a:moveTo>
                  <a:pt x="16934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77599" y="1119784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77599" y="1051433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77599" y="983068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77599" y="914717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4" h="0">
                <a:moveTo>
                  <a:pt x="16934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77599" y="846353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77599" y="778001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77599" y="709637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77599" y="641286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4" h="0">
                <a:moveTo>
                  <a:pt x="16934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77599" y="572922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77599" y="504570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77599" y="436206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77599" y="367842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4" h="0">
                <a:moveTo>
                  <a:pt x="16934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77599" y="299491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683781" y="2261563"/>
            <a:ext cx="166370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29914" sz="975" spc="-547">
                <a:latin typeface="Arial"/>
                <a:cs typeface="Arial"/>
              </a:rPr>
              <a:t>0</a:t>
            </a:r>
            <a:r>
              <a:rPr dirty="0" sz="650" spc="-5">
                <a:latin typeface="Arial"/>
                <a:cs typeface="Arial"/>
              </a:rPr>
              <a:t>-5.5</a:t>
            </a:r>
            <a:endParaRPr sz="6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48104" y="307795"/>
            <a:ext cx="207010" cy="1760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1400</a:t>
            </a: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650" spc="-5">
                <a:latin typeface="Arial"/>
                <a:cs typeface="Arial"/>
              </a:rPr>
              <a:t>1200</a:t>
            </a: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650" spc="-5">
                <a:latin typeface="Arial"/>
                <a:cs typeface="Arial"/>
              </a:rPr>
              <a:t>1000</a:t>
            </a: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57785">
              <a:lnSpc>
                <a:spcPct val="100000"/>
              </a:lnSpc>
              <a:spcBef>
                <a:spcPts val="550"/>
              </a:spcBef>
            </a:pPr>
            <a:r>
              <a:rPr dirty="0" sz="650" spc="-5">
                <a:latin typeface="Arial"/>
                <a:cs typeface="Arial"/>
              </a:rPr>
              <a:t>800</a:t>
            </a: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57785">
              <a:lnSpc>
                <a:spcPct val="100000"/>
              </a:lnSpc>
              <a:spcBef>
                <a:spcPts val="625"/>
              </a:spcBef>
            </a:pPr>
            <a:r>
              <a:rPr dirty="0" sz="650" spc="-5">
                <a:latin typeface="Arial"/>
                <a:cs typeface="Arial"/>
              </a:rPr>
              <a:t>600</a:t>
            </a: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57785">
              <a:lnSpc>
                <a:spcPct val="100000"/>
              </a:lnSpc>
              <a:spcBef>
                <a:spcPts val="550"/>
              </a:spcBef>
            </a:pPr>
            <a:r>
              <a:rPr dirty="0" sz="650" spc="-5">
                <a:latin typeface="Arial"/>
                <a:cs typeface="Arial"/>
              </a:rPr>
              <a:t>400</a:t>
            </a: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57785">
              <a:lnSpc>
                <a:spcPct val="100000"/>
              </a:lnSpc>
              <a:spcBef>
                <a:spcPts val="550"/>
              </a:spcBef>
            </a:pPr>
            <a:r>
              <a:rPr dirty="0" sz="650" spc="-5">
                <a:latin typeface="Arial"/>
                <a:cs typeface="Arial"/>
              </a:rPr>
              <a:t>200</a:t>
            </a:r>
            <a:endParaRPr sz="65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904433" y="879170"/>
            <a:ext cx="28575" cy="43815"/>
          </a:xfrm>
          <a:custGeom>
            <a:avLst/>
            <a:gdLst/>
            <a:ahLst/>
            <a:cxnLst/>
            <a:rect l="l" t="t" r="r" b="b"/>
            <a:pathLst>
              <a:path w="28575" h="43815">
                <a:moveTo>
                  <a:pt x="0" y="43789"/>
                </a:moveTo>
                <a:lnTo>
                  <a:pt x="28575" y="43789"/>
                </a:lnTo>
                <a:lnTo>
                  <a:pt x="28575" y="0"/>
                </a:lnTo>
                <a:lnTo>
                  <a:pt x="0" y="0"/>
                </a:lnTo>
                <a:lnTo>
                  <a:pt x="0" y="437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904433" y="835380"/>
            <a:ext cx="28575" cy="43815"/>
          </a:xfrm>
          <a:custGeom>
            <a:avLst/>
            <a:gdLst/>
            <a:ahLst/>
            <a:cxnLst/>
            <a:rect l="l" t="t" r="r" b="b"/>
            <a:pathLst>
              <a:path w="28575" h="43815">
                <a:moveTo>
                  <a:pt x="0" y="43789"/>
                </a:moveTo>
                <a:lnTo>
                  <a:pt x="28575" y="43789"/>
                </a:lnTo>
                <a:lnTo>
                  <a:pt x="28575" y="0"/>
                </a:lnTo>
                <a:lnTo>
                  <a:pt x="0" y="0"/>
                </a:lnTo>
                <a:lnTo>
                  <a:pt x="0" y="437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906020" y="8791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186672" y="835418"/>
            <a:ext cx="28575" cy="45085"/>
          </a:xfrm>
          <a:custGeom>
            <a:avLst/>
            <a:gdLst/>
            <a:ahLst/>
            <a:cxnLst/>
            <a:rect l="l" t="t" r="r" b="b"/>
            <a:pathLst>
              <a:path w="28575" h="45084">
                <a:moveTo>
                  <a:pt x="0" y="44475"/>
                </a:moveTo>
                <a:lnTo>
                  <a:pt x="28575" y="44475"/>
                </a:lnTo>
                <a:lnTo>
                  <a:pt x="28575" y="0"/>
                </a:lnTo>
                <a:lnTo>
                  <a:pt x="0" y="0"/>
                </a:lnTo>
                <a:lnTo>
                  <a:pt x="0" y="4447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186672" y="790943"/>
            <a:ext cx="28575" cy="45085"/>
          </a:xfrm>
          <a:custGeom>
            <a:avLst/>
            <a:gdLst/>
            <a:ahLst/>
            <a:cxnLst/>
            <a:rect l="l" t="t" r="r" b="b"/>
            <a:pathLst>
              <a:path w="28575" h="45084">
                <a:moveTo>
                  <a:pt x="0" y="44475"/>
                </a:moveTo>
                <a:lnTo>
                  <a:pt x="28575" y="44475"/>
                </a:lnTo>
                <a:lnTo>
                  <a:pt x="28575" y="0"/>
                </a:lnTo>
                <a:lnTo>
                  <a:pt x="0" y="0"/>
                </a:lnTo>
                <a:lnTo>
                  <a:pt x="0" y="4447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188260" y="83541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468907" y="921550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80">
                <a:moveTo>
                  <a:pt x="0" y="43129"/>
                </a:moveTo>
                <a:lnTo>
                  <a:pt x="28575" y="43129"/>
                </a:lnTo>
                <a:lnTo>
                  <a:pt x="28575" y="0"/>
                </a:lnTo>
                <a:lnTo>
                  <a:pt x="0" y="0"/>
                </a:lnTo>
                <a:lnTo>
                  <a:pt x="0" y="4312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468907" y="878420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80">
                <a:moveTo>
                  <a:pt x="0" y="43129"/>
                </a:moveTo>
                <a:lnTo>
                  <a:pt x="28575" y="43129"/>
                </a:lnTo>
                <a:lnTo>
                  <a:pt x="28575" y="0"/>
                </a:lnTo>
                <a:lnTo>
                  <a:pt x="0" y="0"/>
                </a:lnTo>
                <a:lnTo>
                  <a:pt x="0" y="4312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470494" y="9215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751152" y="1409623"/>
            <a:ext cx="28575" cy="34925"/>
          </a:xfrm>
          <a:custGeom>
            <a:avLst/>
            <a:gdLst/>
            <a:ahLst/>
            <a:cxnLst/>
            <a:rect l="l" t="t" r="r" b="b"/>
            <a:pathLst>
              <a:path w="28575" h="34925">
                <a:moveTo>
                  <a:pt x="0" y="34544"/>
                </a:moveTo>
                <a:lnTo>
                  <a:pt x="28575" y="34544"/>
                </a:lnTo>
                <a:lnTo>
                  <a:pt x="28575" y="0"/>
                </a:lnTo>
                <a:lnTo>
                  <a:pt x="0" y="0"/>
                </a:lnTo>
                <a:lnTo>
                  <a:pt x="0" y="3454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751152" y="1375092"/>
            <a:ext cx="28575" cy="34925"/>
          </a:xfrm>
          <a:custGeom>
            <a:avLst/>
            <a:gdLst/>
            <a:ahLst/>
            <a:cxnLst/>
            <a:rect l="l" t="t" r="r" b="b"/>
            <a:pathLst>
              <a:path w="28575" h="34925">
                <a:moveTo>
                  <a:pt x="0" y="34531"/>
                </a:moveTo>
                <a:lnTo>
                  <a:pt x="28575" y="34531"/>
                </a:lnTo>
                <a:lnTo>
                  <a:pt x="28575" y="0"/>
                </a:lnTo>
                <a:lnTo>
                  <a:pt x="0" y="0"/>
                </a:lnTo>
                <a:lnTo>
                  <a:pt x="0" y="3453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752739" y="140962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033397" y="1468412"/>
            <a:ext cx="28575" cy="33655"/>
          </a:xfrm>
          <a:custGeom>
            <a:avLst/>
            <a:gdLst/>
            <a:ahLst/>
            <a:cxnLst/>
            <a:rect l="l" t="t" r="r" b="b"/>
            <a:pathLst>
              <a:path w="28575" h="33655">
                <a:moveTo>
                  <a:pt x="0" y="33350"/>
                </a:moveTo>
                <a:lnTo>
                  <a:pt x="28575" y="33350"/>
                </a:lnTo>
                <a:lnTo>
                  <a:pt x="28575" y="0"/>
                </a:lnTo>
                <a:lnTo>
                  <a:pt x="0" y="0"/>
                </a:lnTo>
                <a:lnTo>
                  <a:pt x="0" y="333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033397" y="1435061"/>
            <a:ext cx="28575" cy="33655"/>
          </a:xfrm>
          <a:custGeom>
            <a:avLst/>
            <a:gdLst/>
            <a:ahLst/>
            <a:cxnLst/>
            <a:rect l="l" t="t" r="r" b="b"/>
            <a:pathLst>
              <a:path w="28575" h="33655">
                <a:moveTo>
                  <a:pt x="0" y="33350"/>
                </a:moveTo>
                <a:lnTo>
                  <a:pt x="28575" y="33350"/>
                </a:lnTo>
                <a:lnTo>
                  <a:pt x="28575" y="0"/>
                </a:lnTo>
                <a:lnTo>
                  <a:pt x="0" y="0"/>
                </a:lnTo>
                <a:lnTo>
                  <a:pt x="0" y="333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034984" y="1468412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315629" y="1520367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4">
                <a:moveTo>
                  <a:pt x="0" y="32270"/>
                </a:moveTo>
                <a:lnTo>
                  <a:pt x="28575" y="32270"/>
                </a:lnTo>
                <a:lnTo>
                  <a:pt x="28575" y="0"/>
                </a:lnTo>
                <a:lnTo>
                  <a:pt x="0" y="0"/>
                </a:lnTo>
                <a:lnTo>
                  <a:pt x="0" y="3227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315629" y="1488097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4">
                <a:moveTo>
                  <a:pt x="0" y="32270"/>
                </a:moveTo>
                <a:lnTo>
                  <a:pt x="28575" y="32270"/>
                </a:lnTo>
                <a:lnTo>
                  <a:pt x="28575" y="0"/>
                </a:lnTo>
                <a:lnTo>
                  <a:pt x="0" y="0"/>
                </a:lnTo>
                <a:lnTo>
                  <a:pt x="0" y="3227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317216" y="152036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597873" y="1499857"/>
            <a:ext cx="28575" cy="33020"/>
          </a:xfrm>
          <a:custGeom>
            <a:avLst/>
            <a:gdLst/>
            <a:ahLst/>
            <a:cxnLst/>
            <a:rect l="l" t="t" r="r" b="b"/>
            <a:pathLst>
              <a:path w="28575" h="33019">
                <a:moveTo>
                  <a:pt x="0" y="32702"/>
                </a:moveTo>
                <a:lnTo>
                  <a:pt x="28575" y="32702"/>
                </a:lnTo>
                <a:lnTo>
                  <a:pt x="28575" y="0"/>
                </a:lnTo>
                <a:lnTo>
                  <a:pt x="0" y="0"/>
                </a:lnTo>
                <a:lnTo>
                  <a:pt x="0" y="3270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597873" y="1467167"/>
            <a:ext cx="28575" cy="33020"/>
          </a:xfrm>
          <a:custGeom>
            <a:avLst/>
            <a:gdLst/>
            <a:ahLst/>
            <a:cxnLst/>
            <a:rect l="l" t="t" r="r" b="b"/>
            <a:pathLst>
              <a:path w="28575" h="33019">
                <a:moveTo>
                  <a:pt x="0" y="32689"/>
                </a:moveTo>
                <a:lnTo>
                  <a:pt x="28575" y="32689"/>
                </a:lnTo>
                <a:lnTo>
                  <a:pt x="28575" y="0"/>
                </a:lnTo>
                <a:lnTo>
                  <a:pt x="0" y="0"/>
                </a:lnTo>
                <a:lnTo>
                  <a:pt x="0" y="326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599461" y="149985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880118" y="1573695"/>
            <a:ext cx="28575" cy="31115"/>
          </a:xfrm>
          <a:custGeom>
            <a:avLst/>
            <a:gdLst/>
            <a:ahLst/>
            <a:cxnLst/>
            <a:rect l="l" t="t" r="r" b="b"/>
            <a:pathLst>
              <a:path w="28575" h="31115">
                <a:moveTo>
                  <a:pt x="0" y="31115"/>
                </a:moveTo>
                <a:lnTo>
                  <a:pt x="28575" y="31115"/>
                </a:lnTo>
                <a:lnTo>
                  <a:pt x="28575" y="0"/>
                </a:lnTo>
                <a:lnTo>
                  <a:pt x="0" y="0"/>
                </a:lnTo>
                <a:lnTo>
                  <a:pt x="0" y="3111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880118" y="1542567"/>
            <a:ext cx="28575" cy="31750"/>
          </a:xfrm>
          <a:custGeom>
            <a:avLst/>
            <a:gdLst/>
            <a:ahLst/>
            <a:cxnLst/>
            <a:rect l="l" t="t" r="r" b="b"/>
            <a:pathLst>
              <a:path w="28575" h="31750">
                <a:moveTo>
                  <a:pt x="0" y="31127"/>
                </a:moveTo>
                <a:lnTo>
                  <a:pt x="28575" y="31127"/>
                </a:lnTo>
                <a:lnTo>
                  <a:pt x="28575" y="0"/>
                </a:lnTo>
                <a:lnTo>
                  <a:pt x="0" y="0"/>
                </a:lnTo>
                <a:lnTo>
                  <a:pt x="0" y="311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881706" y="157369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162350" y="1599666"/>
            <a:ext cx="28575" cy="31115"/>
          </a:xfrm>
          <a:custGeom>
            <a:avLst/>
            <a:gdLst/>
            <a:ahLst/>
            <a:cxnLst/>
            <a:rect l="l" t="t" r="r" b="b"/>
            <a:pathLst>
              <a:path w="28575" h="31114">
                <a:moveTo>
                  <a:pt x="0" y="30543"/>
                </a:moveTo>
                <a:lnTo>
                  <a:pt x="28575" y="30543"/>
                </a:lnTo>
                <a:lnTo>
                  <a:pt x="28575" y="0"/>
                </a:lnTo>
                <a:lnTo>
                  <a:pt x="0" y="0"/>
                </a:lnTo>
                <a:lnTo>
                  <a:pt x="0" y="3054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162350" y="1569123"/>
            <a:ext cx="28575" cy="31115"/>
          </a:xfrm>
          <a:custGeom>
            <a:avLst/>
            <a:gdLst/>
            <a:ahLst/>
            <a:cxnLst/>
            <a:rect l="l" t="t" r="r" b="b"/>
            <a:pathLst>
              <a:path w="28575" h="31115">
                <a:moveTo>
                  <a:pt x="0" y="30543"/>
                </a:moveTo>
                <a:lnTo>
                  <a:pt x="28575" y="30543"/>
                </a:lnTo>
                <a:lnTo>
                  <a:pt x="28575" y="0"/>
                </a:lnTo>
                <a:lnTo>
                  <a:pt x="0" y="0"/>
                </a:lnTo>
                <a:lnTo>
                  <a:pt x="0" y="3054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163938" y="15996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444595" y="1666659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0" y="28994"/>
                </a:moveTo>
                <a:lnTo>
                  <a:pt x="28575" y="28994"/>
                </a:lnTo>
                <a:lnTo>
                  <a:pt x="28575" y="0"/>
                </a:lnTo>
                <a:lnTo>
                  <a:pt x="0" y="0"/>
                </a:lnTo>
                <a:lnTo>
                  <a:pt x="0" y="2899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444595" y="1637652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0" y="29006"/>
                </a:moveTo>
                <a:lnTo>
                  <a:pt x="28575" y="29006"/>
                </a:lnTo>
                <a:lnTo>
                  <a:pt x="28575" y="0"/>
                </a:lnTo>
                <a:lnTo>
                  <a:pt x="0" y="0"/>
                </a:lnTo>
                <a:lnTo>
                  <a:pt x="0" y="2900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446183" y="16666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726827" y="1639316"/>
            <a:ext cx="28575" cy="29845"/>
          </a:xfrm>
          <a:custGeom>
            <a:avLst/>
            <a:gdLst/>
            <a:ahLst/>
            <a:cxnLst/>
            <a:rect l="l" t="t" r="r" b="b"/>
            <a:pathLst>
              <a:path w="28575" h="29844">
                <a:moveTo>
                  <a:pt x="0" y="29641"/>
                </a:moveTo>
                <a:lnTo>
                  <a:pt x="28575" y="29641"/>
                </a:lnTo>
                <a:lnTo>
                  <a:pt x="28575" y="0"/>
                </a:lnTo>
                <a:lnTo>
                  <a:pt x="0" y="0"/>
                </a:lnTo>
                <a:lnTo>
                  <a:pt x="0" y="2964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726827" y="1609674"/>
            <a:ext cx="28575" cy="29845"/>
          </a:xfrm>
          <a:custGeom>
            <a:avLst/>
            <a:gdLst/>
            <a:ahLst/>
            <a:cxnLst/>
            <a:rect l="l" t="t" r="r" b="b"/>
            <a:pathLst>
              <a:path w="28575" h="29844">
                <a:moveTo>
                  <a:pt x="0" y="29641"/>
                </a:moveTo>
                <a:lnTo>
                  <a:pt x="28575" y="29641"/>
                </a:lnTo>
                <a:lnTo>
                  <a:pt x="28575" y="0"/>
                </a:lnTo>
                <a:lnTo>
                  <a:pt x="0" y="0"/>
                </a:lnTo>
                <a:lnTo>
                  <a:pt x="0" y="2964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728415" y="163931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009072" y="1555915"/>
            <a:ext cx="28575" cy="31750"/>
          </a:xfrm>
          <a:custGeom>
            <a:avLst/>
            <a:gdLst/>
            <a:ahLst/>
            <a:cxnLst/>
            <a:rect l="l" t="t" r="r" b="b"/>
            <a:pathLst>
              <a:path w="28575" h="31750">
                <a:moveTo>
                  <a:pt x="0" y="31508"/>
                </a:moveTo>
                <a:lnTo>
                  <a:pt x="28575" y="31508"/>
                </a:lnTo>
                <a:lnTo>
                  <a:pt x="28575" y="0"/>
                </a:lnTo>
                <a:lnTo>
                  <a:pt x="0" y="0"/>
                </a:lnTo>
                <a:lnTo>
                  <a:pt x="0" y="3150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009072" y="1524406"/>
            <a:ext cx="28575" cy="31750"/>
          </a:xfrm>
          <a:custGeom>
            <a:avLst/>
            <a:gdLst/>
            <a:ahLst/>
            <a:cxnLst/>
            <a:rect l="l" t="t" r="r" b="b"/>
            <a:pathLst>
              <a:path w="28575" h="31750">
                <a:moveTo>
                  <a:pt x="0" y="31508"/>
                </a:moveTo>
                <a:lnTo>
                  <a:pt x="28575" y="31508"/>
                </a:lnTo>
                <a:lnTo>
                  <a:pt x="28575" y="0"/>
                </a:lnTo>
                <a:lnTo>
                  <a:pt x="0" y="0"/>
                </a:lnTo>
                <a:lnTo>
                  <a:pt x="0" y="3150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010659" y="155591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291317" y="1460207"/>
            <a:ext cx="28575" cy="33655"/>
          </a:xfrm>
          <a:custGeom>
            <a:avLst/>
            <a:gdLst/>
            <a:ahLst/>
            <a:cxnLst/>
            <a:rect l="l" t="t" r="r" b="b"/>
            <a:pathLst>
              <a:path w="28575" h="33655">
                <a:moveTo>
                  <a:pt x="0" y="33528"/>
                </a:moveTo>
                <a:lnTo>
                  <a:pt x="28575" y="33528"/>
                </a:lnTo>
                <a:lnTo>
                  <a:pt x="28575" y="0"/>
                </a:lnTo>
                <a:lnTo>
                  <a:pt x="0" y="0"/>
                </a:lnTo>
                <a:lnTo>
                  <a:pt x="0" y="3352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291317" y="1426692"/>
            <a:ext cx="28575" cy="33655"/>
          </a:xfrm>
          <a:custGeom>
            <a:avLst/>
            <a:gdLst/>
            <a:ahLst/>
            <a:cxnLst/>
            <a:rect l="l" t="t" r="r" b="b"/>
            <a:pathLst>
              <a:path w="28575" h="33655">
                <a:moveTo>
                  <a:pt x="0" y="33515"/>
                </a:moveTo>
                <a:lnTo>
                  <a:pt x="28575" y="33515"/>
                </a:lnTo>
                <a:lnTo>
                  <a:pt x="28575" y="0"/>
                </a:lnTo>
                <a:lnTo>
                  <a:pt x="0" y="0"/>
                </a:lnTo>
                <a:lnTo>
                  <a:pt x="0" y="3351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292904" y="146020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573549" y="1244206"/>
            <a:ext cx="28575" cy="38100"/>
          </a:xfrm>
          <a:custGeom>
            <a:avLst/>
            <a:gdLst/>
            <a:ahLst/>
            <a:cxnLst/>
            <a:rect l="l" t="t" r="r" b="b"/>
            <a:pathLst>
              <a:path w="28575" h="38100">
                <a:moveTo>
                  <a:pt x="0" y="37655"/>
                </a:moveTo>
                <a:lnTo>
                  <a:pt x="28575" y="37655"/>
                </a:lnTo>
                <a:lnTo>
                  <a:pt x="28575" y="0"/>
                </a:lnTo>
                <a:lnTo>
                  <a:pt x="0" y="0"/>
                </a:lnTo>
                <a:lnTo>
                  <a:pt x="0" y="3765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573549" y="1206538"/>
            <a:ext cx="28575" cy="38100"/>
          </a:xfrm>
          <a:custGeom>
            <a:avLst/>
            <a:gdLst/>
            <a:ahLst/>
            <a:cxnLst/>
            <a:rect l="l" t="t" r="r" b="b"/>
            <a:pathLst>
              <a:path w="28575" h="38100">
                <a:moveTo>
                  <a:pt x="0" y="37668"/>
                </a:moveTo>
                <a:lnTo>
                  <a:pt x="28575" y="37668"/>
                </a:lnTo>
                <a:lnTo>
                  <a:pt x="28575" y="0"/>
                </a:lnTo>
                <a:lnTo>
                  <a:pt x="0" y="0"/>
                </a:lnTo>
                <a:lnTo>
                  <a:pt x="0" y="3766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575137" y="124420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855794" y="1091082"/>
            <a:ext cx="28575" cy="40640"/>
          </a:xfrm>
          <a:custGeom>
            <a:avLst/>
            <a:gdLst/>
            <a:ahLst/>
            <a:cxnLst/>
            <a:rect l="l" t="t" r="r" b="b"/>
            <a:pathLst>
              <a:path w="28575" h="40640">
                <a:moveTo>
                  <a:pt x="0" y="40347"/>
                </a:moveTo>
                <a:lnTo>
                  <a:pt x="28575" y="40347"/>
                </a:lnTo>
                <a:lnTo>
                  <a:pt x="28575" y="0"/>
                </a:lnTo>
                <a:lnTo>
                  <a:pt x="0" y="0"/>
                </a:lnTo>
                <a:lnTo>
                  <a:pt x="0" y="4034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855794" y="1050734"/>
            <a:ext cx="28575" cy="40640"/>
          </a:xfrm>
          <a:custGeom>
            <a:avLst/>
            <a:gdLst/>
            <a:ahLst/>
            <a:cxnLst/>
            <a:rect l="l" t="t" r="r" b="b"/>
            <a:pathLst>
              <a:path w="28575" h="40640">
                <a:moveTo>
                  <a:pt x="0" y="40347"/>
                </a:moveTo>
                <a:lnTo>
                  <a:pt x="28575" y="40347"/>
                </a:lnTo>
                <a:lnTo>
                  <a:pt x="28575" y="0"/>
                </a:lnTo>
                <a:lnTo>
                  <a:pt x="0" y="0"/>
                </a:lnTo>
                <a:lnTo>
                  <a:pt x="0" y="4034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857381" y="1091082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138026" y="1029550"/>
            <a:ext cx="28575" cy="41910"/>
          </a:xfrm>
          <a:custGeom>
            <a:avLst/>
            <a:gdLst/>
            <a:ahLst/>
            <a:cxnLst/>
            <a:rect l="l" t="t" r="r" b="b"/>
            <a:pathLst>
              <a:path w="28575" h="41909">
                <a:moveTo>
                  <a:pt x="0" y="41389"/>
                </a:moveTo>
                <a:lnTo>
                  <a:pt x="28575" y="41389"/>
                </a:lnTo>
                <a:lnTo>
                  <a:pt x="28575" y="0"/>
                </a:lnTo>
                <a:lnTo>
                  <a:pt x="0" y="0"/>
                </a:lnTo>
                <a:lnTo>
                  <a:pt x="0" y="413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138026" y="988174"/>
            <a:ext cx="28575" cy="41910"/>
          </a:xfrm>
          <a:custGeom>
            <a:avLst/>
            <a:gdLst/>
            <a:ahLst/>
            <a:cxnLst/>
            <a:rect l="l" t="t" r="r" b="b"/>
            <a:pathLst>
              <a:path w="28575" h="41909">
                <a:moveTo>
                  <a:pt x="0" y="41376"/>
                </a:moveTo>
                <a:lnTo>
                  <a:pt x="28575" y="41376"/>
                </a:lnTo>
                <a:lnTo>
                  <a:pt x="28575" y="0"/>
                </a:lnTo>
                <a:lnTo>
                  <a:pt x="0" y="0"/>
                </a:lnTo>
                <a:lnTo>
                  <a:pt x="0" y="4137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139613" y="10295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420271" y="1103388"/>
            <a:ext cx="28575" cy="40640"/>
          </a:xfrm>
          <a:custGeom>
            <a:avLst/>
            <a:gdLst/>
            <a:ahLst/>
            <a:cxnLst/>
            <a:rect l="l" t="t" r="r" b="b"/>
            <a:pathLst>
              <a:path w="28575" h="40640">
                <a:moveTo>
                  <a:pt x="0" y="40132"/>
                </a:moveTo>
                <a:lnTo>
                  <a:pt x="28575" y="40132"/>
                </a:lnTo>
                <a:lnTo>
                  <a:pt x="28575" y="0"/>
                </a:lnTo>
                <a:lnTo>
                  <a:pt x="0" y="0"/>
                </a:lnTo>
                <a:lnTo>
                  <a:pt x="0" y="4013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420271" y="1063244"/>
            <a:ext cx="28575" cy="40640"/>
          </a:xfrm>
          <a:custGeom>
            <a:avLst/>
            <a:gdLst/>
            <a:ahLst/>
            <a:cxnLst/>
            <a:rect l="l" t="t" r="r" b="b"/>
            <a:pathLst>
              <a:path w="28575" h="40640">
                <a:moveTo>
                  <a:pt x="0" y="40144"/>
                </a:moveTo>
                <a:lnTo>
                  <a:pt x="28575" y="40144"/>
                </a:lnTo>
                <a:lnTo>
                  <a:pt x="28575" y="0"/>
                </a:lnTo>
                <a:lnTo>
                  <a:pt x="0" y="0"/>
                </a:lnTo>
                <a:lnTo>
                  <a:pt x="0" y="4014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421858" y="110338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702515" y="153267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4">
                <a:moveTo>
                  <a:pt x="0" y="32003"/>
                </a:moveTo>
                <a:lnTo>
                  <a:pt x="28575" y="32003"/>
                </a:lnTo>
                <a:lnTo>
                  <a:pt x="28575" y="0"/>
                </a:lnTo>
                <a:lnTo>
                  <a:pt x="0" y="0"/>
                </a:lnTo>
                <a:lnTo>
                  <a:pt x="0" y="320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702515" y="1500670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4">
                <a:moveTo>
                  <a:pt x="0" y="32003"/>
                </a:moveTo>
                <a:lnTo>
                  <a:pt x="28575" y="32003"/>
                </a:lnTo>
                <a:lnTo>
                  <a:pt x="28575" y="0"/>
                </a:lnTo>
                <a:lnTo>
                  <a:pt x="0" y="0"/>
                </a:lnTo>
                <a:lnTo>
                  <a:pt x="0" y="320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704103" y="153267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984747" y="1927783"/>
            <a:ext cx="28575" cy="22225"/>
          </a:xfrm>
          <a:custGeom>
            <a:avLst/>
            <a:gdLst/>
            <a:ahLst/>
            <a:cxnLst/>
            <a:rect l="l" t="t" r="r" b="b"/>
            <a:pathLst>
              <a:path w="28575" h="22225">
                <a:moveTo>
                  <a:pt x="0" y="22009"/>
                </a:moveTo>
                <a:lnTo>
                  <a:pt x="28575" y="22009"/>
                </a:lnTo>
                <a:lnTo>
                  <a:pt x="28575" y="0"/>
                </a:lnTo>
                <a:lnTo>
                  <a:pt x="0" y="0"/>
                </a:lnTo>
                <a:lnTo>
                  <a:pt x="0" y="220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984747" y="1905787"/>
            <a:ext cx="28575" cy="22225"/>
          </a:xfrm>
          <a:custGeom>
            <a:avLst/>
            <a:gdLst/>
            <a:ahLst/>
            <a:cxnLst/>
            <a:rect l="l" t="t" r="r" b="b"/>
            <a:pathLst>
              <a:path w="28575" h="22225">
                <a:moveTo>
                  <a:pt x="0" y="21996"/>
                </a:moveTo>
                <a:lnTo>
                  <a:pt x="28575" y="21996"/>
                </a:lnTo>
                <a:lnTo>
                  <a:pt x="28575" y="0"/>
                </a:lnTo>
                <a:lnTo>
                  <a:pt x="0" y="0"/>
                </a:lnTo>
                <a:lnTo>
                  <a:pt x="0" y="2199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986335" y="192778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281280" y="2203957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4">
                <a:moveTo>
                  <a:pt x="-14287" y="5156"/>
                </a:moveTo>
                <a:lnTo>
                  <a:pt x="14287" y="5156"/>
                </a:lnTo>
              </a:path>
            </a:pathLst>
          </a:custGeom>
          <a:ln w="1031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281280" y="2193632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4">
                <a:moveTo>
                  <a:pt x="-14287" y="5162"/>
                </a:moveTo>
                <a:lnTo>
                  <a:pt x="14287" y="5162"/>
                </a:lnTo>
              </a:path>
            </a:pathLst>
          </a:custGeom>
          <a:ln w="1032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268580" y="220395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777599" y="835418"/>
            <a:ext cx="5645150" cy="1446530"/>
          </a:xfrm>
          <a:custGeom>
            <a:avLst/>
            <a:gdLst/>
            <a:ahLst/>
            <a:cxnLst/>
            <a:rect l="l" t="t" r="r" b="b"/>
            <a:pathLst>
              <a:path w="5645150" h="1446530">
                <a:moveTo>
                  <a:pt x="0" y="43751"/>
                </a:moveTo>
                <a:lnTo>
                  <a:pt x="282240" y="43751"/>
                </a:lnTo>
                <a:lnTo>
                  <a:pt x="282240" y="0"/>
                </a:lnTo>
                <a:lnTo>
                  <a:pt x="564485" y="0"/>
                </a:lnTo>
                <a:lnTo>
                  <a:pt x="564485" y="86131"/>
                </a:lnTo>
                <a:lnTo>
                  <a:pt x="846717" y="86131"/>
                </a:lnTo>
                <a:lnTo>
                  <a:pt x="846717" y="574205"/>
                </a:lnTo>
                <a:lnTo>
                  <a:pt x="1128962" y="574205"/>
                </a:lnTo>
                <a:lnTo>
                  <a:pt x="1128962" y="632993"/>
                </a:lnTo>
                <a:lnTo>
                  <a:pt x="1411194" y="632993"/>
                </a:lnTo>
                <a:lnTo>
                  <a:pt x="1411194" y="684949"/>
                </a:lnTo>
                <a:lnTo>
                  <a:pt x="1693439" y="684949"/>
                </a:lnTo>
                <a:lnTo>
                  <a:pt x="1693439" y="664438"/>
                </a:lnTo>
                <a:lnTo>
                  <a:pt x="1975684" y="664438"/>
                </a:lnTo>
                <a:lnTo>
                  <a:pt x="1975684" y="738276"/>
                </a:lnTo>
                <a:lnTo>
                  <a:pt x="2257916" y="738276"/>
                </a:lnTo>
                <a:lnTo>
                  <a:pt x="2257916" y="764247"/>
                </a:lnTo>
                <a:lnTo>
                  <a:pt x="2540161" y="764247"/>
                </a:lnTo>
                <a:lnTo>
                  <a:pt x="2540161" y="831240"/>
                </a:lnTo>
                <a:lnTo>
                  <a:pt x="2822406" y="831240"/>
                </a:lnTo>
                <a:lnTo>
                  <a:pt x="2822406" y="803897"/>
                </a:lnTo>
                <a:lnTo>
                  <a:pt x="3104638" y="803897"/>
                </a:lnTo>
                <a:lnTo>
                  <a:pt x="3104638" y="720496"/>
                </a:lnTo>
                <a:lnTo>
                  <a:pt x="3386882" y="720496"/>
                </a:lnTo>
                <a:lnTo>
                  <a:pt x="3386882" y="624789"/>
                </a:lnTo>
                <a:lnTo>
                  <a:pt x="3669115" y="624789"/>
                </a:lnTo>
                <a:lnTo>
                  <a:pt x="3669115" y="408787"/>
                </a:lnTo>
                <a:lnTo>
                  <a:pt x="3951359" y="408787"/>
                </a:lnTo>
                <a:lnTo>
                  <a:pt x="3951359" y="255663"/>
                </a:lnTo>
                <a:lnTo>
                  <a:pt x="4233604" y="255663"/>
                </a:lnTo>
                <a:lnTo>
                  <a:pt x="4233604" y="194132"/>
                </a:lnTo>
                <a:lnTo>
                  <a:pt x="4515836" y="194132"/>
                </a:lnTo>
                <a:lnTo>
                  <a:pt x="4515836" y="267969"/>
                </a:lnTo>
                <a:lnTo>
                  <a:pt x="4798081" y="267969"/>
                </a:lnTo>
                <a:lnTo>
                  <a:pt x="4798081" y="697255"/>
                </a:lnTo>
                <a:lnTo>
                  <a:pt x="5080326" y="697255"/>
                </a:lnTo>
                <a:lnTo>
                  <a:pt x="5080326" y="1092365"/>
                </a:lnTo>
                <a:lnTo>
                  <a:pt x="5362558" y="1092365"/>
                </a:lnTo>
                <a:lnTo>
                  <a:pt x="5362558" y="1368539"/>
                </a:lnTo>
                <a:lnTo>
                  <a:pt x="5644803" y="1368539"/>
                </a:lnTo>
                <a:lnTo>
                  <a:pt x="5644803" y="1446466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777599" y="2882052"/>
            <a:ext cx="5645150" cy="1986914"/>
          </a:xfrm>
          <a:custGeom>
            <a:avLst/>
            <a:gdLst/>
            <a:ahLst/>
            <a:cxnLst/>
            <a:rect l="l" t="t" r="r" b="b"/>
            <a:pathLst>
              <a:path w="5645150" h="1986914">
                <a:moveTo>
                  <a:pt x="0" y="1986762"/>
                </a:moveTo>
                <a:lnTo>
                  <a:pt x="5644794" y="1986762"/>
                </a:lnTo>
                <a:lnTo>
                  <a:pt x="5644794" y="0"/>
                </a:lnTo>
                <a:lnTo>
                  <a:pt x="0" y="0"/>
                </a:lnTo>
                <a:lnTo>
                  <a:pt x="0" y="19867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777599" y="2882052"/>
            <a:ext cx="5645150" cy="1986914"/>
          </a:xfrm>
          <a:custGeom>
            <a:avLst/>
            <a:gdLst/>
            <a:ahLst/>
            <a:cxnLst/>
            <a:rect l="l" t="t" r="r" b="b"/>
            <a:pathLst>
              <a:path w="5645150" h="1986914">
                <a:moveTo>
                  <a:pt x="0" y="1986762"/>
                </a:moveTo>
                <a:lnTo>
                  <a:pt x="5644794" y="1986762"/>
                </a:lnTo>
                <a:lnTo>
                  <a:pt x="5644794" y="0"/>
                </a:lnTo>
                <a:lnTo>
                  <a:pt x="0" y="0"/>
                </a:lnTo>
                <a:lnTo>
                  <a:pt x="0" y="19867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777599" y="4868815"/>
            <a:ext cx="5645150" cy="0"/>
          </a:xfrm>
          <a:custGeom>
            <a:avLst/>
            <a:gdLst/>
            <a:ahLst/>
            <a:cxnLst/>
            <a:rect l="l" t="t" r="r" b="b"/>
            <a:pathLst>
              <a:path w="5645150" h="0">
                <a:moveTo>
                  <a:pt x="0" y="0"/>
                </a:moveTo>
                <a:lnTo>
                  <a:pt x="564480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77599" y="288204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0"/>
                </a:moveTo>
                <a:lnTo>
                  <a:pt x="0" y="1986766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1342085" y="288204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0"/>
                </a:moveTo>
                <a:lnTo>
                  <a:pt x="0" y="1986766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906562" y="288204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0"/>
                </a:moveTo>
                <a:lnTo>
                  <a:pt x="0" y="1986766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2471039" y="288204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0"/>
                </a:moveTo>
                <a:lnTo>
                  <a:pt x="0" y="1986766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035515" y="288204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0"/>
                </a:moveTo>
                <a:lnTo>
                  <a:pt x="0" y="1986766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3600005" y="288204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0"/>
                </a:moveTo>
                <a:lnTo>
                  <a:pt x="0" y="1986766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164482" y="288204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0"/>
                </a:moveTo>
                <a:lnTo>
                  <a:pt x="0" y="1986766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728959" y="2882049"/>
            <a:ext cx="0" cy="124460"/>
          </a:xfrm>
          <a:custGeom>
            <a:avLst/>
            <a:gdLst/>
            <a:ahLst/>
            <a:cxnLst/>
            <a:rect l="l" t="t" r="r" b="b"/>
            <a:pathLst>
              <a:path w="0" h="124460">
                <a:moveTo>
                  <a:pt x="0" y="0"/>
                </a:moveTo>
                <a:lnTo>
                  <a:pt x="0" y="124171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728959" y="3875430"/>
            <a:ext cx="0" cy="993775"/>
          </a:xfrm>
          <a:custGeom>
            <a:avLst/>
            <a:gdLst/>
            <a:ahLst/>
            <a:cxnLst/>
            <a:rect l="l" t="t" r="r" b="b"/>
            <a:pathLst>
              <a:path w="0" h="993775">
                <a:moveTo>
                  <a:pt x="0" y="0"/>
                </a:moveTo>
                <a:lnTo>
                  <a:pt x="0" y="993385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293436" y="2882049"/>
            <a:ext cx="0" cy="124460"/>
          </a:xfrm>
          <a:custGeom>
            <a:avLst/>
            <a:gdLst/>
            <a:ahLst/>
            <a:cxnLst/>
            <a:rect l="l" t="t" r="r" b="b"/>
            <a:pathLst>
              <a:path w="0" h="124460">
                <a:moveTo>
                  <a:pt x="0" y="0"/>
                </a:moveTo>
                <a:lnTo>
                  <a:pt x="0" y="124171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5293436" y="3875430"/>
            <a:ext cx="0" cy="993775"/>
          </a:xfrm>
          <a:custGeom>
            <a:avLst/>
            <a:gdLst/>
            <a:ahLst/>
            <a:cxnLst/>
            <a:rect l="l" t="t" r="r" b="b"/>
            <a:pathLst>
              <a:path w="0" h="993775">
                <a:moveTo>
                  <a:pt x="0" y="0"/>
                </a:moveTo>
                <a:lnTo>
                  <a:pt x="0" y="993385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5857925" y="2882049"/>
            <a:ext cx="0" cy="124460"/>
          </a:xfrm>
          <a:custGeom>
            <a:avLst/>
            <a:gdLst/>
            <a:ahLst/>
            <a:cxnLst/>
            <a:rect l="l" t="t" r="r" b="b"/>
            <a:pathLst>
              <a:path w="0" h="124460">
                <a:moveTo>
                  <a:pt x="0" y="0"/>
                </a:moveTo>
                <a:lnTo>
                  <a:pt x="0" y="124171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5857925" y="3875430"/>
            <a:ext cx="0" cy="993775"/>
          </a:xfrm>
          <a:custGeom>
            <a:avLst/>
            <a:gdLst/>
            <a:ahLst/>
            <a:cxnLst/>
            <a:rect l="l" t="t" r="r" b="b"/>
            <a:pathLst>
              <a:path w="0" h="993775">
                <a:moveTo>
                  <a:pt x="0" y="0"/>
                </a:moveTo>
                <a:lnTo>
                  <a:pt x="0" y="993385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422402" y="288204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0"/>
                </a:moveTo>
                <a:lnTo>
                  <a:pt x="0" y="1986766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777599" y="288204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198676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777599" y="4868815"/>
            <a:ext cx="5645150" cy="0"/>
          </a:xfrm>
          <a:custGeom>
            <a:avLst/>
            <a:gdLst/>
            <a:ahLst/>
            <a:cxnLst/>
            <a:rect l="l" t="t" r="r" b="b"/>
            <a:pathLst>
              <a:path w="5645150" h="0">
                <a:moveTo>
                  <a:pt x="564480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777599" y="4605326"/>
            <a:ext cx="5645150" cy="0"/>
          </a:xfrm>
          <a:custGeom>
            <a:avLst/>
            <a:gdLst/>
            <a:ahLst/>
            <a:cxnLst/>
            <a:rect l="l" t="t" r="r" b="b"/>
            <a:pathLst>
              <a:path w="5645150" h="0">
                <a:moveTo>
                  <a:pt x="564480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777599" y="4341836"/>
            <a:ext cx="5645150" cy="0"/>
          </a:xfrm>
          <a:custGeom>
            <a:avLst/>
            <a:gdLst/>
            <a:ahLst/>
            <a:cxnLst/>
            <a:rect l="l" t="t" r="r" b="b"/>
            <a:pathLst>
              <a:path w="5645150" h="0">
                <a:moveTo>
                  <a:pt x="564480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777599" y="4078347"/>
            <a:ext cx="5645150" cy="0"/>
          </a:xfrm>
          <a:custGeom>
            <a:avLst/>
            <a:gdLst/>
            <a:ahLst/>
            <a:cxnLst/>
            <a:rect l="l" t="t" r="r" b="b"/>
            <a:pathLst>
              <a:path w="5645150" h="0">
                <a:moveTo>
                  <a:pt x="564480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069596" y="3814851"/>
            <a:ext cx="353060" cy="0"/>
          </a:xfrm>
          <a:custGeom>
            <a:avLst/>
            <a:gdLst/>
            <a:ahLst/>
            <a:cxnLst/>
            <a:rect l="l" t="t" r="r" b="b"/>
            <a:pathLst>
              <a:path w="353060" h="0">
                <a:moveTo>
                  <a:pt x="0" y="0"/>
                </a:moveTo>
                <a:lnTo>
                  <a:pt x="352806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777599" y="3814851"/>
            <a:ext cx="3881120" cy="0"/>
          </a:xfrm>
          <a:custGeom>
            <a:avLst/>
            <a:gdLst/>
            <a:ahLst/>
            <a:cxnLst/>
            <a:rect l="l" t="t" r="r" b="b"/>
            <a:pathLst>
              <a:path w="3881120" h="0">
                <a:moveTo>
                  <a:pt x="0" y="0"/>
                </a:moveTo>
                <a:lnTo>
                  <a:pt x="3880798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069596" y="3551364"/>
            <a:ext cx="353060" cy="0"/>
          </a:xfrm>
          <a:custGeom>
            <a:avLst/>
            <a:gdLst/>
            <a:ahLst/>
            <a:cxnLst/>
            <a:rect l="l" t="t" r="r" b="b"/>
            <a:pathLst>
              <a:path w="353060" h="0">
                <a:moveTo>
                  <a:pt x="0" y="0"/>
                </a:moveTo>
                <a:lnTo>
                  <a:pt x="352806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777599" y="3551364"/>
            <a:ext cx="3881120" cy="0"/>
          </a:xfrm>
          <a:custGeom>
            <a:avLst/>
            <a:gdLst/>
            <a:ahLst/>
            <a:cxnLst/>
            <a:rect l="l" t="t" r="r" b="b"/>
            <a:pathLst>
              <a:path w="3881120" h="0">
                <a:moveTo>
                  <a:pt x="0" y="0"/>
                </a:moveTo>
                <a:lnTo>
                  <a:pt x="3880798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6069596" y="3287877"/>
            <a:ext cx="353060" cy="0"/>
          </a:xfrm>
          <a:custGeom>
            <a:avLst/>
            <a:gdLst/>
            <a:ahLst/>
            <a:cxnLst/>
            <a:rect l="l" t="t" r="r" b="b"/>
            <a:pathLst>
              <a:path w="353060" h="0">
                <a:moveTo>
                  <a:pt x="0" y="0"/>
                </a:moveTo>
                <a:lnTo>
                  <a:pt x="352806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777599" y="3287877"/>
            <a:ext cx="3881120" cy="0"/>
          </a:xfrm>
          <a:custGeom>
            <a:avLst/>
            <a:gdLst/>
            <a:ahLst/>
            <a:cxnLst/>
            <a:rect l="l" t="t" r="r" b="b"/>
            <a:pathLst>
              <a:path w="3881120" h="0">
                <a:moveTo>
                  <a:pt x="0" y="0"/>
                </a:moveTo>
                <a:lnTo>
                  <a:pt x="3880798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069596" y="3024390"/>
            <a:ext cx="353060" cy="0"/>
          </a:xfrm>
          <a:custGeom>
            <a:avLst/>
            <a:gdLst/>
            <a:ahLst/>
            <a:cxnLst/>
            <a:rect l="l" t="t" r="r" b="b"/>
            <a:pathLst>
              <a:path w="353060" h="0">
                <a:moveTo>
                  <a:pt x="0" y="0"/>
                </a:moveTo>
                <a:lnTo>
                  <a:pt x="352806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777599" y="3024390"/>
            <a:ext cx="3881120" cy="0"/>
          </a:xfrm>
          <a:custGeom>
            <a:avLst/>
            <a:gdLst/>
            <a:ahLst/>
            <a:cxnLst/>
            <a:rect l="l" t="t" r="r" b="b"/>
            <a:pathLst>
              <a:path w="3881120" h="0">
                <a:moveTo>
                  <a:pt x="0" y="0"/>
                </a:moveTo>
                <a:lnTo>
                  <a:pt x="3880798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890496" y="484969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14287" y="661"/>
                </a:moveTo>
                <a:lnTo>
                  <a:pt x="14287" y="66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890496" y="4848373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14287" y="661"/>
                </a:moveTo>
                <a:lnTo>
                  <a:pt x="14287" y="66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877796" y="484969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1116288" y="464546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-14287" y="3080"/>
                </a:moveTo>
                <a:lnTo>
                  <a:pt x="14287" y="3080"/>
                </a:lnTo>
              </a:path>
            </a:pathLst>
          </a:custGeom>
          <a:ln w="6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1116288" y="463930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-14287" y="3081"/>
                </a:moveTo>
                <a:lnTo>
                  <a:pt x="14287" y="3081"/>
                </a:lnTo>
              </a:path>
            </a:pathLst>
          </a:custGeom>
          <a:ln w="61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1103588" y="4645462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1342085" y="4384650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14287" y="5669"/>
                </a:moveTo>
                <a:lnTo>
                  <a:pt x="14287" y="5669"/>
                </a:lnTo>
              </a:path>
            </a:pathLst>
          </a:custGeom>
          <a:ln w="113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1342085" y="4373312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14287" y="5669"/>
                </a:moveTo>
                <a:lnTo>
                  <a:pt x="14287" y="5669"/>
                </a:lnTo>
              </a:path>
            </a:pathLst>
          </a:custGeom>
          <a:ln w="113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1329385" y="43846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1553578" y="4162146"/>
            <a:ext cx="28575" cy="16510"/>
          </a:xfrm>
          <a:custGeom>
            <a:avLst/>
            <a:gdLst/>
            <a:ahLst/>
            <a:cxnLst/>
            <a:rect l="l" t="t" r="r" b="b"/>
            <a:pathLst>
              <a:path w="28575" h="16510">
                <a:moveTo>
                  <a:pt x="0" y="16230"/>
                </a:moveTo>
                <a:lnTo>
                  <a:pt x="28575" y="16230"/>
                </a:lnTo>
                <a:lnTo>
                  <a:pt x="28575" y="0"/>
                </a:lnTo>
                <a:lnTo>
                  <a:pt x="0" y="0"/>
                </a:lnTo>
                <a:lnTo>
                  <a:pt x="0" y="16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1553578" y="4145916"/>
            <a:ext cx="28575" cy="16510"/>
          </a:xfrm>
          <a:custGeom>
            <a:avLst/>
            <a:gdLst/>
            <a:ahLst/>
            <a:cxnLst/>
            <a:rect l="l" t="t" r="r" b="b"/>
            <a:pathLst>
              <a:path w="28575" h="16510">
                <a:moveTo>
                  <a:pt x="0" y="16230"/>
                </a:moveTo>
                <a:lnTo>
                  <a:pt x="28575" y="16230"/>
                </a:lnTo>
                <a:lnTo>
                  <a:pt x="28575" y="0"/>
                </a:lnTo>
                <a:lnTo>
                  <a:pt x="0" y="0"/>
                </a:lnTo>
                <a:lnTo>
                  <a:pt x="0" y="16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1555165" y="416214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1779371" y="3542639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0" y="25196"/>
                </a:moveTo>
                <a:lnTo>
                  <a:pt x="28575" y="25196"/>
                </a:lnTo>
                <a:lnTo>
                  <a:pt x="28575" y="0"/>
                </a:lnTo>
                <a:lnTo>
                  <a:pt x="0" y="0"/>
                </a:lnTo>
                <a:lnTo>
                  <a:pt x="0" y="25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1779371" y="3517430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0" y="25209"/>
                </a:moveTo>
                <a:lnTo>
                  <a:pt x="28575" y="25209"/>
                </a:lnTo>
                <a:lnTo>
                  <a:pt x="28575" y="0"/>
                </a:lnTo>
                <a:lnTo>
                  <a:pt x="0" y="0"/>
                </a:lnTo>
                <a:lnTo>
                  <a:pt x="0" y="25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1780959" y="354263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2005164" y="3408248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0" y="29171"/>
                </a:moveTo>
                <a:lnTo>
                  <a:pt x="28575" y="29171"/>
                </a:lnTo>
                <a:lnTo>
                  <a:pt x="28575" y="0"/>
                </a:lnTo>
                <a:lnTo>
                  <a:pt x="0" y="0"/>
                </a:lnTo>
                <a:lnTo>
                  <a:pt x="0" y="29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2005164" y="3379089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0" y="29159"/>
                </a:moveTo>
                <a:lnTo>
                  <a:pt x="28575" y="29159"/>
                </a:lnTo>
                <a:lnTo>
                  <a:pt x="28575" y="0"/>
                </a:lnTo>
                <a:lnTo>
                  <a:pt x="0" y="0"/>
                </a:lnTo>
                <a:lnTo>
                  <a:pt x="0" y="29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2006752" y="340824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2230958" y="3498075"/>
            <a:ext cx="28575" cy="31115"/>
          </a:xfrm>
          <a:custGeom>
            <a:avLst/>
            <a:gdLst/>
            <a:ahLst/>
            <a:cxnLst/>
            <a:rect l="l" t="t" r="r" b="b"/>
            <a:pathLst>
              <a:path w="28575" h="31114">
                <a:moveTo>
                  <a:pt x="0" y="30505"/>
                </a:moveTo>
                <a:lnTo>
                  <a:pt x="28575" y="30505"/>
                </a:lnTo>
                <a:lnTo>
                  <a:pt x="28575" y="0"/>
                </a:lnTo>
                <a:lnTo>
                  <a:pt x="0" y="0"/>
                </a:lnTo>
                <a:lnTo>
                  <a:pt x="0" y="30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2230958" y="3467582"/>
            <a:ext cx="28575" cy="31115"/>
          </a:xfrm>
          <a:custGeom>
            <a:avLst/>
            <a:gdLst/>
            <a:ahLst/>
            <a:cxnLst/>
            <a:rect l="l" t="t" r="r" b="b"/>
            <a:pathLst>
              <a:path w="28575" h="31114">
                <a:moveTo>
                  <a:pt x="0" y="30492"/>
                </a:moveTo>
                <a:lnTo>
                  <a:pt x="28575" y="30492"/>
                </a:lnTo>
                <a:lnTo>
                  <a:pt x="28575" y="0"/>
                </a:lnTo>
                <a:lnTo>
                  <a:pt x="0" y="0"/>
                </a:lnTo>
                <a:lnTo>
                  <a:pt x="0" y="30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2232545" y="349807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2456751" y="4048828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0" y="25336"/>
                </a:moveTo>
                <a:lnTo>
                  <a:pt x="28575" y="25336"/>
                </a:lnTo>
                <a:lnTo>
                  <a:pt x="28575" y="0"/>
                </a:lnTo>
                <a:lnTo>
                  <a:pt x="0" y="0"/>
                </a:lnTo>
                <a:lnTo>
                  <a:pt x="0" y="25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2456751" y="4023492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0" y="25336"/>
                </a:moveTo>
                <a:lnTo>
                  <a:pt x="28575" y="25336"/>
                </a:lnTo>
                <a:lnTo>
                  <a:pt x="28575" y="0"/>
                </a:lnTo>
                <a:lnTo>
                  <a:pt x="0" y="0"/>
                </a:lnTo>
                <a:lnTo>
                  <a:pt x="0" y="25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2458339" y="404882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2682544" y="4507494"/>
            <a:ext cx="28575" cy="18415"/>
          </a:xfrm>
          <a:custGeom>
            <a:avLst/>
            <a:gdLst/>
            <a:ahLst/>
            <a:cxnLst/>
            <a:rect l="l" t="t" r="r" b="b"/>
            <a:pathLst>
              <a:path w="28575" h="18414">
                <a:moveTo>
                  <a:pt x="0" y="17898"/>
                </a:moveTo>
                <a:lnTo>
                  <a:pt x="28575" y="17898"/>
                </a:lnTo>
                <a:lnTo>
                  <a:pt x="28575" y="0"/>
                </a:lnTo>
                <a:lnTo>
                  <a:pt x="0" y="0"/>
                </a:lnTo>
                <a:lnTo>
                  <a:pt x="0" y="178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2682544" y="4489596"/>
            <a:ext cx="28575" cy="18415"/>
          </a:xfrm>
          <a:custGeom>
            <a:avLst/>
            <a:gdLst/>
            <a:ahLst/>
            <a:cxnLst/>
            <a:rect l="l" t="t" r="r" b="b"/>
            <a:pathLst>
              <a:path w="28575" h="18414">
                <a:moveTo>
                  <a:pt x="0" y="17898"/>
                </a:moveTo>
                <a:lnTo>
                  <a:pt x="28575" y="17898"/>
                </a:lnTo>
                <a:lnTo>
                  <a:pt x="28575" y="0"/>
                </a:lnTo>
                <a:lnTo>
                  <a:pt x="0" y="0"/>
                </a:lnTo>
                <a:lnTo>
                  <a:pt x="0" y="178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2684132" y="450749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2908338" y="4698214"/>
            <a:ext cx="28575" cy="13335"/>
          </a:xfrm>
          <a:custGeom>
            <a:avLst/>
            <a:gdLst/>
            <a:ahLst/>
            <a:cxnLst/>
            <a:rect l="l" t="t" r="r" b="b"/>
            <a:pathLst>
              <a:path w="28575" h="13335">
                <a:moveTo>
                  <a:pt x="0" y="13013"/>
                </a:moveTo>
                <a:lnTo>
                  <a:pt x="28575" y="13013"/>
                </a:lnTo>
                <a:lnTo>
                  <a:pt x="28575" y="0"/>
                </a:lnTo>
                <a:lnTo>
                  <a:pt x="0" y="0"/>
                </a:lnTo>
                <a:lnTo>
                  <a:pt x="0" y="13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2908338" y="4685200"/>
            <a:ext cx="28575" cy="13335"/>
          </a:xfrm>
          <a:custGeom>
            <a:avLst/>
            <a:gdLst/>
            <a:ahLst/>
            <a:cxnLst/>
            <a:rect l="l" t="t" r="r" b="b"/>
            <a:pathLst>
              <a:path w="28575" h="13335">
                <a:moveTo>
                  <a:pt x="0" y="13013"/>
                </a:moveTo>
                <a:lnTo>
                  <a:pt x="28575" y="13013"/>
                </a:lnTo>
                <a:lnTo>
                  <a:pt x="28575" y="0"/>
                </a:lnTo>
                <a:lnTo>
                  <a:pt x="0" y="0"/>
                </a:lnTo>
                <a:lnTo>
                  <a:pt x="0" y="13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2909925" y="469821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3148418" y="4756048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14287" y="5584"/>
                </a:moveTo>
                <a:lnTo>
                  <a:pt x="14287" y="5584"/>
                </a:lnTo>
              </a:path>
            </a:pathLst>
          </a:custGeom>
          <a:ln w="111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3148418" y="4744878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14287" y="5584"/>
                </a:moveTo>
                <a:lnTo>
                  <a:pt x="14287" y="5584"/>
                </a:lnTo>
              </a:path>
            </a:pathLst>
          </a:custGeom>
          <a:ln w="111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3135718" y="475604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3374212" y="4777917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-14287" y="5249"/>
                </a:moveTo>
                <a:lnTo>
                  <a:pt x="14287" y="5249"/>
                </a:lnTo>
              </a:path>
            </a:pathLst>
          </a:custGeom>
          <a:ln w="104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3374212" y="4767418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-14287" y="5249"/>
                </a:moveTo>
                <a:lnTo>
                  <a:pt x="14287" y="5249"/>
                </a:lnTo>
              </a:path>
            </a:pathLst>
          </a:custGeom>
          <a:ln w="104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3361512" y="477791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3600005" y="4778141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14287" y="5459"/>
                </a:moveTo>
                <a:lnTo>
                  <a:pt x="14287" y="5459"/>
                </a:lnTo>
              </a:path>
            </a:pathLst>
          </a:custGeom>
          <a:ln w="109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3600005" y="4767221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14287" y="5459"/>
                </a:moveTo>
                <a:lnTo>
                  <a:pt x="14287" y="5459"/>
                </a:lnTo>
              </a:path>
            </a:pathLst>
          </a:custGeom>
          <a:ln w="109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3587305" y="477814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3825786" y="4813434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14287" y="4435"/>
                </a:moveTo>
                <a:lnTo>
                  <a:pt x="14287" y="4435"/>
                </a:lnTo>
              </a:path>
            </a:pathLst>
          </a:custGeom>
          <a:ln w="88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3825786" y="4804563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14287" y="4435"/>
                </a:moveTo>
                <a:lnTo>
                  <a:pt x="14287" y="4435"/>
                </a:lnTo>
              </a:path>
            </a:pathLst>
          </a:custGeom>
          <a:ln w="88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3813086" y="481343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4051579" y="4803112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14287" y="5010"/>
                </a:moveTo>
                <a:lnTo>
                  <a:pt x="14287" y="5010"/>
                </a:lnTo>
              </a:path>
            </a:pathLst>
          </a:custGeom>
          <a:ln w="100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4051579" y="479309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14287" y="5010"/>
                </a:moveTo>
                <a:lnTo>
                  <a:pt x="14287" y="5010"/>
                </a:lnTo>
              </a:path>
            </a:pathLst>
          </a:custGeom>
          <a:ln w="100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038879" y="4803112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4277372" y="4821612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14287" y="4383"/>
                </a:moveTo>
                <a:lnTo>
                  <a:pt x="14287" y="4383"/>
                </a:lnTo>
              </a:path>
            </a:pathLst>
          </a:custGeom>
          <a:ln w="87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4277372" y="4812845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14287" y="4383"/>
                </a:moveTo>
                <a:lnTo>
                  <a:pt x="14287" y="4383"/>
                </a:lnTo>
              </a:path>
            </a:pathLst>
          </a:custGeom>
          <a:ln w="87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4264672" y="4821612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4503165" y="482542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14287" y="4339"/>
                </a:moveTo>
                <a:lnTo>
                  <a:pt x="14287" y="4339"/>
                </a:lnTo>
              </a:path>
            </a:pathLst>
          </a:custGeom>
          <a:ln w="86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4503165" y="481674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14287" y="4340"/>
                </a:moveTo>
                <a:lnTo>
                  <a:pt x="14287" y="4340"/>
                </a:lnTo>
              </a:path>
            </a:pathLst>
          </a:custGeom>
          <a:ln w="86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4490465" y="48254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4728959" y="4831836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14287" y="4135"/>
                </a:moveTo>
                <a:lnTo>
                  <a:pt x="14287" y="4135"/>
                </a:lnTo>
              </a:path>
            </a:pathLst>
          </a:custGeom>
          <a:ln w="82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4728959" y="4823567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14287" y="4134"/>
                </a:moveTo>
                <a:lnTo>
                  <a:pt x="14287" y="4134"/>
                </a:lnTo>
              </a:path>
            </a:pathLst>
          </a:custGeom>
          <a:ln w="8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4716259" y="483183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4954752" y="4837655"/>
            <a:ext cx="0" cy="8255"/>
          </a:xfrm>
          <a:custGeom>
            <a:avLst/>
            <a:gdLst/>
            <a:ahLst/>
            <a:cxnLst/>
            <a:rect l="l" t="t" r="r" b="b"/>
            <a:pathLst>
              <a:path w="0" h="8254">
                <a:moveTo>
                  <a:pt x="-14287" y="3895"/>
                </a:moveTo>
                <a:lnTo>
                  <a:pt x="14287" y="3895"/>
                </a:lnTo>
              </a:path>
            </a:pathLst>
          </a:custGeom>
          <a:ln w="77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4954752" y="4829864"/>
            <a:ext cx="0" cy="8255"/>
          </a:xfrm>
          <a:custGeom>
            <a:avLst/>
            <a:gdLst/>
            <a:ahLst/>
            <a:cxnLst/>
            <a:rect l="l" t="t" r="r" b="b"/>
            <a:pathLst>
              <a:path w="0" h="8254">
                <a:moveTo>
                  <a:pt x="-14287" y="3895"/>
                </a:moveTo>
                <a:lnTo>
                  <a:pt x="14287" y="3895"/>
                </a:lnTo>
              </a:path>
            </a:pathLst>
          </a:custGeom>
          <a:ln w="77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4942052" y="483765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5180545" y="4825813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-14287" y="4692"/>
                </a:moveTo>
                <a:lnTo>
                  <a:pt x="14287" y="4692"/>
                </a:lnTo>
              </a:path>
            </a:pathLst>
          </a:custGeom>
          <a:ln w="9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5180545" y="4816428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-14287" y="4692"/>
                </a:moveTo>
                <a:lnTo>
                  <a:pt x="14287" y="4692"/>
                </a:lnTo>
              </a:path>
            </a:pathLst>
          </a:custGeom>
          <a:ln w="93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5167845" y="482581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5406339" y="4825396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14287" y="4854"/>
                </a:moveTo>
                <a:lnTo>
                  <a:pt x="14287" y="4854"/>
                </a:lnTo>
              </a:path>
            </a:pathLst>
          </a:custGeom>
          <a:ln w="9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5406339" y="4815686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14287" y="4855"/>
                </a:moveTo>
                <a:lnTo>
                  <a:pt x="14287" y="4855"/>
                </a:lnTo>
              </a:path>
            </a:pathLst>
          </a:custGeom>
          <a:ln w="97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5393639" y="4825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5632132" y="4832502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-14287" y="4539"/>
                </a:moveTo>
                <a:lnTo>
                  <a:pt x="14287" y="4539"/>
                </a:lnTo>
              </a:path>
            </a:pathLst>
          </a:custGeom>
          <a:ln w="9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5632132" y="4823424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-14287" y="4538"/>
                </a:moveTo>
                <a:lnTo>
                  <a:pt x="14287" y="4538"/>
                </a:lnTo>
              </a:path>
            </a:pathLst>
          </a:custGeom>
          <a:ln w="90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5619432" y="4832502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5857925" y="4842742"/>
            <a:ext cx="0" cy="8255"/>
          </a:xfrm>
          <a:custGeom>
            <a:avLst/>
            <a:gdLst/>
            <a:ahLst/>
            <a:cxnLst/>
            <a:rect l="l" t="t" r="r" b="b"/>
            <a:pathLst>
              <a:path w="0" h="8254">
                <a:moveTo>
                  <a:pt x="-14287" y="3931"/>
                </a:moveTo>
                <a:lnTo>
                  <a:pt x="14287" y="3931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5857925" y="4834879"/>
            <a:ext cx="0" cy="8255"/>
          </a:xfrm>
          <a:custGeom>
            <a:avLst/>
            <a:gdLst/>
            <a:ahLst/>
            <a:cxnLst/>
            <a:rect l="l" t="t" r="r" b="b"/>
            <a:pathLst>
              <a:path w="0" h="8254">
                <a:moveTo>
                  <a:pt x="-14287" y="3931"/>
                </a:moveTo>
                <a:lnTo>
                  <a:pt x="14287" y="3931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5845225" y="4842742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6083706" y="4846445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-14287" y="3728"/>
                </a:moveTo>
                <a:lnTo>
                  <a:pt x="14287" y="3728"/>
                </a:lnTo>
              </a:path>
            </a:pathLst>
          </a:custGeom>
          <a:ln w="74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6083706" y="4838988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-14287" y="3728"/>
                </a:moveTo>
                <a:lnTo>
                  <a:pt x="14287" y="3728"/>
                </a:lnTo>
              </a:path>
            </a:pathLst>
          </a:custGeom>
          <a:ln w="74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6071006" y="484644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6309499" y="484800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-14287" y="3679"/>
                </a:moveTo>
                <a:lnTo>
                  <a:pt x="14287" y="3679"/>
                </a:lnTo>
              </a:path>
            </a:pathLst>
          </a:custGeom>
          <a:ln w="7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6309499" y="4840644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-14287" y="3679"/>
                </a:moveTo>
                <a:lnTo>
                  <a:pt x="14287" y="3679"/>
                </a:lnTo>
              </a:path>
            </a:pathLst>
          </a:custGeom>
          <a:ln w="7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6296799" y="4848002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777599" y="3408248"/>
            <a:ext cx="5645150" cy="1441450"/>
          </a:xfrm>
          <a:custGeom>
            <a:avLst/>
            <a:gdLst/>
            <a:ahLst/>
            <a:cxnLst/>
            <a:rect l="l" t="t" r="r" b="b"/>
            <a:pathLst>
              <a:path w="5645150" h="1441450">
                <a:moveTo>
                  <a:pt x="0" y="1441448"/>
                </a:moveTo>
                <a:lnTo>
                  <a:pt x="225792" y="1441448"/>
                </a:lnTo>
                <a:lnTo>
                  <a:pt x="225792" y="1237214"/>
                </a:lnTo>
                <a:lnTo>
                  <a:pt x="451584" y="1237214"/>
                </a:lnTo>
                <a:lnTo>
                  <a:pt x="451584" y="976402"/>
                </a:lnTo>
                <a:lnTo>
                  <a:pt x="677376" y="976402"/>
                </a:lnTo>
                <a:lnTo>
                  <a:pt x="677376" y="753898"/>
                </a:lnTo>
                <a:lnTo>
                  <a:pt x="903169" y="753898"/>
                </a:lnTo>
                <a:lnTo>
                  <a:pt x="903169" y="134391"/>
                </a:lnTo>
                <a:lnTo>
                  <a:pt x="1128962" y="134391"/>
                </a:lnTo>
                <a:lnTo>
                  <a:pt x="1128962" y="0"/>
                </a:lnTo>
                <a:lnTo>
                  <a:pt x="1354755" y="0"/>
                </a:lnTo>
                <a:lnTo>
                  <a:pt x="1354755" y="89827"/>
                </a:lnTo>
                <a:lnTo>
                  <a:pt x="1580549" y="89827"/>
                </a:lnTo>
                <a:lnTo>
                  <a:pt x="1580549" y="640580"/>
                </a:lnTo>
                <a:lnTo>
                  <a:pt x="1806342" y="640580"/>
                </a:lnTo>
                <a:lnTo>
                  <a:pt x="1806342" y="1099245"/>
                </a:lnTo>
                <a:lnTo>
                  <a:pt x="2032123" y="1099245"/>
                </a:lnTo>
                <a:lnTo>
                  <a:pt x="2032123" y="1289965"/>
                </a:lnTo>
                <a:lnTo>
                  <a:pt x="2257916" y="1289965"/>
                </a:lnTo>
                <a:lnTo>
                  <a:pt x="2257916" y="1347800"/>
                </a:lnTo>
                <a:lnTo>
                  <a:pt x="2483709" y="1347800"/>
                </a:lnTo>
                <a:lnTo>
                  <a:pt x="2483709" y="1369669"/>
                </a:lnTo>
                <a:lnTo>
                  <a:pt x="2709503" y="1369669"/>
                </a:lnTo>
                <a:lnTo>
                  <a:pt x="2709503" y="1369893"/>
                </a:lnTo>
                <a:lnTo>
                  <a:pt x="2935296" y="1369893"/>
                </a:lnTo>
                <a:lnTo>
                  <a:pt x="2935296" y="1405186"/>
                </a:lnTo>
                <a:lnTo>
                  <a:pt x="3161089" y="1405186"/>
                </a:lnTo>
                <a:lnTo>
                  <a:pt x="3161089" y="1394863"/>
                </a:lnTo>
                <a:lnTo>
                  <a:pt x="3386882" y="1394863"/>
                </a:lnTo>
                <a:lnTo>
                  <a:pt x="3386882" y="1413363"/>
                </a:lnTo>
                <a:lnTo>
                  <a:pt x="3612676" y="1413363"/>
                </a:lnTo>
                <a:lnTo>
                  <a:pt x="3612676" y="1417172"/>
                </a:lnTo>
                <a:lnTo>
                  <a:pt x="3838469" y="1417172"/>
                </a:lnTo>
                <a:lnTo>
                  <a:pt x="3838469" y="1423588"/>
                </a:lnTo>
                <a:lnTo>
                  <a:pt x="4064262" y="1423588"/>
                </a:lnTo>
                <a:lnTo>
                  <a:pt x="4064262" y="1429407"/>
                </a:lnTo>
                <a:lnTo>
                  <a:pt x="4290043" y="1429407"/>
                </a:lnTo>
                <a:lnTo>
                  <a:pt x="4290043" y="1417565"/>
                </a:lnTo>
                <a:lnTo>
                  <a:pt x="4515836" y="1417565"/>
                </a:lnTo>
                <a:lnTo>
                  <a:pt x="4515836" y="1417148"/>
                </a:lnTo>
                <a:lnTo>
                  <a:pt x="4741630" y="1417148"/>
                </a:lnTo>
                <a:lnTo>
                  <a:pt x="4741630" y="1424254"/>
                </a:lnTo>
                <a:lnTo>
                  <a:pt x="4967423" y="1424254"/>
                </a:lnTo>
                <a:lnTo>
                  <a:pt x="4967423" y="1434494"/>
                </a:lnTo>
                <a:lnTo>
                  <a:pt x="5193216" y="1434494"/>
                </a:lnTo>
                <a:lnTo>
                  <a:pt x="5193216" y="1438197"/>
                </a:lnTo>
                <a:lnTo>
                  <a:pt x="5419009" y="1438197"/>
                </a:lnTo>
                <a:lnTo>
                  <a:pt x="5419009" y="1439754"/>
                </a:lnTo>
                <a:lnTo>
                  <a:pt x="5644803" y="1439754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777599" y="4868815"/>
            <a:ext cx="5645150" cy="0"/>
          </a:xfrm>
          <a:custGeom>
            <a:avLst/>
            <a:gdLst/>
            <a:ahLst/>
            <a:cxnLst/>
            <a:rect l="l" t="t" r="r" b="b"/>
            <a:pathLst>
              <a:path w="5645150" h="0">
                <a:moveTo>
                  <a:pt x="0" y="0"/>
                </a:moveTo>
                <a:lnTo>
                  <a:pt x="564480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777599" y="4809213"/>
            <a:ext cx="0" cy="59690"/>
          </a:xfrm>
          <a:custGeom>
            <a:avLst/>
            <a:gdLst/>
            <a:ahLst/>
            <a:cxnLst/>
            <a:rect l="l" t="t" r="r" b="b"/>
            <a:pathLst>
              <a:path w="0" h="59689">
                <a:moveTo>
                  <a:pt x="0" y="0"/>
                </a:moveTo>
                <a:lnTo>
                  <a:pt x="0" y="596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890496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1003391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1116288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1229183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1454975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1567865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1680768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1793659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2019452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2132355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2245245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2358148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2583942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2696832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2809722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2922625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3148418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3261309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3374212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3487102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3712895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3825786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3938689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4051579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4164482" y="4809213"/>
            <a:ext cx="0" cy="59690"/>
          </a:xfrm>
          <a:custGeom>
            <a:avLst/>
            <a:gdLst/>
            <a:ahLst/>
            <a:cxnLst/>
            <a:rect l="l" t="t" r="r" b="b"/>
            <a:pathLst>
              <a:path w="0" h="59689">
                <a:moveTo>
                  <a:pt x="0" y="0"/>
                </a:moveTo>
                <a:lnTo>
                  <a:pt x="0" y="596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4277372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4390275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4503165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4616069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4841862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4954752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5067643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5180545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5293436" y="4809213"/>
            <a:ext cx="0" cy="59690"/>
          </a:xfrm>
          <a:custGeom>
            <a:avLst/>
            <a:gdLst/>
            <a:ahLst/>
            <a:cxnLst/>
            <a:rect l="l" t="t" r="r" b="b"/>
            <a:pathLst>
              <a:path w="0" h="59689">
                <a:moveTo>
                  <a:pt x="0" y="0"/>
                </a:moveTo>
                <a:lnTo>
                  <a:pt x="0" y="596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5406339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5519229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5632132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5745022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5970816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6083706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6196609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6309499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6422402" y="4809213"/>
            <a:ext cx="0" cy="59690"/>
          </a:xfrm>
          <a:custGeom>
            <a:avLst/>
            <a:gdLst/>
            <a:ahLst/>
            <a:cxnLst/>
            <a:rect l="l" t="t" r="r" b="b"/>
            <a:pathLst>
              <a:path w="0" h="59689">
                <a:moveTo>
                  <a:pt x="0" y="0"/>
                </a:moveTo>
                <a:lnTo>
                  <a:pt x="0" y="596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 txBox="1"/>
          <p:nvPr/>
        </p:nvSpPr>
        <p:spPr>
          <a:xfrm>
            <a:off x="1262672" y="4848495"/>
            <a:ext cx="139065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0.5</a:t>
            </a:r>
            <a:endParaRPr sz="650">
              <a:latin typeface="Arial"/>
              <a:cs typeface="Arial"/>
            </a:endParaRPr>
          </a:p>
        </p:txBody>
      </p:sp>
      <p:sp>
        <p:nvSpPr>
          <p:cNvPr id="291" name="object 291"/>
          <p:cNvSpPr txBox="1"/>
          <p:nvPr/>
        </p:nvSpPr>
        <p:spPr>
          <a:xfrm>
            <a:off x="1868703" y="4848495"/>
            <a:ext cx="71120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292" name="object 292"/>
          <p:cNvSpPr txBox="1"/>
          <p:nvPr/>
        </p:nvSpPr>
        <p:spPr>
          <a:xfrm>
            <a:off x="2393327" y="4848495"/>
            <a:ext cx="139065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1.5</a:t>
            </a:r>
            <a:endParaRPr sz="650">
              <a:latin typeface="Arial"/>
              <a:cs typeface="Arial"/>
            </a:endParaRPr>
          </a:p>
        </p:txBody>
      </p:sp>
      <p:sp>
        <p:nvSpPr>
          <p:cNvPr id="293" name="object 293"/>
          <p:cNvSpPr txBox="1"/>
          <p:nvPr/>
        </p:nvSpPr>
        <p:spPr>
          <a:xfrm>
            <a:off x="2990316" y="4848495"/>
            <a:ext cx="71120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294" name="object 294"/>
          <p:cNvSpPr txBox="1"/>
          <p:nvPr/>
        </p:nvSpPr>
        <p:spPr>
          <a:xfrm>
            <a:off x="3523983" y="4848495"/>
            <a:ext cx="139065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2.5</a:t>
            </a:r>
            <a:endParaRPr sz="650">
              <a:latin typeface="Arial"/>
              <a:cs typeface="Arial"/>
            </a:endParaRPr>
          </a:p>
        </p:txBody>
      </p:sp>
      <p:sp>
        <p:nvSpPr>
          <p:cNvPr id="295" name="object 295"/>
          <p:cNvSpPr txBox="1"/>
          <p:nvPr/>
        </p:nvSpPr>
        <p:spPr>
          <a:xfrm>
            <a:off x="4120972" y="4848495"/>
            <a:ext cx="71120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3</a:t>
            </a:r>
            <a:endParaRPr sz="650">
              <a:latin typeface="Arial"/>
              <a:cs typeface="Arial"/>
            </a:endParaRPr>
          </a:p>
        </p:txBody>
      </p:sp>
      <p:sp>
        <p:nvSpPr>
          <p:cNvPr id="296" name="object 296"/>
          <p:cNvSpPr txBox="1"/>
          <p:nvPr/>
        </p:nvSpPr>
        <p:spPr>
          <a:xfrm>
            <a:off x="4645596" y="4848495"/>
            <a:ext cx="139065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3.5</a:t>
            </a:r>
            <a:endParaRPr sz="650">
              <a:latin typeface="Arial"/>
              <a:cs typeface="Arial"/>
            </a:endParaRPr>
          </a:p>
        </p:txBody>
      </p:sp>
      <p:sp>
        <p:nvSpPr>
          <p:cNvPr id="297" name="object 297"/>
          <p:cNvSpPr txBox="1"/>
          <p:nvPr/>
        </p:nvSpPr>
        <p:spPr>
          <a:xfrm>
            <a:off x="5251627" y="4848495"/>
            <a:ext cx="71120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4</a:t>
            </a:r>
            <a:endParaRPr sz="650">
              <a:latin typeface="Arial"/>
              <a:cs typeface="Arial"/>
            </a:endParaRPr>
          </a:p>
        </p:txBody>
      </p:sp>
      <p:sp>
        <p:nvSpPr>
          <p:cNvPr id="298" name="object 298"/>
          <p:cNvSpPr txBox="1"/>
          <p:nvPr/>
        </p:nvSpPr>
        <p:spPr>
          <a:xfrm>
            <a:off x="5776239" y="4848495"/>
            <a:ext cx="139065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4.5</a:t>
            </a:r>
            <a:endParaRPr sz="650">
              <a:latin typeface="Arial"/>
              <a:cs typeface="Arial"/>
            </a:endParaRPr>
          </a:p>
        </p:txBody>
      </p:sp>
      <p:sp>
        <p:nvSpPr>
          <p:cNvPr id="299" name="object 299"/>
          <p:cNvSpPr txBox="1"/>
          <p:nvPr/>
        </p:nvSpPr>
        <p:spPr>
          <a:xfrm>
            <a:off x="5957150" y="4848495"/>
            <a:ext cx="495934" cy="2139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5080">
              <a:lnSpc>
                <a:spcPts val="745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5</a:t>
            </a:r>
            <a:endParaRPr sz="650">
              <a:latin typeface="Arial"/>
              <a:cs typeface="Arial"/>
            </a:endParaRPr>
          </a:p>
          <a:p>
            <a:pPr algn="r" marR="21590">
              <a:lnSpc>
                <a:spcPts val="745"/>
              </a:lnSpc>
            </a:pPr>
            <a:r>
              <a:rPr dirty="0" sz="650" spc="-5">
                <a:latin typeface="Arial"/>
                <a:cs typeface="Arial"/>
              </a:rPr>
              <a:t>Charge</a:t>
            </a:r>
            <a:r>
              <a:rPr dirty="0" sz="650" spc="-100">
                <a:latin typeface="Arial"/>
                <a:cs typeface="Arial"/>
              </a:rPr>
              <a:t> </a:t>
            </a:r>
            <a:r>
              <a:rPr dirty="0" sz="650" spc="-5">
                <a:latin typeface="Arial"/>
                <a:cs typeface="Arial"/>
              </a:rPr>
              <a:t>(PE)</a:t>
            </a:r>
            <a:endParaRPr sz="650">
              <a:latin typeface="Arial"/>
              <a:cs typeface="Arial"/>
            </a:endParaRPr>
          </a:p>
        </p:txBody>
      </p:sp>
      <p:sp>
        <p:nvSpPr>
          <p:cNvPr id="300" name="object 300"/>
          <p:cNvSpPr/>
          <p:nvPr/>
        </p:nvSpPr>
        <p:spPr>
          <a:xfrm>
            <a:off x="777599" y="288204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198676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 txBox="1"/>
          <p:nvPr/>
        </p:nvSpPr>
        <p:spPr>
          <a:xfrm>
            <a:off x="320488" y="2865827"/>
            <a:ext cx="116839" cy="769620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650" spc="-5">
                <a:latin typeface="Arial"/>
                <a:cs typeface="Arial"/>
              </a:rPr>
              <a:t>q*Hits in 25</a:t>
            </a:r>
            <a:r>
              <a:rPr dirty="0" sz="650" spc="-70">
                <a:latin typeface="Arial"/>
                <a:cs typeface="Arial"/>
              </a:rPr>
              <a:t> </a:t>
            </a:r>
            <a:r>
              <a:rPr dirty="0" sz="650" spc="-5">
                <a:latin typeface="Arial"/>
                <a:cs typeface="Arial"/>
              </a:rPr>
              <a:t>seconds</a:t>
            </a:r>
            <a:endParaRPr sz="650">
              <a:latin typeface="Arial"/>
              <a:cs typeface="Arial"/>
            </a:endParaRPr>
          </a:p>
        </p:txBody>
      </p:sp>
      <p:sp>
        <p:nvSpPr>
          <p:cNvPr id="302" name="object 302"/>
          <p:cNvSpPr/>
          <p:nvPr/>
        </p:nvSpPr>
        <p:spPr>
          <a:xfrm>
            <a:off x="777599" y="4868815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4" h="0">
                <a:moveTo>
                  <a:pt x="16934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777599" y="4816118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777599" y="4763419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777599" y="4710722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777599" y="4658023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777599" y="4605326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4" h="0">
                <a:moveTo>
                  <a:pt x="16934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777599" y="4552628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777599" y="4499929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777599" y="4447232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777599" y="4394534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777599" y="4341836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4" h="0">
                <a:moveTo>
                  <a:pt x="16934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777599" y="4289137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777599" y="4236440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777599" y="4183743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777599" y="4131044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777599" y="4078347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4" h="0">
                <a:moveTo>
                  <a:pt x="16934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777599" y="4025648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777599" y="3972951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777599" y="3920253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777599" y="3867556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777599" y="3814851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4" h="0">
                <a:moveTo>
                  <a:pt x="16934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777599" y="3762159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777599" y="3709466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777599" y="3656761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777599" y="3604069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777599" y="3551364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4" h="0">
                <a:moveTo>
                  <a:pt x="16934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777599" y="3498672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777599" y="3445967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777599" y="3393275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777599" y="3340569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777599" y="3287877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4" h="0">
                <a:moveTo>
                  <a:pt x="16934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777599" y="3235185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777599" y="3182480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777599" y="3129788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777599" y="3077082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777599" y="3024390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4" h="0">
                <a:moveTo>
                  <a:pt x="16934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777599" y="2971685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777599" y="2918993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 txBox="1"/>
          <p:nvPr/>
        </p:nvSpPr>
        <p:spPr>
          <a:xfrm>
            <a:off x="683781" y="4803269"/>
            <a:ext cx="116205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10">
                <a:latin typeface="Arial"/>
                <a:cs typeface="Arial"/>
              </a:rPr>
              <a:t>0</a:t>
            </a:r>
            <a:r>
              <a:rPr dirty="0" baseline="-29914" sz="975" spc="-7">
                <a:latin typeface="Arial"/>
                <a:cs typeface="Arial"/>
              </a:rPr>
              <a:t>0</a:t>
            </a:r>
            <a:endParaRPr baseline="-29914" sz="975">
              <a:latin typeface="Arial"/>
              <a:cs typeface="Arial"/>
            </a:endParaRPr>
          </a:p>
        </p:txBody>
      </p:sp>
      <p:sp>
        <p:nvSpPr>
          <p:cNvPr id="341" name="object 341"/>
          <p:cNvSpPr txBox="1"/>
          <p:nvPr/>
        </p:nvSpPr>
        <p:spPr>
          <a:xfrm>
            <a:off x="548104" y="4016335"/>
            <a:ext cx="207010" cy="6483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1500</a:t>
            </a: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650" spc="-5">
                <a:latin typeface="Arial"/>
                <a:cs typeface="Arial"/>
              </a:rPr>
              <a:t>1000</a:t>
            </a: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57785">
              <a:lnSpc>
                <a:spcPct val="100000"/>
              </a:lnSpc>
              <a:spcBef>
                <a:spcPts val="480"/>
              </a:spcBef>
            </a:pPr>
            <a:r>
              <a:rPr dirty="0" sz="650" spc="-5">
                <a:latin typeface="Arial"/>
                <a:cs typeface="Arial"/>
              </a:rPr>
              <a:t>500</a:t>
            </a:r>
            <a:endParaRPr sz="650">
              <a:latin typeface="Arial"/>
              <a:cs typeface="Arial"/>
            </a:endParaRPr>
          </a:p>
        </p:txBody>
      </p:sp>
      <p:sp>
        <p:nvSpPr>
          <p:cNvPr id="342" name="object 342"/>
          <p:cNvSpPr txBox="1"/>
          <p:nvPr/>
        </p:nvSpPr>
        <p:spPr>
          <a:xfrm>
            <a:off x="548104" y="3754029"/>
            <a:ext cx="207010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2000</a:t>
            </a:r>
            <a:endParaRPr sz="650">
              <a:latin typeface="Arial"/>
              <a:cs typeface="Arial"/>
            </a:endParaRPr>
          </a:p>
        </p:txBody>
      </p:sp>
      <p:sp>
        <p:nvSpPr>
          <p:cNvPr id="343" name="object 343"/>
          <p:cNvSpPr txBox="1"/>
          <p:nvPr/>
        </p:nvSpPr>
        <p:spPr>
          <a:xfrm>
            <a:off x="548104" y="3491711"/>
            <a:ext cx="207010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2500</a:t>
            </a:r>
            <a:endParaRPr sz="650">
              <a:latin typeface="Arial"/>
              <a:cs typeface="Arial"/>
            </a:endParaRPr>
          </a:p>
        </p:txBody>
      </p:sp>
      <p:sp>
        <p:nvSpPr>
          <p:cNvPr id="344" name="object 344"/>
          <p:cNvSpPr txBox="1"/>
          <p:nvPr/>
        </p:nvSpPr>
        <p:spPr>
          <a:xfrm>
            <a:off x="548104" y="3229405"/>
            <a:ext cx="207010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3000</a:t>
            </a:r>
            <a:endParaRPr sz="650">
              <a:latin typeface="Arial"/>
              <a:cs typeface="Arial"/>
            </a:endParaRPr>
          </a:p>
        </p:txBody>
      </p:sp>
      <p:sp>
        <p:nvSpPr>
          <p:cNvPr id="345" name="object 345"/>
          <p:cNvSpPr txBox="1"/>
          <p:nvPr/>
        </p:nvSpPr>
        <p:spPr>
          <a:xfrm>
            <a:off x="548104" y="2958044"/>
            <a:ext cx="207010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3500</a:t>
            </a:r>
            <a:endParaRPr sz="650">
              <a:latin typeface="Arial"/>
              <a:cs typeface="Arial"/>
            </a:endParaRPr>
          </a:p>
        </p:txBody>
      </p:sp>
      <p:sp>
        <p:nvSpPr>
          <p:cNvPr id="346" name="object 346"/>
          <p:cNvSpPr/>
          <p:nvPr/>
        </p:nvSpPr>
        <p:spPr>
          <a:xfrm>
            <a:off x="890496" y="4866228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14287" y="255"/>
                </a:moveTo>
                <a:lnTo>
                  <a:pt x="14287" y="25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890496" y="4865716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14287" y="255"/>
                </a:moveTo>
                <a:lnTo>
                  <a:pt x="14287" y="25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877796" y="486622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1116288" y="4690645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-14287" y="2823"/>
                </a:moveTo>
                <a:lnTo>
                  <a:pt x="14287" y="2823"/>
                </a:lnTo>
              </a:path>
            </a:pathLst>
          </a:custGeom>
          <a:ln w="564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1116288" y="4684998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-14287" y="2823"/>
                </a:moveTo>
                <a:lnTo>
                  <a:pt x="14287" y="2823"/>
                </a:lnTo>
              </a:path>
            </a:pathLst>
          </a:custGeom>
          <a:ln w="564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1103588" y="469064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1342085" y="4448596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-14287" y="5309"/>
                </a:moveTo>
                <a:lnTo>
                  <a:pt x="14287" y="5309"/>
                </a:lnTo>
              </a:path>
            </a:pathLst>
          </a:custGeom>
          <a:ln w="1061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1342085" y="4437978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-14287" y="5309"/>
                </a:moveTo>
                <a:lnTo>
                  <a:pt x="14287" y="5309"/>
                </a:lnTo>
              </a:path>
            </a:pathLst>
          </a:custGeom>
          <a:ln w="1061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1329385" y="44485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1553578" y="4198665"/>
            <a:ext cx="28575" cy="15875"/>
          </a:xfrm>
          <a:custGeom>
            <a:avLst/>
            <a:gdLst/>
            <a:ahLst/>
            <a:cxnLst/>
            <a:rect l="l" t="t" r="r" b="b"/>
            <a:pathLst>
              <a:path w="28575" h="15875">
                <a:moveTo>
                  <a:pt x="0" y="15845"/>
                </a:moveTo>
                <a:lnTo>
                  <a:pt x="28575" y="15845"/>
                </a:lnTo>
                <a:lnTo>
                  <a:pt x="28575" y="0"/>
                </a:lnTo>
                <a:lnTo>
                  <a:pt x="0" y="0"/>
                </a:lnTo>
                <a:lnTo>
                  <a:pt x="0" y="1584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1553578" y="4182819"/>
            <a:ext cx="28575" cy="15875"/>
          </a:xfrm>
          <a:custGeom>
            <a:avLst/>
            <a:gdLst/>
            <a:ahLst/>
            <a:cxnLst/>
            <a:rect l="l" t="t" r="r" b="b"/>
            <a:pathLst>
              <a:path w="28575" h="15875">
                <a:moveTo>
                  <a:pt x="0" y="15845"/>
                </a:moveTo>
                <a:lnTo>
                  <a:pt x="28575" y="15845"/>
                </a:lnTo>
                <a:lnTo>
                  <a:pt x="28575" y="0"/>
                </a:lnTo>
                <a:lnTo>
                  <a:pt x="0" y="0"/>
                </a:lnTo>
                <a:lnTo>
                  <a:pt x="0" y="1584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1555165" y="419866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1779371" y="3521443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0" y="25387"/>
                </a:moveTo>
                <a:lnTo>
                  <a:pt x="28575" y="25387"/>
                </a:lnTo>
                <a:lnTo>
                  <a:pt x="28575" y="0"/>
                </a:lnTo>
                <a:lnTo>
                  <a:pt x="0" y="0"/>
                </a:lnTo>
                <a:lnTo>
                  <a:pt x="0" y="253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1779371" y="3496055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0" y="25387"/>
                </a:moveTo>
                <a:lnTo>
                  <a:pt x="28575" y="25387"/>
                </a:lnTo>
                <a:lnTo>
                  <a:pt x="28575" y="0"/>
                </a:lnTo>
                <a:lnTo>
                  <a:pt x="0" y="0"/>
                </a:lnTo>
                <a:lnTo>
                  <a:pt x="0" y="253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1780959" y="352144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2005164" y="3213176"/>
            <a:ext cx="28575" cy="31115"/>
          </a:xfrm>
          <a:custGeom>
            <a:avLst/>
            <a:gdLst/>
            <a:ahLst/>
            <a:cxnLst/>
            <a:rect l="l" t="t" r="r" b="b"/>
            <a:pathLst>
              <a:path w="28575" h="31114">
                <a:moveTo>
                  <a:pt x="0" y="30975"/>
                </a:moveTo>
                <a:lnTo>
                  <a:pt x="28575" y="30975"/>
                </a:lnTo>
                <a:lnTo>
                  <a:pt x="28575" y="0"/>
                </a:lnTo>
                <a:lnTo>
                  <a:pt x="0" y="0"/>
                </a:lnTo>
                <a:lnTo>
                  <a:pt x="0" y="3097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2005164" y="3182200"/>
            <a:ext cx="28575" cy="31115"/>
          </a:xfrm>
          <a:custGeom>
            <a:avLst/>
            <a:gdLst/>
            <a:ahLst/>
            <a:cxnLst/>
            <a:rect l="l" t="t" r="r" b="b"/>
            <a:pathLst>
              <a:path w="28575" h="31114">
                <a:moveTo>
                  <a:pt x="0" y="30975"/>
                </a:moveTo>
                <a:lnTo>
                  <a:pt x="28575" y="30975"/>
                </a:lnTo>
                <a:lnTo>
                  <a:pt x="28575" y="0"/>
                </a:lnTo>
                <a:lnTo>
                  <a:pt x="0" y="0"/>
                </a:lnTo>
                <a:lnTo>
                  <a:pt x="0" y="3097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2006752" y="321317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2230958" y="3570020"/>
            <a:ext cx="28575" cy="29845"/>
          </a:xfrm>
          <a:custGeom>
            <a:avLst/>
            <a:gdLst/>
            <a:ahLst/>
            <a:cxnLst/>
            <a:rect l="l" t="t" r="r" b="b"/>
            <a:pathLst>
              <a:path w="28575" h="29845">
                <a:moveTo>
                  <a:pt x="0" y="29768"/>
                </a:moveTo>
                <a:lnTo>
                  <a:pt x="28575" y="29768"/>
                </a:lnTo>
                <a:lnTo>
                  <a:pt x="28575" y="0"/>
                </a:lnTo>
                <a:lnTo>
                  <a:pt x="0" y="0"/>
                </a:lnTo>
                <a:lnTo>
                  <a:pt x="0" y="2976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2230958" y="3540239"/>
            <a:ext cx="28575" cy="29845"/>
          </a:xfrm>
          <a:custGeom>
            <a:avLst/>
            <a:gdLst/>
            <a:ahLst/>
            <a:cxnLst/>
            <a:rect l="l" t="t" r="r" b="b"/>
            <a:pathLst>
              <a:path w="28575" h="29845">
                <a:moveTo>
                  <a:pt x="0" y="29781"/>
                </a:moveTo>
                <a:lnTo>
                  <a:pt x="28575" y="29781"/>
                </a:lnTo>
                <a:lnTo>
                  <a:pt x="28575" y="0"/>
                </a:lnTo>
                <a:lnTo>
                  <a:pt x="0" y="0"/>
                </a:lnTo>
                <a:lnTo>
                  <a:pt x="0" y="2978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2232545" y="35700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2456751" y="4096503"/>
            <a:ext cx="28575" cy="24765"/>
          </a:xfrm>
          <a:custGeom>
            <a:avLst/>
            <a:gdLst/>
            <a:ahLst/>
            <a:cxnLst/>
            <a:rect l="l" t="t" r="r" b="b"/>
            <a:pathLst>
              <a:path w="28575" h="24764">
                <a:moveTo>
                  <a:pt x="0" y="24639"/>
                </a:moveTo>
                <a:lnTo>
                  <a:pt x="28575" y="24639"/>
                </a:lnTo>
                <a:lnTo>
                  <a:pt x="28575" y="0"/>
                </a:lnTo>
                <a:lnTo>
                  <a:pt x="0" y="0"/>
                </a:lnTo>
                <a:lnTo>
                  <a:pt x="0" y="2463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2456751" y="4071863"/>
            <a:ext cx="28575" cy="24765"/>
          </a:xfrm>
          <a:custGeom>
            <a:avLst/>
            <a:gdLst/>
            <a:ahLst/>
            <a:cxnLst/>
            <a:rect l="l" t="t" r="r" b="b"/>
            <a:pathLst>
              <a:path w="28575" h="24764">
                <a:moveTo>
                  <a:pt x="0" y="24639"/>
                </a:moveTo>
                <a:lnTo>
                  <a:pt x="28575" y="24639"/>
                </a:lnTo>
                <a:lnTo>
                  <a:pt x="28575" y="0"/>
                </a:lnTo>
                <a:lnTo>
                  <a:pt x="0" y="0"/>
                </a:lnTo>
                <a:lnTo>
                  <a:pt x="0" y="2463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2458339" y="40965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2682544" y="4506558"/>
            <a:ext cx="28575" cy="18415"/>
          </a:xfrm>
          <a:custGeom>
            <a:avLst/>
            <a:gdLst/>
            <a:ahLst/>
            <a:cxnLst/>
            <a:rect l="l" t="t" r="r" b="b"/>
            <a:pathLst>
              <a:path w="28575" h="18414">
                <a:moveTo>
                  <a:pt x="0" y="17966"/>
                </a:moveTo>
                <a:lnTo>
                  <a:pt x="28575" y="17966"/>
                </a:lnTo>
                <a:lnTo>
                  <a:pt x="28575" y="0"/>
                </a:lnTo>
                <a:lnTo>
                  <a:pt x="0" y="0"/>
                </a:lnTo>
                <a:lnTo>
                  <a:pt x="0" y="1796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2682544" y="4488592"/>
            <a:ext cx="28575" cy="18415"/>
          </a:xfrm>
          <a:custGeom>
            <a:avLst/>
            <a:gdLst/>
            <a:ahLst/>
            <a:cxnLst/>
            <a:rect l="l" t="t" r="r" b="b"/>
            <a:pathLst>
              <a:path w="28575" h="18414">
                <a:moveTo>
                  <a:pt x="0" y="17965"/>
                </a:moveTo>
                <a:lnTo>
                  <a:pt x="28575" y="17965"/>
                </a:lnTo>
                <a:lnTo>
                  <a:pt x="28575" y="0"/>
                </a:lnTo>
                <a:lnTo>
                  <a:pt x="0" y="0"/>
                </a:lnTo>
                <a:lnTo>
                  <a:pt x="0" y="1796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2684132" y="45065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2908338" y="4705278"/>
            <a:ext cx="28575" cy="13335"/>
          </a:xfrm>
          <a:custGeom>
            <a:avLst/>
            <a:gdLst/>
            <a:ahLst/>
            <a:cxnLst/>
            <a:rect l="l" t="t" r="r" b="b"/>
            <a:pathLst>
              <a:path w="28575" h="13335">
                <a:moveTo>
                  <a:pt x="0" y="12776"/>
                </a:moveTo>
                <a:lnTo>
                  <a:pt x="28575" y="12776"/>
                </a:lnTo>
                <a:lnTo>
                  <a:pt x="28575" y="0"/>
                </a:lnTo>
                <a:lnTo>
                  <a:pt x="0" y="0"/>
                </a:lnTo>
                <a:lnTo>
                  <a:pt x="0" y="1277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2908338" y="4692503"/>
            <a:ext cx="28575" cy="13335"/>
          </a:xfrm>
          <a:custGeom>
            <a:avLst/>
            <a:gdLst/>
            <a:ahLst/>
            <a:cxnLst/>
            <a:rect l="l" t="t" r="r" b="b"/>
            <a:pathLst>
              <a:path w="28575" h="13335">
                <a:moveTo>
                  <a:pt x="0" y="12774"/>
                </a:moveTo>
                <a:lnTo>
                  <a:pt x="28575" y="12774"/>
                </a:lnTo>
                <a:lnTo>
                  <a:pt x="28575" y="0"/>
                </a:lnTo>
                <a:lnTo>
                  <a:pt x="0" y="0"/>
                </a:lnTo>
                <a:lnTo>
                  <a:pt x="0" y="1277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2909925" y="470527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3134131" y="4737600"/>
            <a:ext cx="28575" cy="12065"/>
          </a:xfrm>
          <a:custGeom>
            <a:avLst/>
            <a:gdLst/>
            <a:ahLst/>
            <a:cxnLst/>
            <a:rect l="l" t="t" r="r" b="b"/>
            <a:pathLst>
              <a:path w="28575" h="12064">
                <a:moveTo>
                  <a:pt x="0" y="12033"/>
                </a:moveTo>
                <a:lnTo>
                  <a:pt x="28575" y="12033"/>
                </a:lnTo>
                <a:lnTo>
                  <a:pt x="28575" y="0"/>
                </a:lnTo>
                <a:lnTo>
                  <a:pt x="0" y="0"/>
                </a:lnTo>
                <a:lnTo>
                  <a:pt x="0" y="1203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3134131" y="4725566"/>
            <a:ext cx="28575" cy="12065"/>
          </a:xfrm>
          <a:custGeom>
            <a:avLst/>
            <a:gdLst/>
            <a:ahLst/>
            <a:cxnLst/>
            <a:rect l="l" t="t" r="r" b="b"/>
            <a:pathLst>
              <a:path w="28575" h="12064">
                <a:moveTo>
                  <a:pt x="0" y="12033"/>
                </a:moveTo>
                <a:lnTo>
                  <a:pt x="28575" y="12033"/>
                </a:lnTo>
                <a:lnTo>
                  <a:pt x="28575" y="0"/>
                </a:lnTo>
                <a:lnTo>
                  <a:pt x="0" y="0"/>
                </a:lnTo>
                <a:lnTo>
                  <a:pt x="0" y="1203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3135718" y="47376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3374212" y="4767136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14287" y="5548"/>
                </a:moveTo>
                <a:lnTo>
                  <a:pt x="14287" y="5548"/>
                </a:lnTo>
              </a:path>
            </a:pathLst>
          </a:custGeom>
          <a:ln w="1109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3374212" y="4756040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14287" y="5547"/>
                </a:moveTo>
                <a:lnTo>
                  <a:pt x="14287" y="5547"/>
                </a:lnTo>
              </a:path>
            </a:pathLst>
          </a:custGeom>
          <a:ln w="1109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3361512" y="476713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3600005" y="4781847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-14287" y="5353"/>
                </a:moveTo>
                <a:lnTo>
                  <a:pt x="14287" y="5353"/>
                </a:lnTo>
              </a:path>
            </a:pathLst>
          </a:custGeom>
          <a:ln w="107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3600005" y="4771139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-14287" y="5353"/>
                </a:moveTo>
                <a:lnTo>
                  <a:pt x="14287" y="5353"/>
                </a:lnTo>
              </a:path>
            </a:pathLst>
          </a:custGeom>
          <a:ln w="107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3587305" y="478184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3825786" y="4785171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14287" y="5445"/>
                </a:moveTo>
                <a:lnTo>
                  <a:pt x="14287" y="5445"/>
                </a:lnTo>
              </a:path>
            </a:pathLst>
          </a:custGeom>
          <a:ln w="1089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3825786" y="4774279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14287" y="5446"/>
                </a:moveTo>
                <a:lnTo>
                  <a:pt x="14287" y="5446"/>
                </a:lnTo>
              </a:path>
            </a:pathLst>
          </a:custGeom>
          <a:ln w="1089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3813086" y="478517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4051579" y="4790841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14287" y="5460"/>
                </a:moveTo>
                <a:lnTo>
                  <a:pt x="14287" y="5460"/>
                </a:lnTo>
              </a:path>
            </a:pathLst>
          </a:custGeom>
          <a:ln w="1092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4051579" y="4779921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14287" y="5459"/>
                </a:moveTo>
                <a:lnTo>
                  <a:pt x="14287" y="5459"/>
                </a:lnTo>
              </a:path>
            </a:pathLst>
          </a:custGeom>
          <a:ln w="1091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4038879" y="479084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4277372" y="4818317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-14287" y="4535"/>
                </a:moveTo>
                <a:lnTo>
                  <a:pt x="14287" y="4535"/>
                </a:lnTo>
              </a:path>
            </a:pathLst>
          </a:custGeom>
          <a:ln w="907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4277372" y="4809247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-14287" y="4535"/>
                </a:moveTo>
                <a:lnTo>
                  <a:pt x="14287" y="4535"/>
                </a:lnTo>
              </a:path>
            </a:pathLst>
          </a:custGeom>
          <a:ln w="907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4264672" y="481831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4503165" y="4804420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-14287" y="5293"/>
                </a:moveTo>
                <a:lnTo>
                  <a:pt x="14287" y="5293"/>
                </a:lnTo>
              </a:path>
            </a:pathLst>
          </a:custGeom>
          <a:ln w="1058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4503165" y="4793831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-14287" y="5294"/>
                </a:moveTo>
                <a:lnTo>
                  <a:pt x="14287" y="5294"/>
                </a:lnTo>
              </a:path>
            </a:pathLst>
          </a:custGeom>
          <a:ln w="105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4490465" y="48044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4728959" y="4824829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-14287" y="4490"/>
                </a:moveTo>
                <a:lnTo>
                  <a:pt x="14287" y="4490"/>
                </a:lnTo>
              </a:path>
            </a:pathLst>
          </a:custGeom>
          <a:ln w="898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4728959" y="4815850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-14287" y="4489"/>
                </a:moveTo>
                <a:lnTo>
                  <a:pt x="14287" y="4489"/>
                </a:lnTo>
              </a:path>
            </a:pathLst>
          </a:custGeom>
          <a:ln w="897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4716259" y="4824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4954752" y="4822247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-14287" y="4753"/>
                </a:moveTo>
                <a:lnTo>
                  <a:pt x="14287" y="4753"/>
                </a:lnTo>
              </a:path>
            </a:pathLst>
          </a:custGeom>
          <a:ln w="95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4954752" y="4812741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-14287" y="4752"/>
                </a:moveTo>
                <a:lnTo>
                  <a:pt x="14287" y="4752"/>
                </a:lnTo>
              </a:path>
            </a:pathLst>
          </a:custGeom>
          <a:ln w="950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4942052" y="482224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5180545" y="4833782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14287" y="4248"/>
                </a:moveTo>
                <a:lnTo>
                  <a:pt x="14287" y="4248"/>
                </a:lnTo>
              </a:path>
            </a:pathLst>
          </a:custGeom>
          <a:ln w="849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5180545" y="4825284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14287" y="4248"/>
                </a:moveTo>
                <a:lnTo>
                  <a:pt x="14287" y="4248"/>
                </a:lnTo>
              </a:path>
            </a:pathLst>
          </a:custGeom>
          <a:ln w="849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5167845" y="4833782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5406339" y="4836686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14287" y="4148"/>
                </a:moveTo>
                <a:lnTo>
                  <a:pt x="14287" y="4148"/>
                </a:lnTo>
              </a:path>
            </a:pathLst>
          </a:custGeom>
          <a:ln w="829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5406339" y="4828391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14287" y="4147"/>
                </a:moveTo>
                <a:lnTo>
                  <a:pt x="14287" y="4147"/>
                </a:lnTo>
              </a:path>
            </a:pathLst>
          </a:custGeom>
          <a:ln w="829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5393639" y="483668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5632132" y="484642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-14287" y="3540"/>
                </a:moveTo>
                <a:lnTo>
                  <a:pt x="14287" y="3540"/>
                </a:lnTo>
              </a:path>
            </a:pathLst>
          </a:custGeom>
          <a:ln w="708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5632132" y="483934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-14287" y="3540"/>
                </a:moveTo>
                <a:lnTo>
                  <a:pt x="14287" y="3540"/>
                </a:lnTo>
              </a:path>
            </a:pathLst>
          </a:custGeom>
          <a:ln w="708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5619432" y="484642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5857925" y="4847484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-14287" y="3555"/>
                </a:moveTo>
                <a:lnTo>
                  <a:pt x="14287" y="3555"/>
                </a:lnTo>
              </a:path>
            </a:pathLst>
          </a:custGeom>
          <a:ln w="711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5857925" y="484037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-14287" y="3555"/>
                </a:moveTo>
                <a:lnTo>
                  <a:pt x="14287" y="3555"/>
                </a:lnTo>
              </a:path>
            </a:pathLst>
          </a:custGeom>
          <a:ln w="711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5845225" y="484748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6083706" y="4851362"/>
            <a:ext cx="0" cy="6985"/>
          </a:xfrm>
          <a:custGeom>
            <a:avLst/>
            <a:gdLst/>
            <a:ahLst/>
            <a:cxnLst/>
            <a:rect l="l" t="t" r="r" b="b"/>
            <a:pathLst>
              <a:path w="0" h="6985">
                <a:moveTo>
                  <a:pt x="-14287" y="3298"/>
                </a:moveTo>
                <a:lnTo>
                  <a:pt x="14287" y="3298"/>
                </a:lnTo>
              </a:path>
            </a:pathLst>
          </a:custGeom>
          <a:ln w="659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6083706" y="4844764"/>
            <a:ext cx="0" cy="6985"/>
          </a:xfrm>
          <a:custGeom>
            <a:avLst/>
            <a:gdLst/>
            <a:ahLst/>
            <a:cxnLst/>
            <a:rect l="l" t="t" r="r" b="b"/>
            <a:pathLst>
              <a:path w="0" h="6985">
                <a:moveTo>
                  <a:pt x="-14287" y="3298"/>
                </a:moveTo>
                <a:lnTo>
                  <a:pt x="14287" y="3298"/>
                </a:lnTo>
              </a:path>
            </a:pathLst>
          </a:custGeom>
          <a:ln w="659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6071006" y="4851362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6309499" y="4858490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-14287" y="2581"/>
                </a:moveTo>
                <a:lnTo>
                  <a:pt x="14287" y="2581"/>
                </a:lnTo>
              </a:path>
            </a:pathLst>
          </a:custGeom>
          <a:ln w="516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6309499" y="4853327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-14287" y="2581"/>
                </a:moveTo>
                <a:lnTo>
                  <a:pt x="14287" y="2581"/>
                </a:lnTo>
              </a:path>
            </a:pathLst>
          </a:custGeom>
          <a:ln w="516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6296799" y="485849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777599" y="3213176"/>
            <a:ext cx="5645150" cy="1653539"/>
          </a:xfrm>
          <a:custGeom>
            <a:avLst/>
            <a:gdLst/>
            <a:ahLst/>
            <a:cxnLst/>
            <a:rect l="l" t="t" r="r" b="b"/>
            <a:pathLst>
              <a:path w="5645150" h="1653539">
                <a:moveTo>
                  <a:pt x="0" y="1653052"/>
                </a:moveTo>
                <a:lnTo>
                  <a:pt x="225792" y="1653052"/>
                </a:lnTo>
                <a:lnTo>
                  <a:pt x="225792" y="1477469"/>
                </a:lnTo>
                <a:lnTo>
                  <a:pt x="451584" y="1477469"/>
                </a:lnTo>
                <a:lnTo>
                  <a:pt x="451584" y="1235420"/>
                </a:lnTo>
                <a:lnTo>
                  <a:pt x="677376" y="1235420"/>
                </a:lnTo>
                <a:lnTo>
                  <a:pt x="677376" y="985489"/>
                </a:lnTo>
                <a:lnTo>
                  <a:pt x="903169" y="985489"/>
                </a:lnTo>
                <a:lnTo>
                  <a:pt x="903169" y="308267"/>
                </a:lnTo>
                <a:lnTo>
                  <a:pt x="1128962" y="308267"/>
                </a:lnTo>
                <a:lnTo>
                  <a:pt x="1128962" y="0"/>
                </a:lnTo>
                <a:lnTo>
                  <a:pt x="1354755" y="0"/>
                </a:lnTo>
                <a:lnTo>
                  <a:pt x="1354755" y="356844"/>
                </a:lnTo>
                <a:lnTo>
                  <a:pt x="1580549" y="356844"/>
                </a:lnTo>
                <a:lnTo>
                  <a:pt x="1580549" y="883326"/>
                </a:lnTo>
                <a:lnTo>
                  <a:pt x="1806342" y="883326"/>
                </a:lnTo>
                <a:lnTo>
                  <a:pt x="1806342" y="1293381"/>
                </a:lnTo>
                <a:lnTo>
                  <a:pt x="2032123" y="1293381"/>
                </a:lnTo>
                <a:lnTo>
                  <a:pt x="2032123" y="1492102"/>
                </a:lnTo>
                <a:lnTo>
                  <a:pt x="2257916" y="1492102"/>
                </a:lnTo>
                <a:lnTo>
                  <a:pt x="2257916" y="1524424"/>
                </a:lnTo>
                <a:lnTo>
                  <a:pt x="2483709" y="1524424"/>
                </a:lnTo>
                <a:lnTo>
                  <a:pt x="2483709" y="1553960"/>
                </a:lnTo>
                <a:lnTo>
                  <a:pt x="2709503" y="1553960"/>
                </a:lnTo>
                <a:lnTo>
                  <a:pt x="2709503" y="1568670"/>
                </a:lnTo>
                <a:lnTo>
                  <a:pt x="2935296" y="1568670"/>
                </a:lnTo>
                <a:lnTo>
                  <a:pt x="2935296" y="1571995"/>
                </a:lnTo>
                <a:lnTo>
                  <a:pt x="3161089" y="1571995"/>
                </a:lnTo>
                <a:lnTo>
                  <a:pt x="3161089" y="1577665"/>
                </a:lnTo>
                <a:lnTo>
                  <a:pt x="3386882" y="1577665"/>
                </a:lnTo>
                <a:lnTo>
                  <a:pt x="3386882" y="1605141"/>
                </a:lnTo>
                <a:lnTo>
                  <a:pt x="3612676" y="1605141"/>
                </a:lnTo>
                <a:lnTo>
                  <a:pt x="3612676" y="1591243"/>
                </a:lnTo>
                <a:lnTo>
                  <a:pt x="3838469" y="1591243"/>
                </a:lnTo>
                <a:lnTo>
                  <a:pt x="3838469" y="1611652"/>
                </a:lnTo>
                <a:lnTo>
                  <a:pt x="4064262" y="1611652"/>
                </a:lnTo>
                <a:lnTo>
                  <a:pt x="4064262" y="1609070"/>
                </a:lnTo>
                <a:lnTo>
                  <a:pt x="4290043" y="1609070"/>
                </a:lnTo>
                <a:lnTo>
                  <a:pt x="4290043" y="1620606"/>
                </a:lnTo>
                <a:lnTo>
                  <a:pt x="4515836" y="1620606"/>
                </a:lnTo>
                <a:lnTo>
                  <a:pt x="4515836" y="1623510"/>
                </a:lnTo>
                <a:lnTo>
                  <a:pt x="4741630" y="1623510"/>
                </a:lnTo>
                <a:lnTo>
                  <a:pt x="4741630" y="1633250"/>
                </a:lnTo>
                <a:lnTo>
                  <a:pt x="4967423" y="1633250"/>
                </a:lnTo>
                <a:lnTo>
                  <a:pt x="4967423" y="1634308"/>
                </a:lnTo>
                <a:lnTo>
                  <a:pt x="5193216" y="1634308"/>
                </a:lnTo>
                <a:lnTo>
                  <a:pt x="5193216" y="1638185"/>
                </a:lnTo>
                <a:lnTo>
                  <a:pt x="5419009" y="1638185"/>
                </a:lnTo>
                <a:lnTo>
                  <a:pt x="5419009" y="1645314"/>
                </a:lnTo>
                <a:lnTo>
                  <a:pt x="5644803" y="1645314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4658398" y="3006220"/>
            <a:ext cx="1411605" cy="869315"/>
          </a:xfrm>
          <a:custGeom>
            <a:avLst/>
            <a:gdLst/>
            <a:ahLst/>
            <a:cxnLst/>
            <a:rect l="l" t="t" r="r" b="b"/>
            <a:pathLst>
              <a:path w="1411604" h="869314">
                <a:moveTo>
                  <a:pt x="0" y="869209"/>
                </a:moveTo>
                <a:lnTo>
                  <a:pt x="1411198" y="869209"/>
                </a:lnTo>
                <a:lnTo>
                  <a:pt x="1411198" y="0"/>
                </a:lnTo>
                <a:lnTo>
                  <a:pt x="0" y="0"/>
                </a:lnTo>
                <a:lnTo>
                  <a:pt x="0" y="8692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4658398" y="3875430"/>
            <a:ext cx="1411605" cy="0"/>
          </a:xfrm>
          <a:custGeom>
            <a:avLst/>
            <a:gdLst/>
            <a:ahLst/>
            <a:cxnLst/>
            <a:rect l="l" t="t" r="r" b="b"/>
            <a:pathLst>
              <a:path w="1411604" h="0">
                <a:moveTo>
                  <a:pt x="0" y="0"/>
                </a:moveTo>
                <a:lnTo>
                  <a:pt x="141119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6069596" y="3006217"/>
            <a:ext cx="0" cy="869315"/>
          </a:xfrm>
          <a:custGeom>
            <a:avLst/>
            <a:gdLst/>
            <a:ahLst/>
            <a:cxnLst/>
            <a:rect l="l" t="t" r="r" b="b"/>
            <a:pathLst>
              <a:path w="0" h="869314">
                <a:moveTo>
                  <a:pt x="0" y="86921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4658398" y="3006217"/>
            <a:ext cx="1411605" cy="0"/>
          </a:xfrm>
          <a:custGeom>
            <a:avLst/>
            <a:gdLst/>
            <a:ahLst/>
            <a:cxnLst/>
            <a:rect l="l" t="t" r="r" b="b"/>
            <a:pathLst>
              <a:path w="1411604" h="0">
                <a:moveTo>
                  <a:pt x="14111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4658398" y="3006217"/>
            <a:ext cx="0" cy="869315"/>
          </a:xfrm>
          <a:custGeom>
            <a:avLst/>
            <a:gdLst/>
            <a:ahLst/>
            <a:cxnLst/>
            <a:rect l="l" t="t" r="r" b="b"/>
            <a:pathLst>
              <a:path w="0" h="869314">
                <a:moveTo>
                  <a:pt x="0" y="0"/>
                </a:moveTo>
                <a:lnTo>
                  <a:pt x="0" y="86921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 txBox="1"/>
          <p:nvPr/>
        </p:nvSpPr>
        <p:spPr>
          <a:xfrm>
            <a:off x="4637233" y="3024390"/>
            <a:ext cx="1432560" cy="8515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82270">
              <a:lnSpc>
                <a:spcPts val="1305"/>
              </a:lnSpc>
            </a:pPr>
            <a:r>
              <a:rPr dirty="0" sz="1150" spc="-5" b="1">
                <a:latin typeface="Arial"/>
                <a:cs typeface="Arial"/>
              </a:rPr>
              <a:t>dom83-42</a:t>
            </a:r>
            <a:endParaRPr sz="1150">
              <a:latin typeface="Arial"/>
              <a:cs typeface="Arial"/>
            </a:endParaRPr>
          </a:p>
          <a:p>
            <a:pPr algn="ctr" marL="83820" marR="66675" indent="8890">
              <a:lnSpc>
                <a:spcPct val="123900"/>
              </a:lnSpc>
            </a:pPr>
            <a:r>
              <a:rPr dirty="0" sz="1150" spc="-5" b="1">
                <a:latin typeface="Arial"/>
                <a:cs typeface="Arial"/>
              </a:rPr>
              <a:t>LLH: 242.6378  Chi2</a:t>
            </a:r>
            <a:r>
              <a:rPr dirty="0" sz="1150" spc="-50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P:</a:t>
            </a:r>
            <a:r>
              <a:rPr dirty="0" sz="1150" spc="-50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1.5166e-17 </a:t>
            </a:r>
            <a:r>
              <a:rPr dirty="0" sz="1150" spc="-5" b="1">
                <a:latin typeface="Arial"/>
                <a:cs typeface="Arial"/>
              </a:rPr>
              <a:t> </a:t>
            </a:r>
            <a:r>
              <a:rPr dirty="0" sz="1150" spc="-10" b="1">
                <a:latin typeface="Arial"/>
                <a:cs typeface="Arial"/>
              </a:rPr>
              <a:t>KS </a:t>
            </a:r>
            <a:r>
              <a:rPr dirty="0" sz="1150" spc="-5" b="1">
                <a:latin typeface="Arial"/>
                <a:cs typeface="Arial"/>
              </a:rPr>
              <a:t>P:</a:t>
            </a:r>
            <a:r>
              <a:rPr dirty="0" sz="1150" spc="-60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0.0000e+00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keywords>ROOT</cp:keywords>
  <dc:title>/hep/mjlarson/icecube/icesim_v04-01-11/scripts/vuvuzela/plots/dom83-42.pdf</dc:title>
  <dcterms:created xsi:type="dcterms:W3CDTF">2018-03-09T22:06:41Z</dcterms:created>
  <dcterms:modified xsi:type="dcterms:W3CDTF">2018-03-09T22:06:41Z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2015-06-01T00:00:00Z</vt:filetime>
  </property>
  <property fmtid="{D5CDD505-2E9C-101B-9397-08002B2CF9AE}" pid="3" name="Creator">
    <vt:lpwstr>ROOT Version 5.34/18</vt:lpwstr>
  </property>
  <property fmtid="{D5CDD505-2E9C-101B-9397-08002B2CF9AE}" pid="4" name="LastSaved">
    <vt:filetime>2015-06-01T00:00:00Z</vt:filetime>
  </property>
</Properties>
</file>