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7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2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9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6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7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7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471" y="0"/>
            <a:ext cx="9144000" cy="9068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 0A Block Diagram: 2-4 Decoder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2082439" y="1957137"/>
            <a:ext cx="2409350" cy="28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4756" y="1957137"/>
            <a:ext cx="2409350" cy="28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2947" y="1267326"/>
            <a:ext cx="9160042" cy="45078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6595" y="1647568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3913" y="897994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op_decoder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02440" y="1587805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debouncer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2183027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8800" y="2508422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43541" y="2813222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40535" y="2183027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40534" y="2520779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40533" y="2903838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52891" y="3200400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1740" y="2277762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31739" y="2648465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16376" y="2277762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99286" y="1957137"/>
            <a:ext cx="43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i_in1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88989" y="2372041"/>
            <a:ext cx="43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i_in2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499286" y="2694232"/>
            <a:ext cx="43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i_sel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420033" y="1936806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o_D0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20033" y="2306137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o_D1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441603" y="2690111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o_D2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41603" y="2991443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o_D3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37174" y="2062986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i_clk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318042" y="2418339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i_db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9184106" y="2056942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o_pb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219473" y="1413091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o_D0</a:t>
            </a:r>
            <a:endParaRPr lang="en-US" sz="10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884049" y="1768352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6978" y="2212316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46978" y="2644346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18145" y="3093958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044091" y="1647568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044090" y="2159457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044089" y="2562044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044089" y="2954373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226139" y="1967794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o_D1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244673" y="2360122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o_D2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14919" y="2757675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o_D3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13764" y="1508859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i_clk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19373" y="2000140"/>
            <a:ext cx="43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i_in1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719373" y="2458537"/>
            <a:ext cx="43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i_in2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693926" y="2871764"/>
            <a:ext cx="43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i_sel</a:t>
            </a:r>
            <a:endParaRPr lang="en-US" sz="10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935892" y="2080247"/>
            <a:ext cx="131805" cy="19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890310" y="2380542"/>
            <a:ext cx="131805" cy="19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52012" y="2123268"/>
            <a:ext cx="131805" cy="19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959708" y="2545588"/>
            <a:ext cx="131805" cy="19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23720" y="2203358"/>
            <a:ext cx="145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937676" y="2618262"/>
            <a:ext cx="145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1891314" y="2149710"/>
            <a:ext cx="145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1867171" y="2461566"/>
            <a:ext cx="145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057042" y="5750098"/>
            <a:ext cx="10319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Wiring (signal (entity) =&gt; signal (entity))</a:t>
            </a:r>
          </a:p>
          <a:p>
            <a:r>
              <a:rPr lang="en-US" sz="1200" dirty="0" smtClean="0"/>
              <a:t>i_in1 (decoder) =&gt; i_in1 (top_decoder)		i_clk (debouncer) =&gt; i_clk (top_decoder)		o_D0 (decoder) =&gt; o_D0 (top_decoder)	</a:t>
            </a:r>
          </a:p>
          <a:p>
            <a:r>
              <a:rPr lang="en-US" sz="1200" dirty="0" smtClean="0"/>
              <a:t>i_in2 (decoder) =&gt; i_in2 (top_decoder)		i_db (debouncer) =&gt; i_sel (top_decoder)		</a:t>
            </a:r>
            <a:r>
              <a:rPr lang="en-US" sz="1200" dirty="0" smtClean="0"/>
              <a:t>o_D1 (decoder) =&gt; o_D1 (top_decoder)</a:t>
            </a:r>
            <a:endParaRPr lang="en-US" sz="1200" dirty="0" smtClean="0"/>
          </a:p>
          <a:p>
            <a:r>
              <a:rPr lang="en-US" sz="1200" dirty="0" smtClean="0"/>
              <a:t>i_sel (decoder) =&gt; w_pb			o_pb (debouncer)=&gt; w_pb			</a:t>
            </a:r>
            <a:r>
              <a:rPr lang="en-US" sz="1200" dirty="0" smtClean="0"/>
              <a:t>o_D2 (decoder) =&gt; o_D2 (top_decoder)</a:t>
            </a:r>
            <a:endParaRPr lang="en-US" sz="1200" dirty="0" smtClean="0"/>
          </a:p>
          <a:p>
            <a:r>
              <a:rPr lang="en-US" sz="1200" dirty="0" smtClean="0"/>
              <a:t>								</a:t>
            </a:r>
            <a:r>
              <a:rPr lang="en-US" sz="1200" dirty="0" smtClean="0"/>
              <a:t>o_D3 (decoder) =&gt; o_D3 (top_decoder)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688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0A Block Diagram: 2-4 Decoder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0A Block Diagram</dc:title>
  <dc:creator>ANT</dc:creator>
  <cp:lastModifiedBy>ANT</cp:lastModifiedBy>
  <cp:revision>8</cp:revision>
  <dcterms:created xsi:type="dcterms:W3CDTF">2016-04-07T05:07:08Z</dcterms:created>
  <dcterms:modified xsi:type="dcterms:W3CDTF">2016-04-07T15:42:46Z</dcterms:modified>
</cp:coreProperties>
</file>