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7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2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9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6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7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7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D3E4-A10F-4726-BB1C-073C8FF1CF48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9336-FAE0-4B85-A5B0-D21584C627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7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3471" y="0"/>
            <a:ext cx="9144000" cy="90680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0B Block </a:t>
            </a:r>
            <a:r>
              <a:rPr lang="en-US" sz="4000" dirty="0" smtClean="0"/>
              <a:t>Diagram: 8 bit counter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176277" y="1957137"/>
            <a:ext cx="2409350" cy="283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0796" y="1957137"/>
            <a:ext cx="2409350" cy="283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9557" y="1587440"/>
            <a:ext cx="11129320" cy="33882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0710" y="1957137"/>
            <a:ext cx="2409350" cy="283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0474" y="1169803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op_counter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6784" y="1587805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710" y="1587442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debouncerv2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01049" y="1602939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clock_enable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37379" y="2183027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35644" y="2625486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35644" y="3057322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35644" y="3506501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35644" y="3907553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82036" y="4316627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46729" y="2625486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46729" y="2176307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48185" y="2625486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48185" y="2192349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269892" y="2193650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71812" y="2192349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02162" y="2674913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781162" y="2327406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390330" y="1587442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0659" y="1587442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2988" y="1981593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2988" y="2471785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0658" y="2801949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0658" y="3346079"/>
            <a:ext cx="47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898" y="1351271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i_clk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710309" y="1983545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i_clk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8234479" y="1936806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i_clk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89100" y="1778368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i_rst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66227" y="2350022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i_rst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715730" y="2379265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i_rst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24435" y="1955642"/>
            <a:ext cx="500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i_clk</a:t>
            </a:r>
            <a:endParaRPr lang="en-US" sz="10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3606221" y="2059916"/>
            <a:ext cx="131805" cy="19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4221" y="2241692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i_s1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823999" y="2828444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i_s1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99937" y="2572750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i_s2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832128" y="3294732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i_s2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614042" y="3651847"/>
            <a:ext cx="71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i_clk_en</a:t>
            </a:r>
            <a:endParaRPr lang="en-US" sz="1000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1643318" y="1488684"/>
            <a:ext cx="131805" cy="19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627251" y="2526728"/>
            <a:ext cx="131805" cy="19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82949" y="2432303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o_led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1558664" y="1291842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o_led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104689" y="2001416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o_out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3604486" y="2628352"/>
            <a:ext cx="226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609228" y="1587441"/>
            <a:ext cx="226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75872" y="2139915"/>
            <a:ext cx="226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8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6900626" y="1984459"/>
            <a:ext cx="757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o_clk_en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8224830" y="2465064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i_db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0600689" y="2094825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</a:t>
            </a:r>
            <a:r>
              <a:rPr lang="en-US" sz="1000" dirty="0" smtClean="0"/>
              <a:t>_pb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16685" y="3144634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i_pb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765467" y="4070406"/>
            <a:ext cx="51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i_pb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208360" y="4994185"/>
            <a:ext cx="10434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Wiring (signal (entity) =&gt; signal (entity</a:t>
            </a:r>
            <a:r>
              <a:rPr lang="en-US" sz="1200" dirty="0" smtClean="0"/>
              <a:t>))</a:t>
            </a:r>
          </a:p>
          <a:p>
            <a:r>
              <a:rPr lang="en-US" sz="1200" dirty="0" smtClean="0"/>
              <a:t>i_clk (counter) =&gt; i_clk (top_counter)		i_clk (clock_enable) =&gt; i_clk (top_counter)		i_clk</a:t>
            </a:r>
            <a:r>
              <a:rPr lang="en-US" sz="1200" dirty="0"/>
              <a:t> </a:t>
            </a:r>
            <a:r>
              <a:rPr lang="en-US" sz="1200" dirty="0" smtClean="0"/>
              <a:t>(debouncerv2) =&gt; i_clk (top_counter)</a:t>
            </a:r>
          </a:p>
          <a:p>
            <a:r>
              <a:rPr lang="en-US" sz="1200" dirty="0" smtClean="0"/>
              <a:t>i_rst (counter) =&gt; i_rst (top_counter)		i_rst (clock_enable) =&gt; i_rst (top_counter)		i_db (debouncerv2) =&gt; i_pb (top_counter)</a:t>
            </a:r>
          </a:p>
          <a:p>
            <a:r>
              <a:rPr lang="en-US" sz="1200" dirty="0" smtClean="0"/>
              <a:t>i_s1 (counter) =&gt; i_s1 (top_counter)		o_clk_en (clock_enable) =&gt; w_clk_en		o_pb (debouncerv2)=&gt; w_pb</a:t>
            </a:r>
          </a:p>
          <a:p>
            <a:r>
              <a:rPr lang="en-US" sz="1200" dirty="0" smtClean="0"/>
              <a:t>i_s2 (counter) =&gt; i_s2 (top_counter)</a:t>
            </a:r>
          </a:p>
          <a:p>
            <a:r>
              <a:rPr lang="en-US" sz="1200" dirty="0" smtClean="0"/>
              <a:t>i_clk_en</a:t>
            </a:r>
            <a:r>
              <a:rPr lang="en-US" sz="1200" dirty="0"/>
              <a:t> </a:t>
            </a:r>
            <a:r>
              <a:rPr lang="en-US" sz="1200" dirty="0" smtClean="0"/>
              <a:t>(counter) =&gt; w_clk_en</a:t>
            </a:r>
          </a:p>
          <a:p>
            <a:r>
              <a:rPr lang="en-US" sz="1200" dirty="0" smtClean="0"/>
              <a:t>i_pb (counter) =&gt; w_pb</a:t>
            </a:r>
          </a:p>
          <a:p>
            <a:r>
              <a:rPr lang="en-US" sz="1200" dirty="0" smtClean="0"/>
              <a:t>o_out (counter) =&gt; w_out</a:t>
            </a:r>
            <a:endParaRPr lang="en-US" sz="1200" dirty="0"/>
          </a:p>
          <a:p>
            <a:r>
              <a:rPr lang="en-US" sz="1200" dirty="0"/>
              <a:t>o_led</a:t>
            </a:r>
            <a:r>
              <a:rPr lang="en-US" sz="1200" dirty="0"/>
              <a:t> </a:t>
            </a:r>
            <a:r>
              <a:rPr lang="en-US" sz="1200" dirty="0"/>
              <a:t>(counter) =&gt; o_led (top_counter)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688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55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0B Block Diagram: 8 bit counter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0A Block Diagram</dc:title>
  <dc:creator>ANT</dc:creator>
  <cp:lastModifiedBy>ANT</cp:lastModifiedBy>
  <cp:revision>6</cp:revision>
  <dcterms:created xsi:type="dcterms:W3CDTF">2016-04-07T05:07:08Z</dcterms:created>
  <dcterms:modified xsi:type="dcterms:W3CDTF">2016-04-07T15:43:06Z</dcterms:modified>
</cp:coreProperties>
</file>