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6"/>
  </p:notesMasterIdLst>
  <p:sldIdLst>
    <p:sldId id="256" r:id="rId2"/>
    <p:sldId id="261" r:id="rId3"/>
    <p:sldId id="262" r:id="rId4"/>
    <p:sldId id="280" r:id="rId5"/>
    <p:sldId id="257" r:id="rId6"/>
    <p:sldId id="270" r:id="rId7"/>
    <p:sldId id="315" r:id="rId8"/>
    <p:sldId id="318" r:id="rId9"/>
    <p:sldId id="275" r:id="rId10"/>
    <p:sldId id="258" r:id="rId11"/>
    <p:sldId id="316" r:id="rId12"/>
    <p:sldId id="319" r:id="rId13"/>
    <p:sldId id="317" r:id="rId14"/>
    <p:sldId id="283" r:id="rId15"/>
    <p:sldId id="267" r:id="rId16"/>
    <p:sldId id="259" r:id="rId17"/>
    <p:sldId id="322" r:id="rId18"/>
    <p:sldId id="263" r:id="rId19"/>
    <p:sldId id="265" r:id="rId20"/>
    <p:sldId id="295" r:id="rId21"/>
    <p:sldId id="320" r:id="rId22"/>
    <p:sldId id="268" r:id="rId23"/>
    <p:sldId id="321" r:id="rId24"/>
    <p:sldId id="294" r:id="rId25"/>
  </p:sldIdLst>
  <p:sldSz cx="9144000" cy="5143500" type="screen16x9"/>
  <p:notesSz cx="6858000" cy="9144000"/>
  <p:embeddedFontLst>
    <p:embeddedFont>
      <p:font typeface="Hind" panose="020B0600000101010101" charset="0"/>
      <p:regular r:id="rId27"/>
      <p:bold r:id="rId28"/>
    </p:embeddedFont>
    <p:embeddedFont>
      <p:font typeface="Teko" panose="020B0600000101010101" charset="0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D30DC"/>
    <a:srgbClr val="40C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4FB39-173D-4338-83AA-D976324F6911}">
  <a:tblStyle styleId="{8024FB39-173D-4338-83AA-D976324F6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42" autoAdjust="0"/>
  </p:normalViewPr>
  <p:slideViewPr>
    <p:cSldViewPr snapToGrid="0">
      <p:cViewPr varScale="1">
        <p:scale>
          <a:sx n="104" d="100"/>
          <a:sy n="10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안녕하십니까 저희는 </a:t>
            </a:r>
            <a:r>
              <a:rPr lang="en-US" altLang="ko-KR" dirty="0" err="1"/>
              <a:t>BoB</a:t>
            </a:r>
            <a:r>
              <a:rPr lang="en-US" altLang="ko-KR" dirty="0"/>
              <a:t> eat</a:t>
            </a:r>
            <a:r>
              <a:rPr lang="ko-KR" altLang="en-US" dirty="0"/>
              <a:t>이라는 이름의 프로젝트를 진행하고 있는 밥은 먹고 다니니 조 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그럼 발표를 시작하겠습니다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a8b918de0e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a8b918de0e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전체 </a:t>
            </a:r>
            <a:r>
              <a:rPr lang="en-US" altLang="ko-KR" dirty="0"/>
              <a:t>ERD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좀 더 세분화하여 살펴보겠습니다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a8b918de0e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a8b918de0e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시스템이 회원과 </a:t>
            </a:r>
            <a:r>
              <a:rPr lang="ko-KR" altLang="en-US" dirty="0" err="1"/>
              <a:t>회원간의</a:t>
            </a:r>
            <a:r>
              <a:rPr lang="ko-KR" altLang="en-US" dirty="0"/>
              <a:t> 소통이 주 이기 때문에 회원 테이블이 주 가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보시면 거의 모든 테이블이 회원과 연관이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좀 더 자세히 살펴보겠습니다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978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a8b918de0e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a8b918de0e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회원의 등급과 포인트에 관련된 테이블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포인트는 서비스 제공자의 측에서 회원의 충성도나 거래의 안전성을 보장하기 위해 도입되었습니다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다음은 게시판 테이블입니다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거래후기는 댓글을 제공하고</a:t>
            </a:r>
            <a:r>
              <a:rPr lang="en-US" altLang="ko-KR" dirty="0"/>
              <a:t>, </a:t>
            </a:r>
            <a:r>
              <a:rPr lang="ko-KR" altLang="en-US" dirty="0"/>
              <a:t>공동구매는 인원설정이</a:t>
            </a:r>
            <a:r>
              <a:rPr lang="en-US" altLang="ko-KR" dirty="0"/>
              <a:t>, </a:t>
            </a:r>
            <a:r>
              <a:rPr lang="ko-KR" altLang="en-US" dirty="0"/>
              <a:t>또 신고 처리에 대한 테이블이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채팅 서비스를 </a:t>
            </a:r>
            <a:r>
              <a:rPr lang="ko-KR" altLang="en-US" dirty="0" err="1"/>
              <a:t>제공하는데에</a:t>
            </a:r>
            <a:r>
              <a:rPr lang="ko-KR" altLang="en-US" dirty="0"/>
              <a:t> 대한 테이블은 </a:t>
            </a:r>
            <a:r>
              <a:rPr lang="en-US" altLang="ko-KR" dirty="0"/>
              <a:t>oracle</a:t>
            </a:r>
            <a:r>
              <a:rPr lang="ko-KR" altLang="en-US" dirty="0"/>
              <a:t>이 아닌 </a:t>
            </a:r>
            <a:r>
              <a:rPr lang="en-US" altLang="ko-KR" dirty="0"/>
              <a:t>firebase</a:t>
            </a:r>
            <a:r>
              <a:rPr lang="ko-KR" altLang="en-US" dirty="0"/>
              <a:t>를 활용하려 하고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현재 구현중입니다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581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a8b918de0e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a8b918de0e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솔루션 </a:t>
            </a:r>
            <a:r>
              <a:rPr lang="en-US" altLang="ko-KR" dirty="0"/>
              <a:t>ERD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게시판이 많은 특성상 게시판 솔루션을 만들게 되어 설계한 </a:t>
            </a:r>
            <a:r>
              <a:rPr lang="en-US" altLang="ko-KR" dirty="0"/>
              <a:t>ERD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POJO</a:t>
            </a:r>
            <a:r>
              <a:rPr lang="ko-KR" altLang="en-US" dirty="0"/>
              <a:t>로는 일단 제약이 조금 많은 게시판 솔루션을 제공하고 차후에 스프링 이관작업에서 여유가 된다면 범위를 넓히려고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06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a1fd10903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a1fd10903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네번째로 적용기술을 소개하겠습니다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사용중인</a:t>
            </a:r>
            <a:r>
              <a:rPr lang="en-US" altLang="ko-KR" dirty="0"/>
              <a:t>, </a:t>
            </a:r>
            <a:r>
              <a:rPr lang="ko-KR" altLang="en-US" dirty="0"/>
              <a:t>앞으로 사용할 기술들을 담았습니다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 진행에 따라 앞으로 변동이 있을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ga8b918de0e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7" name="Google Shape;3217;ga8b918de0e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다섯 번째로 주요 소스코드를 보여드리겠습니다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8" name="Google Shape;3268;ga1fd10903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9" name="Google Shape;3269;ga1fd10903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이 코드는 관리자와 회원의 페이지를 나누기 위한 코드입니다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Servlet</a:t>
            </a:r>
            <a:r>
              <a:rPr lang="ko-KR" altLang="en-US" dirty="0"/>
              <a:t>클래스에 작성되어 기본 </a:t>
            </a:r>
            <a:r>
              <a:rPr lang="en-US" altLang="ko-KR" dirty="0"/>
              <a:t>main</a:t>
            </a:r>
            <a:r>
              <a:rPr lang="ko-KR" altLang="en-US" dirty="0"/>
              <a:t>페이지에서 </a:t>
            </a:r>
            <a:r>
              <a:rPr lang="ko-KR" altLang="en-US" dirty="0" err="1"/>
              <a:t>로그인시</a:t>
            </a:r>
            <a:r>
              <a:rPr lang="en-US" altLang="ko-KR" dirty="0"/>
              <a:t>, </a:t>
            </a:r>
            <a:r>
              <a:rPr lang="ko-KR" altLang="en-US" dirty="0"/>
              <a:t>관리자 권한 인증을 거쳐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관리자라면 포트번호 </a:t>
            </a:r>
            <a:r>
              <a:rPr lang="en-US" altLang="ko-KR" dirty="0"/>
              <a:t>4444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관리자가 아니라면 </a:t>
            </a:r>
            <a:r>
              <a:rPr lang="en-US" altLang="ko-KR" dirty="0"/>
              <a:t>9000</a:t>
            </a:r>
            <a:r>
              <a:rPr lang="ko-KR" altLang="en-US" dirty="0"/>
              <a:t>번 포트번호를 타 다른 페이지로 이동하게 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023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a8b918de0e_0_1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a8b918de0e_0_1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지금까지 구현된 솔루션의 주요 기능에 관한 코드를 보여드리겠습니다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코드는 로직 클래스에서의 트랜잭션 처리 코드입니다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첫번째로 앨범형 게시판의 경우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게시판 테이블 생성 </a:t>
            </a:r>
            <a:r>
              <a:rPr lang="en-US" altLang="ko-KR" dirty="0"/>
              <a:t>–</a:t>
            </a:r>
            <a:r>
              <a:rPr lang="ko-KR" altLang="en-US" dirty="0"/>
              <a:t> 첨부파일 테이블 생성 </a:t>
            </a:r>
            <a:r>
              <a:rPr lang="en-US" altLang="ko-KR" dirty="0"/>
              <a:t>– </a:t>
            </a:r>
            <a:r>
              <a:rPr lang="ko-KR" altLang="en-US" dirty="0"/>
              <a:t>파일번호 시퀀스 생성 </a:t>
            </a:r>
            <a:r>
              <a:rPr lang="en-US" altLang="ko-KR" dirty="0"/>
              <a:t>– </a:t>
            </a:r>
            <a:r>
              <a:rPr lang="ko-KR" altLang="en-US" dirty="0"/>
              <a:t>게시판 시퀀스 생성 </a:t>
            </a:r>
            <a:r>
              <a:rPr lang="en-US" altLang="ko-KR" dirty="0"/>
              <a:t>– </a:t>
            </a:r>
            <a:r>
              <a:rPr lang="ko-KR" altLang="en-US" dirty="0"/>
              <a:t>솔루션 테이블에 정보 입력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순으로 작업이 묶여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두번째는 </a:t>
            </a:r>
            <a:r>
              <a:rPr lang="ko-KR" altLang="en-US" dirty="0" err="1"/>
              <a:t>게시글형</a:t>
            </a:r>
            <a:r>
              <a:rPr lang="ko-KR" altLang="en-US" dirty="0"/>
              <a:t> 게시판의 경우입니다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8" name="Google Shape;3268;ga1fd10903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9" name="Google Shape;3269;ga1fd10903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솔루션을 통해 생성된 게시판들을 메인 페이지의 네비게이션 바에 출력하는 소스 코드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DB</a:t>
            </a:r>
            <a:r>
              <a:rPr lang="ko-KR" altLang="en-US" dirty="0"/>
              <a:t>에서 관리자가 만든 게시판들의 이름을 가져와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For</a:t>
            </a:r>
            <a:r>
              <a:rPr lang="ko-KR" altLang="en-US" dirty="0"/>
              <a:t>문을 활용해 </a:t>
            </a:r>
            <a:r>
              <a:rPr lang="en-US" altLang="ko-KR" dirty="0"/>
              <a:t>&lt;li&gt;</a:t>
            </a:r>
            <a:r>
              <a:rPr lang="ko-KR" altLang="en-US" dirty="0"/>
              <a:t>태그를 생성합니다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ga8b918de0e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1" name="Google Shape;3231;ga8b918de0e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발표는 다음 목차에 따라 진행하겠습니다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" name="Google Shape;4392;ga2a6271587_0_38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3" name="Google Shape;4393;ga2a6271587_0_38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여섯번째로</a:t>
            </a:r>
            <a:r>
              <a:rPr lang="ko-KR" altLang="en-US" dirty="0"/>
              <a:t> 시연을 보여드리겠습니다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…..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이상으로 시연을 마치겠습니다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a1fd10903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a1fd10903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일곱번째로</a:t>
            </a:r>
            <a:r>
              <a:rPr lang="ko-KR" altLang="en-US" dirty="0"/>
              <a:t> </a:t>
            </a:r>
            <a:r>
              <a:rPr lang="ko-KR" altLang="en-US" dirty="0" err="1"/>
              <a:t>트러블슈팅입니다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872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a2a6271587_0_39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a2a6271587_0_39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코드는  </a:t>
            </a:r>
            <a:r>
              <a:rPr lang="en-US" altLang="ko-KR" dirty="0"/>
              <a:t>Dao</a:t>
            </a:r>
            <a:r>
              <a:rPr lang="ko-KR" altLang="en-US" dirty="0"/>
              <a:t>에 작성된 테이블 생성 구문입니다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처음에는 모든 </a:t>
            </a:r>
            <a:r>
              <a:rPr lang="en-US" altLang="ko-KR" dirty="0"/>
              <a:t>DB</a:t>
            </a:r>
            <a:r>
              <a:rPr lang="ko-KR" altLang="en-US" dirty="0"/>
              <a:t>경유를 </a:t>
            </a:r>
            <a:r>
              <a:rPr lang="en-US" altLang="ko-KR" dirty="0" err="1"/>
              <a:t>mybatis</a:t>
            </a:r>
            <a:r>
              <a:rPr lang="ko-KR" altLang="en-US" dirty="0"/>
              <a:t>를 활용하려고 </a:t>
            </a:r>
            <a:r>
              <a:rPr lang="ko-KR" altLang="en-US" dirty="0" err="1"/>
              <a:t>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테이블 생성의 경우 사용자마다 테이블의 이름을 다르게 사용해야 하기때문에 변수를 </a:t>
            </a:r>
            <a:r>
              <a:rPr lang="ko-KR" altLang="en-US" dirty="0" err="1"/>
              <a:t>사용해야하고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결과값을 </a:t>
            </a:r>
            <a:r>
              <a:rPr lang="en-US" altLang="ko-KR" dirty="0" err="1"/>
              <a:t>boolean</a:t>
            </a:r>
            <a:r>
              <a:rPr lang="ko-KR" altLang="en-US" dirty="0"/>
              <a:t>타입으로 받아와야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컬럼명과 테이블이름의 중간에 관리자의 </a:t>
            </a:r>
            <a:r>
              <a:rPr lang="ko-KR" altLang="en-US" dirty="0" err="1"/>
              <a:t>입력값을</a:t>
            </a:r>
            <a:r>
              <a:rPr lang="ko-KR" altLang="en-US" dirty="0"/>
              <a:t> 변수로 넣기 위해 </a:t>
            </a:r>
            <a:r>
              <a:rPr lang="en-US" altLang="ko-KR" dirty="0" err="1"/>
              <a:t>Mybatis</a:t>
            </a:r>
            <a:r>
              <a:rPr lang="ko-KR" altLang="en-US" dirty="0"/>
              <a:t>가 아닌 </a:t>
            </a:r>
            <a:r>
              <a:rPr lang="en-US" altLang="ko-KR" dirty="0"/>
              <a:t>JDBC</a:t>
            </a:r>
            <a:r>
              <a:rPr lang="ko-KR" altLang="en-US" dirty="0"/>
              <a:t>를 활용하는 것으로 </a:t>
            </a:r>
            <a:r>
              <a:rPr lang="ko-KR" altLang="en-US" dirty="0" err="1"/>
              <a:t>해결하게되었습니다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 bar] </a:t>
            </a:r>
            <a:r>
              <a:rPr lang="en-US" altLang="ko-KR"/>
              <a:t>[space bar]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같은 문제로 솔루션에서 관리자의 </a:t>
            </a:r>
            <a:r>
              <a:rPr lang="ko-KR" altLang="en-US" dirty="0" err="1"/>
              <a:t>입력값마다</a:t>
            </a:r>
            <a:r>
              <a:rPr lang="ko-KR" altLang="en-US" dirty="0"/>
              <a:t> 만들어지는 시퀀스 또한 </a:t>
            </a:r>
            <a:r>
              <a:rPr lang="en-US" altLang="ko-KR" dirty="0"/>
              <a:t>JDBC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[spacebar]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a1fd10903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a1fd10903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저희 조원들의 프로젝트 진행 후기입니다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이곳은 추후에 프로젝트 종료시에 추가될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[space bar]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366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Google Shape;4310;ga1fd109037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1" name="Google Shape;4311;ga1fd109037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시청해주셔서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밥은 먹고 다니니 조의 </a:t>
            </a:r>
            <a:r>
              <a:rPr lang="ko-KR" altLang="en-US" dirty="0" err="1"/>
              <a:t>밥잇</a:t>
            </a:r>
            <a:r>
              <a:rPr lang="ko-KR" altLang="en-US" dirty="0"/>
              <a:t> 프로젝트 였습니다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a1fd10903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a1fd10903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 번째는 팀 소개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a1fd10903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a1fd10903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조원 입니다</a:t>
            </a:r>
            <a:r>
              <a:rPr lang="en-US" altLang="ko-KR" dirty="0"/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a2a6271587_0_38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a2a6271587_0_38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업무 </a:t>
            </a:r>
            <a:r>
              <a:rPr lang="ko-KR" altLang="en-US" dirty="0" err="1"/>
              <a:t>분담표입니다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영역을 정확하게 나누기 보다 모든 조원들이 백</a:t>
            </a:r>
            <a:r>
              <a:rPr lang="en-US" altLang="ko-KR" dirty="0"/>
              <a:t>+</a:t>
            </a:r>
            <a:r>
              <a:rPr lang="ko-KR" altLang="en-US" dirty="0"/>
              <a:t>프론트 모두에서 작업을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[space bar]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a1fd10903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a1fd10903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두번째로 프로젝트 소개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ga1fd10903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1" name="Google Shape;3711;ga1fd10903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방향성에 대해 말씀드리겠습니다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현대의 추세에 맞는 프로젝트를 기획하고자 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중에서도 배달</a:t>
            </a:r>
            <a:r>
              <a:rPr lang="en-US" altLang="ko-KR" dirty="0"/>
              <a:t>, </a:t>
            </a:r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자취 등의 키워드를 많이 접할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자료는 통계청에서 가져온 전국의 </a:t>
            </a:r>
            <a:r>
              <a:rPr lang="en-US" altLang="ko-KR" dirty="0"/>
              <a:t>1</a:t>
            </a:r>
            <a:r>
              <a:rPr lang="ko-KR" altLang="en-US" dirty="0"/>
              <a:t>인 가구 비율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2000</a:t>
            </a:r>
            <a:r>
              <a:rPr lang="ko-KR" altLang="en-US" dirty="0"/>
              <a:t>년에는 </a:t>
            </a:r>
            <a:r>
              <a:rPr lang="en-US" altLang="ko-KR" dirty="0"/>
              <a:t>15.5%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불과하지만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2010</a:t>
            </a:r>
            <a:r>
              <a:rPr lang="ko-KR" altLang="en-US" dirty="0"/>
              <a:t>년에는 </a:t>
            </a:r>
            <a:r>
              <a:rPr lang="en-US" altLang="ko-KR" dirty="0"/>
              <a:t>23.9%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 x2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19</a:t>
            </a:r>
            <a:r>
              <a:rPr lang="ko-KR" altLang="en-US" dirty="0"/>
              <a:t>년도에 들어서는 </a:t>
            </a:r>
            <a:r>
              <a:rPr lang="en-US" altLang="ko-KR" dirty="0"/>
              <a:t>30.2%</a:t>
            </a:r>
            <a:r>
              <a:rPr lang="ko-KR" altLang="en-US" dirty="0"/>
              <a:t>로 열 가구 중 세가구는 </a:t>
            </a:r>
            <a:r>
              <a:rPr lang="en-US" altLang="ko-KR" dirty="0"/>
              <a:t>1</a:t>
            </a:r>
            <a:r>
              <a:rPr lang="ko-KR" altLang="en-US" dirty="0"/>
              <a:t>인 가구임을 볼 수 있으며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갈수록 증가하는 추세이고 현재에는 주변에서 쉽게 찾아볼 수 있습니다</a:t>
            </a:r>
            <a:r>
              <a:rPr lang="en-US" altLang="ko-KR" dirty="0"/>
              <a:t>. </a:t>
            </a:r>
            <a:r>
              <a:rPr lang="ko-KR" altLang="en-US" dirty="0"/>
              <a:t>자취생들부터 혼자 사시는 어르신들 까지 연령대도 다양한 편입니다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67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ga1fd10903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1" name="Google Shape;3711;ga1fd10903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여기에 이어 </a:t>
            </a:r>
            <a:r>
              <a:rPr lang="ko-KR" altLang="en-US" dirty="0" err="1"/>
              <a:t>페이스북에</a:t>
            </a:r>
            <a:r>
              <a:rPr lang="ko-KR" altLang="en-US" dirty="0"/>
              <a:t> 자취생으로 살아남기라는 페이지가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페이지에는 심심치 않게 김장 나눔</a:t>
            </a:r>
            <a:r>
              <a:rPr lang="en-US" altLang="ko-KR" dirty="0"/>
              <a:t>, </a:t>
            </a:r>
            <a:r>
              <a:rPr lang="ko-KR" altLang="en-US" dirty="0"/>
              <a:t>같은 동네 </a:t>
            </a:r>
            <a:r>
              <a:rPr lang="ko-KR" altLang="en-US" dirty="0" err="1"/>
              <a:t>자취생까리</a:t>
            </a:r>
            <a:r>
              <a:rPr lang="ko-KR" altLang="en-US" dirty="0"/>
              <a:t> 반찬 나눔이나 판매하는 게시글이 종종 올라오는 것을 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거래 및 나눔 게시판이 탄생하게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 </a:t>
            </a:r>
            <a:r>
              <a:rPr lang="ko-KR" altLang="en-US" dirty="0" err="1"/>
              <a:t>코로나로인한</a:t>
            </a:r>
            <a:r>
              <a:rPr lang="ko-KR" altLang="en-US" dirty="0"/>
              <a:t> 배달의 활성화</a:t>
            </a:r>
            <a:r>
              <a:rPr lang="en-US" altLang="ko-KR" dirty="0"/>
              <a:t>, </a:t>
            </a:r>
            <a:r>
              <a:rPr lang="ko-KR" altLang="en-US" dirty="0" err="1"/>
              <a:t>배달앱에서도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인분을 도입하는 등의 변화가 일어나고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여전히 </a:t>
            </a:r>
            <a:r>
              <a:rPr lang="ko-KR" altLang="en-US" dirty="0" err="1"/>
              <a:t>배달팁이나</a:t>
            </a:r>
            <a:r>
              <a:rPr lang="ko-KR" altLang="en-US" dirty="0"/>
              <a:t> 최소 금액이 부담되는 경우가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생각한 것이 배달을 같이 시켜서 </a:t>
            </a:r>
            <a:r>
              <a:rPr lang="ko-KR" altLang="en-US" dirty="0" err="1"/>
              <a:t>나눠가져가면</a:t>
            </a:r>
            <a:r>
              <a:rPr lang="ko-KR" altLang="en-US" dirty="0"/>
              <a:t> 되지 않을까 라는 </a:t>
            </a:r>
            <a:r>
              <a:rPr lang="ko-KR" altLang="en-US" dirty="0" err="1"/>
              <a:t>생각이였습니다</a:t>
            </a:r>
            <a:r>
              <a:rPr lang="en-US" altLang="ko-KR" dirty="0"/>
              <a:t>. </a:t>
            </a:r>
            <a:r>
              <a:rPr lang="ko-KR" altLang="en-US" dirty="0"/>
              <a:t>여기서 공동구매 게시판이 탄생하게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이렇게 반찬부터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디저트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식재료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배달음식 까지 서비스를 제공하는 웹</a:t>
            </a:r>
            <a:r>
              <a:rPr lang="en-US" altLang="ko-KR" dirty="0"/>
              <a:t>&amp;</a:t>
            </a:r>
            <a:r>
              <a:rPr lang="ko-KR" altLang="en-US" dirty="0"/>
              <a:t>앱을 구현하기로 결정했습니다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46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세번째로는 프로젝트 설계입니다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[space bar]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7EC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25" y="1138275"/>
            <a:ext cx="7726800" cy="400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4246" y="432854"/>
            <a:ext cx="1290145" cy="1175434"/>
          </a:xfrm>
          <a:custGeom>
            <a:avLst/>
            <a:gdLst/>
            <a:ahLst/>
            <a:cxnLst/>
            <a:rect l="l" t="t" r="r" b="b"/>
            <a:pathLst>
              <a:path w="37812" h="34450" extrusionOk="0">
                <a:moveTo>
                  <a:pt x="18906" y="1"/>
                </a:moveTo>
                <a:cubicBezTo>
                  <a:pt x="14498" y="1"/>
                  <a:pt x="10091" y="1681"/>
                  <a:pt x="6731" y="5040"/>
                </a:cubicBezTo>
                <a:cubicBezTo>
                  <a:pt x="0" y="11771"/>
                  <a:pt x="0" y="22682"/>
                  <a:pt x="6731" y="29401"/>
                </a:cubicBezTo>
                <a:cubicBezTo>
                  <a:pt x="10091" y="32767"/>
                  <a:pt x="14498" y="34450"/>
                  <a:pt x="18906" y="34450"/>
                </a:cubicBezTo>
                <a:cubicBezTo>
                  <a:pt x="23314" y="34450"/>
                  <a:pt x="27721" y="32767"/>
                  <a:pt x="31081" y="29401"/>
                </a:cubicBezTo>
                <a:cubicBezTo>
                  <a:pt x="37812" y="22682"/>
                  <a:pt x="37812" y="11771"/>
                  <a:pt x="31081" y="5040"/>
                </a:cubicBezTo>
                <a:cubicBezTo>
                  <a:pt x="27721" y="1681"/>
                  <a:pt x="23314" y="1"/>
                  <a:pt x="189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1370" y="2525950"/>
            <a:ext cx="508422" cy="508797"/>
          </a:xfrm>
          <a:custGeom>
            <a:avLst/>
            <a:gdLst/>
            <a:ahLst/>
            <a:cxnLst/>
            <a:rect l="l" t="t" r="r" b="b"/>
            <a:pathLst>
              <a:path w="14901" h="14912" extrusionOk="0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804588" y="254826"/>
            <a:ext cx="567245" cy="476554"/>
            <a:chOff x="1655600" y="1342675"/>
            <a:chExt cx="415625" cy="349175"/>
          </a:xfrm>
        </p:grpSpPr>
        <p:sp>
          <p:nvSpPr>
            <p:cNvPr id="13" name="Google Shape;13;p2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717601" y="867575"/>
            <a:ext cx="3854363" cy="264449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17589" y="0"/>
            <a:ext cx="34" cy="3268457"/>
          </a:xfrm>
          <a:custGeom>
            <a:avLst/>
            <a:gdLst/>
            <a:ahLst/>
            <a:cxnLst/>
            <a:rect l="l" t="t" r="r" b="b"/>
            <a:pathLst>
              <a:path w="1" h="95793" fill="none" extrusionOk="0">
                <a:moveTo>
                  <a:pt x="1" y="0"/>
                </a:moveTo>
                <a:lnTo>
                  <a:pt x="1" y="95793"/>
                </a:lnTo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713225" y="2148550"/>
            <a:ext cx="77268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Teko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subTitle" idx="1"/>
          </p:nvPr>
        </p:nvSpPr>
        <p:spPr>
          <a:xfrm>
            <a:off x="713225" y="3075000"/>
            <a:ext cx="7726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1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5"/>
          <p:cNvSpPr txBox="1">
            <a:spLocks noGrp="1"/>
          </p:cNvSpPr>
          <p:nvPr>
            <p:ph type="title"/>
          </p:nvPr>
        </p:nvSpPr>
        <p:spPr>
          <a:xfrm>
            <a:off x="3395850" y="2324126"/>
            <a:ext cx="315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3" name="Google Shape;873;p15"/>
          <p:cNvSpPr txBox="1">
            <a:spLocks noGrp="1"/>
          </p:cNvSpPr>
          <p:nvPr>
            <p:ph type="title" idx="2" hasCustomPrompt="1"/>
          </p:nvPr>
        </p:nvSpPr>
        <p:spPr>
          <a:xfrm>
            <a:off x="3395850" y="1539050"/>
            <a:ext cx="3153600" cy="11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1"/>
          <p:cNvSpPr/>
          <p:nvPr/>
        </p:nvSpPr>
        <p:spPr>
          <a:xfrm>
            <a:off x="948876" y="2799630"/>
            <a:ext cx="443414" cy="403922"/>
          </a:xfrm>
          <a:custGeom>
            <a:avLst/>
            <a:gdLst/>
            <a:ahLst/>
            <a:cxnLst/>
            <a:rect l="l" t="t" r="r" b="b"/>
            <a:pathLst>
              <a:path w="13260" h="12079" extrusionOk="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21"/>
          <p:cNvGrpSpPr/>
          <p:nvPr/>
        </p:nvGrpSpPr>
        <p:grpSpPr>
          <a:xfrm>
            <a:off x="7572084" y="235466"/>
            <a:ext cx="556310" cy="466597"/>
            <a:chOff x="7572084" y="235466"/>
            <a:chExt cx="556310" cy="466597"/>
          </a:xfrm>
        </p:grpSpPr>
        <p:sp>
          <p:nvSpPr>
            <p:cNvPr id="1301" name="Google Shape;1301;p21"/>
            <p:cNvSpPr/>
            <p:nvPr/>
          </p:nvSpPr>
          <p:spPr>
            <a:xfrm>
              <a:off x="7572084" y="235466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7648155" y="235466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7723859" y="235466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7799562" y="235466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7875233" y="235466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7951338" y="235466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8027041" y="235466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8102712" y="235466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7572084" y="29916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7651766" y="29916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7723859" y="29916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7803140" y="29916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7879245" y="29916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7951338" y="29916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8027041" y="29916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8106724" y="29916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7572084" y="36243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43" y="1"/>
                  </a:moveTo>
                  <a:cubicBezTo>
                    <a:pt x="156" y="1"/>
                    <a:pt x="0" y="360"/>
                    <a:pt x="216" y="564"/>
                  </a:cubicBezTo>
                  <a:cubicBezTo>
                    <a:pt x="282" y="630"/>
                    <a:pt x="363" y="659"/>
                    <a:pt x="442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7648155" y="36243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7723859" y="36243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7799562" y="36243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43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7875233" y="362431"/>
              <a:ext cx="25682" cy="22070"/>
            </a:xfrm>
            <a:custGeom>
              <a:avLst/>
              <a:gdLst/>
              <a:ahLst/>
              <a:cxnLst/>
              <a:rect l="l" t="t" r="r" b="b"/>
              <a:pathLst>
                <a:path w="768" h="660" extrusionOk="0">
                  <a:moveTo>
                    <a:pt x="444" y="1"/>
                  </a:moveTo>
                  <a:cubicBezTo>
                    <a:pt x="156" y="1"/>
                    <a:pt x="1" y="360"/>
                    <a:pt x="216" y="564"/>
                  </a:cubicBezTo>
                  <a:cubicBezTo>
                    <a:pt x="282" y="630"/>
                    <a:pt x="363" y="659"/>
                    <a:pt x="443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7951338" y="36243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8027041" y="36243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7" y="659"/>
                    <a:pt x="758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8102712" y="362431"/>
              <a:ext cx="25682" cy="22070"/>
            </a:xfrm>
            <a:custGeom>
              <a:avLst/>
              <a:gdLst/>
              <a:ahLst/>
              <a:cxnLst/>
              <a:rect l="l" t="t" r="r" b="b"/>
              <a:pathLst>
                <a:path w="768" h="660" extrusionOk="0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4" y="630"/>
                    <a:pt x="358" y="659"/>
                    <a:pt x="439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7572084" y="426130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21"/>
                    <a:pt x="363" y="652"/>
                    <a:pt x="442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7648155" y="426130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7723859" y="426130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7799562" y="426130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2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7875233" y="426130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6" y="0"/>
                    <a:pt x="1" y="347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7951338" y="426130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8027041" y="426130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8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8102712" y="426130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7572084" y="48979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7651766" y="48979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7723859" y="48979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7803140" y="48979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7879245" y="48979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7951338" y="48979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8027041" y="48979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8106724" y="48979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7572084" y="5534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7648155" y="5534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7723859" y="5534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7799562" y="5534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7875233" y="553463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7951438" y="55346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5" y="0"/>
                  </a:moveTo>
                  <a:cubicBezTo>
                    <a:pt x="136" y="0"/>
                    <a:pt x="1" y="351"/>
                    <a:pt x="201" y="552"/>
                  </a:cubicBezTo>
                  <a:cubicBezTo>
                    <a:pt x="267" y="618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1"/>
                    <a:pt x="429" y="1"/>
                  </a:cubicBezTo>
                  <a:cubicBezTo>
                    <a:pt x="424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8027041" y="5534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8102712" y="553463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7572084" y="61676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56" y="0"/>
                    <a:pt x="0" y="347"/>
                    <a:pt x="216" y="563"/>
                  </a:cubicBezTo>
                  <a:cubicBezTo>
                    <a:pt x="281" y="629"/>
                    <a:pt x="361" y="658"/>
                    <a:pt x="440" y="658"/>
                  </a:cubicBezTo>
                  <a:cubicBezTo>
                    <a:pt x="607" y="658"/>
                    <a:pt x="767" y="527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7651766" y="61676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7723859" y="61676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7803140" y="616761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24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3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7879245" y="61676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7951338" y="61676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8027041" y="61676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49" y="658"/>
                    <a:pt x="429" y="658"/>
                  </a:cubicBezTo>
                  <a:cubicBezTo>
                    <a:pt x="596" y="658"/>
                    <a:pt x="758" y="527"/>
                    <a:pt x="767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8106724" y="61676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7572084" y="680427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7648155" y="68042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7723859" y="68042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7799562" y="680427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7875233" y="680427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56" y="0"/>
                    <a:pt x="1" y="348"/>
                    <a:pt x="216" y="551"/>
                  </a:cubicBezTo>
                  <a:cubicBezTo>
                    <a:pt x="282" y="617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7951338" y="68042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8027041" y="680427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7" y="647"/>
                    <a:pt x="758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8102712" y="680427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5" name="Google Shape;1365;p21"/>
          <p:cNvSpPr/>
          <p:nvPr/>
        </p:nvSpPr>
        <p:spPr>
          <a:xfrm>
            <a:off x="8190821" y="-5"/>
            <a:ext cx="719361" cy="1601274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21"/>
          <p:cNvSpPr/>
          <p:nvPr/>
        </p:nvSpPr>
        <p:spPr>
          <a:xfrm>
            <a:off x="6266061" y="808194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21"/>
          <p:cNvSpPr/>
          <p:nvPr/>
        </p:nvSpPr>
        <p:spPr>
          <a:xfrm>
            <a:off x="1256080" y="1499655"/>
            <a:ext cx="136201" cy="3670404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9" name="Google Shape;1369;p21"/>
          <p:cNvSpPr txBox="1">
            <a:spLocks noGrp="1"/>
          </p:cNvSpPr>
          <p:nvPr>
            <p:ph type="subTitle" idx="1"/>
          </p:nvPr>
        </p:nvSpPr>
        <p:spPr>
          <a:xfrm>
            <a:off x="1618187" y="1905825"/>
            <a:ext cx="2358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0" name="Google Shape;1370;p21"/>
          <p:cNvSpPr txBox="1">
            <a:spLocks noGrp="1"/>
          </p:cNvSpPr>
          <p:nvPr>
            <p:ph type="title" idx="2" hasCustomPrompt="1"/>
          </p:nvPr>
        </p:nvSpPr>
        <p:spPr>
          <a:xfrm>
            <a:off x="1313038" y="1420300"/>
            <a:ext cx="10920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1" name="Google Shape;1371;p21"/>
          <p:cNvSpPr txBox="1">
            <a:spLocks noGrp="1"/>
          </p:cNvSpPr>
          <p:nvPr>
            <p:ph type="subTitle" idx="3"/>
          </p:nvPr>
        </p:nvSpPr>
        <p:spPr>
          <a:xfrm>
            <a:off x="2079375" y="1368598"/>
            <a:ext cx="26934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2" name="Google Shape;1372;p21"/>
          <p:cNvSpPr txBox="1">
            <a:spLocks noGrp="1"/>
          </p:cNvSpPr>
          <p:nvPr>
            <p:ph type="subTitle" idx="4"/>
          </p:nvPr>
        </p:nvSpPr>
        <p:spPr>
          <a:xfrm>
            <a:off x="5479187" y="1905825"/>
            <a:ext cx="2358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" name="Google Shape;1373;p21"/>
          <p:cNvSpPr txBox="1">
            <a:spLocks noGrp="1"/>
          </p:cNvSpPr>
          <p:nvPr>
            <p:ph type="title" idx="5" hasCustomPrompt="1"/>
          </p:nvPr>
        </p:nvSpPr>
        <p:spPr>
          <a:xfrm>
            <a:off x="5174038" y="1420300"/>
            <a:ext cx="10920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4" name="Google Shape;1374;p21"/>
          <p:cNvSpPr txBox="1">
            <a:spLocks noGrp="1"/>
          </p:cNvSpPr>
          <p:nvPr>
            <p:ph type="subTitle" idx="6"/>
          </p:nvPr>
        </p:nvSpPr>
        <p:spPr>
          <a:xfrm>
            <a:off x="5940378" y="1368595"/>
            <a:ext cx="2697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21"/>
          <p:cNvSpPr txBox="1">
            <a:spLocks noGrp="1"/>
          </p:cNvSpPr>
          <p:nvPr>
            <p:ph type="subTitle" idx="7"/>
          </p:nvPr>
        </p:nvSpPr>
        <p:spPr>
          <a:xfrm>
            <a:off x="1618187" y="3836417"/>
            <a:ext cx="2358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1"/>
          <p:cNvSpPr txBox="1">
            <a:spLocks noGrp="1"/>
          </p:cNvSpPr>
          <p:nvPr>
            <p:ph type="title" idx="8" hasCustomPrompt="1"/>
          </p:nvPr>
        </p:nvSpPr>
        <p:spPr>
          <a:xfrm>
            <a:off x="1313038" y="3358650"/>
            <a:ext cx="10920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7" name="Google Shape;1377;p21"/>
          <p:cNvSpPr txBox="1">
            <a:spLocks noGrp="1"/>
          </p:cNvSpPr>
          <p:nvPr>
            <p:ph type="subTitle" idx="9"/>
          </p:nvPr>
        </p:nvSpPr>
        <p:spPr>
          <a:xfrm>
            <a:off x="2079379" y="3303402"/>
            <a:ext cx="2697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21"/>
          <p:cNvSpPr txBox="1">
            <a:spLocks noGrp="1"/>
          </p:cNvSpPr>
          <p:nvPr>
            <p:ph type="subTitle" idx="13"/>
          </p:nvPr>
        </p:nvSpPr>
        <p:spPr>
          <a:xfrm>
            <a:off x="5479187" y="3836417"/>
            <a:ext cx="2358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21"/>
          <p:cNvSpPr txBox="1">
            <a:spLocks noGrp="1"/>
          </p:cNvSpPr>
          <p:nvPr>
            <p:ph type="title" idx="14" hasCustomPrompt="1"/>
          </p:nvPr>
        </p:nvSpPr>
        <p:spPr>
          <a:xfrm>
            <a:off x="5174038" y="3352506"/>
            <a:ext cx="10920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0" name="Google Shape;1380;p21"/>
          <p:cNvSpPr txBox="1">
            <a:spLocks noGrp="1"/>
          </p:cNvSpPr>
          <p:nvPr>
            <p:ph type="subTitle" idx="15"/>
          </p:nvPr>
        </p:nvSpPr>
        <p:spPr>
          <a:xfrm>
            <a:off x="5940378" y="3302221"/>
            <a:ext cx="2697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2"/>
          <p:cNvSpPr/>
          <p:nvPr/>
        </p:nvSpPr>
        <p:spPr>
          <a:xfrm>
            <a:off x="2104950" y="1020750"/>
            <a:ext cx="4934100" cy="41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2"/>
          <p:cNvSpPr/>
          <p:nvPr/>
        </p:nvSpPr>
        <p:spPr>
          <a:xfrm flipH="1">
            <a:off x="7046854" y="1020746"/>
            <a:ext cx="823460" cy="1680594"/>
          </a:xfrm>
          <a:custGeom>
            <a:avLst/>
            <a:gdLst/>
            <a:ahLst/>
            <a:cxnLst/>
            <a:rect l="l" t="t" r="r" b="b"/>
            <a:pathLst>
              <a:path w="24625" h="50257" extrusionOk="0">
                <a:moveTo>
                  <a:pt x="24625" y="1"/>
                </a:moveTo>
                <a:cubicBezTo>
                  <a:pt x="11055" y="372"/>
                  <a:pt x="0" y="11463"/>
                  <a:pt x="0" y="25129"/>
                </a:cubicBezTo>
                <a:cubicBezTo>
                  <a:pt x="0" y="38795"/>
                  <a:pt x="11055" y="49885"/>
                  <a:pt x="24625" y="50257"/>
                </a:cubicBezTo>
                <a:lnTo>
                  <a:pt x="24625" y="37585"/>
                </a:lnTo>
                <a:lnTo>
                  <a:pt x="20014" y="26063"/>
                </a:lnTo>
                <a:lnTo>
                  <a:pt x="24625" y="12673"/>
                </a:lnTo>
                <a:lnTo>
                  <a:pt x="246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2"/>
          <p:cNvSpPr/>
          <p:nvPr/>
        </p:nvSpPr>
        <p:spPr>
          <a:xfrm flipH="1">
            <a:off x="7046854" y="1444498"/>
            <a:ext cx="412951" cy="832689"/>
          </a:xfrm>
          <a:custGeom>
            <a:avLst/>
            <a:gdLst/>
            <a:ahLst/>
            <a:cxnLst/>
            <a:rect l="l" t="t" r="r" b="b"/>
            <a:pathLst>
              <a:path w="12349" h="24901" extrusionOk="0">
                <a:moveTo>
                  <a:pt x="12349" y="1"/>
                </a:moveTo>
                <a:cubicBezTo>
                  <a:pt x="5594" y="144"/>
                  <a:pt x="1" y="5666"/>
                  <a:pt x="1" y="12445"/>
                </a:cubicBezTo>
                <a:cubicBezTo>
                  <a:pt x="1" y="19236"/>
                  <a:pt x="5594" y="24757"/>
                  <a:pt x="12349" y="24901"/>
                </a:cubicBezTo>
                <a:lnTo>
                  <a:pt x="12349" y="1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22"/>
          <p:cNvSpPr/>
          <p:nvPr/>
        </p:nvSpPr>
        <p:spPr>
          <a:xfrm flipH="1">
            <a:off x="7039046" y="1851916"/>
            <a:ext cx="2164003" cy="1311316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22"/>
          <p:cNvSpPr/>
          <p:nvPr/>
        </p:nvSpPr>
        <p:spPr>
          <a:xfrm flipH="1">
            <a:off x="8464365" y="2604046"/>
            <a:ext cx="624425" cy="624425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22"/>
          <p:cNvSpPr/>
          <p:nvPr/>
        </p:nvSpPr>
        <p:spPr>
          <a:xfrm>
            <a:off x="1361547" y="2472046"/>
            <a:ext cx="643252" cy="2671455"/>
          </a:xfrm>
          <a:custGeom>
            <a:avLst/>
            <a:gdLst/>
            <a:ahLst/>
            <a:cxnLst/>
            <a:rect l="l" t="t" r="r" b="b"/>
            <a:pathLst>
              <a:path w="19236" h="79888" extrusionOk="0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22"/>
          <p:cNvGrpSpPr/>
          <p:nvPr/>
        </p:nvGrpSpPr>
        <p:grpSpPr>
          <a:xfrm>
            <a:off x="680855" y="2858436"/>
            <a:ext cx="556341" cy="466622"/>
            <a:chOff x="5590805" y="3094411"/>
            <a:chExt cx="556341" cy="466622"/>
          </a:xfrm>
        </p:grpSpPr>
        <p:sp>
          <p:nvSpPr>
            <p:cNvPr id="1389" name="Google Shape;1389;p22"/>
            <p:cNvSpPr/>
            <p:nvPr/>
          </p:nvSpPr>
          <p:spPr>
            <a:xfrm>
              <a:off x="5590805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5670493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5742589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5818297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5897985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5970082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6045790" y="309441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6125076" y="3094411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5590805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5666915" y="3158047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5742589" y="3158080"/>
              <a:ext cx="25548" cy="21769"/>
            </a:xfrm>
            <a:custGeom>
              <a:avLst/>
              <a:gdLst/>
              <a:ahLst/>
              <a:cxnLst/>
              <a:rect l="l" t="t" r="r" b="b"/>
              <a:pathLst>
                <a:path w="764" h="651" extrusionOk="0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5818297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5894006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5970082" y="3158047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6045890" y="3158080"/>
              <a:ext cx="25147" cy="21636"/>
            </a:xfrm>
            <a:custGeom>
              <a:avLst/>
              <a:gdLst/>
              <a:ahLst/>
              <a:cxnLst/>
              <a:rect l="l" t="t" r="r" b="b"/>
              <a:pathLst>
                <a:path w="752" h="647" extrusionOk="0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6121498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5590805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5670493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5742589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5818297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5897985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5970082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6045790" y="3221349"/>
              <a:ext cx="25247" cy="21836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6125076" y="3221349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5590805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5670493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5742589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5818297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5897985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5970082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6045790" y="328505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6125076" y="3285052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5590805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5666915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5742589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5818297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5894006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5970082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6045790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6121498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5590805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5670493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5742589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5818297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5897985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5970082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6045790" y="3411990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6125076" y="341199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5590805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5666915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5742589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5818297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5894006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5970082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6045790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6121498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5590805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5666915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5742589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5818297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5894006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5970082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6045790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6121498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22"/>
          <p:cNvSpPr/>
          <p:nvPr/>
        </p:nvSpPr>
        <p:spPr>
          <a:xfrm>
            <a:off x="-186424" y="3428881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22"/>
          <p:cNvSpPr/>
          <p:nvPr/>
        </p:nvSpPr>
        <p:spPr>
          <a:xfrm>
            <a:off x="2104918" y="1015303"/>
            <a:ext cx="33" cy="2901355"/>
          </a:xfrm>
          <a:custGeom>
            <a:avLst/>
            <a:gdLst/>
            <a:ahLst/>
            <a:cxnLst/>
            <a:rect l="l" t="t" r="r" b="b"/>
            <a:pathLst>
              <a:path w="1" h="86763" fill="none" extrusionOk="0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22"/>
          <p:cNvSpPr txBox="1">
            <a:spLocks noGrp="1"/>
          </p:cNvSpPr>
          <p:nvPr>
            <p:ph type="title"/>
          </p:nvPr>
        </p:nvSpPr>
        <p:spPr>
          <a:xfrm>
            <a:off x="2892000" y="3952675"/>
            <a:ext cx="2808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6" name="Google Shape;1456;p22"/>
          <p:cNvSpPr txBox="1">
            <a:spLocks noGrp="1"/>
          </p:cNvSpPr>
          <p:nvPr>
            <p:ph type="subTitle" idx="1"/>
          </p:nvPr>
        </p:nvSpPr>
        <p:spPr>
          <a:xfrm>
            <a:off x="2892000" y="1555625"/>
            <a:ext cx="33600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2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24"/>
          <p:cNvGrpSpPr/>
          <p:nvPr/>
        </p:nvGrpSpPr>
        <p:grpSpPr>
          <a:xfrm>
            <a:off x="624508" y="223041"/>
            <a:ext cx="555940" cy="467056"/>
            <a:chOff x="1655600" y="1342675"/>
            <a:chExt cx="415625" cy="349175"/>
          </a:xfrm>
        </p:grpSpPr>
        <p:sp>
          <p:nvSpPr>
            <p:cNvPr id="1536" name="Google Shape;1536;p24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24"/>
          <p:cNvSpPr/>
          <p:nvPr/>
        </p:nvSpPr>
        <p:spPr>
          <a:xfrm>
            <a:off x="0" y="-9"/>
            <a:ext cx="368475" cy="1260019"/>
          </a:xfrm>
          <a:custGeom>
            <a:avLst/>
            <a:gdLst/>
            <a:ahLst/>
            <a:cxnLst/>
            <a:rect l="l" t="t" r="r" b="b"/>
            <a:pathLst>
              <a:path w="11019" h="37680" extrusionOk="0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24"/>
          <p:cNvSpPr/>
          <p:nvPr/>
        </p:nvSpPr>
        <p:spPr>
          <a:xfrm>
            <a:off x="7689259" y="4331655"/>
            <a:ext cx="1454707" cy="273573"/>
          </a:xfrm>
          <a:custGeom>
            <a:avLst/>
            <a:gdLst/>
            <a:ahLst/>
            <a:cxnLst/>
            <a:rect l="l" t="t" r="r" b="b"/>
            <a:pathLst>
              <a:path w="43502" h="8181" extrusionOk="0">
                <a:moveTo>
                  <a:pt x="1" y="1"/>
                </a:moveTo>
                <a:lnTo>
                  <a:pt x="1" y="8181"/>
                </a:lnTo>
                <a:lnTo>
                  <a:pt x="43501" y="8181"/>
                </a:lnTo>
                <a:lnTo>
                  <a:pt x="43501" y="1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24"/>
          <p:cNvSpPr/>
          <p:nvPr/>
        </p:nvSpPr>
        <p:spPr>
          <a:xfrm>
            <a:off x="8416596" y="4166213"/>
            <a:ext cx="727387" cy="165428"/>
          </a:xfrm>
          <a:custGeom>
            <a:avLst/>
            <a:gdLst/>
            <a:ahLst/>
            <a:cxnLst/>
            <a:rect l="l" t="t" r="r" b="b"/>
            <a:pathLst>
              <a:path w="21752" h="4947" extrusionOk="0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rgbClr val="1214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24"/>
          <p:cNvSpPr/>
          <p:nvPr/>
        </p:nvSpPr>
        <p:spPr>
          <a:xfrm>
            <a:off x="7807827" y="4487701"/>
            <a:ext cx="379343" cy="332360"/>
          </a:xfrm>
          <a:custGeom>
            <a:avLst/>
            <a:gdLst/>
            <a:ahLst/>
            <a:cxnLst/>
            <a:rect l="l" t="t" r="r" b="b"/>
            <a:pathLst>
              <a:path w="11344" h="9939" extrusionOk="0">
                <a:moveTo>
                  <a:pt x="5679" y="0"/>
                </a:moveTo>
                <a:cubicBezTo>
                  <a:pt x="4013" y="0"/>
                  <a:pt x="2386" y="838"/>
                  <a:pt x="1450" y="2351"/>
                </a:cubicBezTo>
                <a:cubicBezTo>
                  <a:pt x="1" y="4687"/>
                  <a:pt x="719" y="7753"/>
                  <a:pt x="3055" y="9190"/>
                </a:cubicBezTo>
                <a:cubicBezTo>
                  <a:pt x="3872" y="9697"/>
                  <a:pt x="4778" y="9939"/>
                  <a:pt x="5673" y="9939"/>
                </a:cubicBezTo>
                <a:cubicBezTo>
                  <a:pt x="7336" y="9939"/>
                  <a:pt x="8959" y="9104"/>
                  <a:pt x="9894" y="7585"/>
                </a:cubicBezTo>
                <a:cubicBezTo>
                  <a:pt x="11343" y="5250"/>
                  <a:pt x="10612" y="2183"/>
                  <a:pt x="8289" y="746"/>
                </a:cubicBezTo>
                <a:cubicBezTo>
                  <a:pt x="7474" y="241"/>
                  <a:pt x="6571" y="0"/>
                  <a:pt x="5679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24"/>
          <p:cNvSpPr txBox="1">
            <a:spLocks noGrp="1"/>
          </p:cNvSpPr>
          <p:nvPr>
            <p:ph type="subTitle" idx="1"/>
          </p:nvPr>
        </p:nvSpPr>
        <p:spPr>
          <a:xfrm>
            <a:off x="3438462" y="1653600"/>
            <a:ext cx="25341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24"/>
          <p:cNvSpPr txBox="1">
            <a:spLocks noGrp="1"/>
          </p:cNvSpPr>
          <p:nvPr>
            <p:ph type="subTitle" idx="2"/>
          </p:nvPr>
        </p:nvSpPr>
        <p:spPr>
          <a:xfrm>
            <a:off x="3438462" y="1117500"/>
            <a:ext cx="23289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24"/>
          <p:cNvSpPr txBox="1">
            <a:spLocks noGrp="1"/>
          </p:cNvSpPr>
          <p:nvPr>
            <p:ph type="subTitle" idx="3"/>
          </p:nvPr>
        </p:nvSpPr>
        <p:spPr>
          <a:xfrm>
            <a:off x="3438462" y="2894041"/>
            <a:ext cx="25341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8" name="Google Shape;1608;p24"/>
          <p:cNvSpPr txBox="1">
            <a:spLocks noGrp="1"/>
          </p:cNvSpPr>
          <p:nvPr>
            <p:ph type="subTitle" idx="4"/>
          </p:nvPr>
        </p:nvSpPr>
        <p:spPr>
          <a:xfrm>
            <a:off x="3438462" y="2358863"/>
            <a:ext cx="23289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24"/>
          <p:cNvSpPr txBox="1">
            <a:spLocks noGrp="1"/>
          </p:cNvSpPr>
          <p:nvPr>
            <p:ph type="subTitle" idx="5"/>
          </p:nvPr>
        </p:nvSpPr>
        <p:spPr>
          <a:xfrm>
            <a:off x="3438462" y="4138363"/>
            <a:ext cx="25341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0" name="Google Shape;1610;p24"/>
          <p:cNvSpPr txBox="1">
            <a:spLocks noGrp="1"/>
          </p:cNvSpPr>
          <p:nvPr>
            <p:ph type="subTitle" idx="6"/>
          </p:nvPr>
        </p:nvSpPr>
        <p:spPr>
          <a:xfrm>
            <a:off x="3438462" y="3606985"/>
            <a:ext cx="23289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1_2_1_1_1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6"/>
          <p:cNvSpPr txBox="1">
            <a:spLocks noGrp="1"/>
          </p:cNvSpPr>
          <p:nvPr>
            <p:ph type="title"/>
          </p:nvPr>
        </p:nvSpPr>
        <p:spPr>
          <a:xfrm>
            <a:off x="706625" y="445050"/>
            <a:ext cx="585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9" name="Google Shape;1689;p26"/>
          <p:cNvSpPr txBox="1">
            <a:spLocks noGrp="1"/>
          </p:cNvSpPr>
          <p:nvPr>
            <p:ph type="subTitle" idx="1"/>
          </p:nvPr>
        </p:nvSpPr>
        <p:spPr>
          <a:xfrm>
            <a:off x="707675" y="3250155"/>
            <a:ext cx="23361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26"/>
          <p:cNvSpPr txBox="1">
            <a:spLocks noGrp="1"/>
          </p:cNvSpPr>
          <p:nvPr>
            <p:ph type="subTitle" idx="2"/>
          </p:nvPr>
        </p:nvSpPr>
        <p:spPr>
          <a:xfrm>
            <a:off x="3403950" y="3250155"/>
            <a:ext cx="23361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26"/>
          <p:cNvSpPr txBox="1">
            <a:spLocks noGrp="1"/>
          </p:cNvSpPr>
          <p:nvPr>
            <p:ph type="subTitle" idx="3"/>
          </p:nvPr>
        </p:nvSpPr>
        <p:spPr>
          <a:xfrm>
            <a:off x="6101275" y="3250155"/>
            <a:ext cx="23361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2" name="Google Shape;1692;p26"/>
          <p:cNvSpPr txBox="1">
            <a:spLocks noGrp="1"/>
          </p:cNvSpPr>
          <p:nvPr>
            <p:ph type="subTitle" idx="4"/>
          </p:nvPr>
        </p:nvSpPr>
        <p:spPr>
          <a:xfrm>
            <a:off x="709925" y="2711200"/>
            <a:ext cx="2331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3" name="Google Shape;1693;p26"/>
          <p:cNvSpPr txBox="1">
            <a:spLocks noGrp="1"/>
          </p:cNvSpPr>
          <p:nvPr>
            <p:ph type="subTitle" idx="5"/>
          </p:nvPr>
        </p:nvSpPr>
        <p:spPr>
          <a:xfrm>
            <a:off x="3406200" y="2711200"/>
            <a:ext cx="2331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6"/>
          <p:cNvSpPr txBox="1">
            <a:spLocks noGrp="1"/>
          </p:cNvSpPr>
          <p:nvPr>
            <p:ph type="subTitle" idx="6"/>
          </p:nvPr>
        </p:nvSpPr>
        <p:spPr>
          <a:xfrm>
            <a:off x="6103525" y="2711200"/>
            <a:ext cx="2331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5" name="Google Shape;1695;p26"/>
          <p:cNvCxnSpPr/>
          <p:nvPr/>
        </p:nvCxnSpPr>
        <p:spPr>
          <a:xfrm>
            <a:off x="8570950" y="0"/>
            <a:ext cx="0" cy="166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6" name="Google Shape;1696;p26"/>
          <p:cNvSpPr/>
          <p:nvPr/>
        </p:nvSpPr>
        <p:spPr>
          <a:xfrm>
            <a:off x="8403715" y="1391578"/>
            <a:ext cx="334467" cy="304739"/>
          </a:xfrm>
          <a:custGeom>
            <a:avLst/>
            <a:gdLst/>
            <a:ahLst/>
            <a:cxnLst/>
            <a:rect l="l" t="t" r="r" b="b"/>
            <a:pathLst>
              <a:path w="10002" h="9113" extrusionOk="0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7" name="Google Shape;1697;p26"/>
          <p:cNvGrpSpPr/>
          <p:nvPr/>
        </p:nvGrpSpPr>
        <p:grpSpPr>
          <a:xfrm>
            <a:off x="7912658" y="-9"/>
            <a:ext cx="555940" cy="467056"/>
            <a:chOff x="1655600" y="1342675"/>
            <a:chExt cx="415625" cy="349175"/>
          </a:xfrm>
        </p:grpSpPr>
        <p:sp>
          <p:nvSpPr>
            <p:cNvPr id="1698" name="Google Shape;1698;p26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6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6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6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6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6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6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6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6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26"/>
          <p:cNvSpPr/>
          <p:nvPr/>
        </p:nvSpPr>
        <p:spPr>
          <a:xfrm>
            <a:off x="6852626" y="677006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26"/>
          <p:cNvSpPr/>
          <p:nvPr/>
        </p:nvSpPr>
        <p:spPr>
          <a:xfrm rot="5400000">
            <a:off x="580899" y="4194150"/>
            <a:ext cx="368466" cy="1530255"/>
          </a:xfrm>
          <a:custGeom>
            <a:avLst/>
            <a:gdLst/>
            <a:ahLst/>
            <a:cxnLst/>
            <a:rect l="l" t="t" r="r" b="b"/>
            <a:pathLst>
              <a:path w="19236" h="79888" extrusionOk="0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2_1"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5" name="Google Shape;1995;p29"/>
          <p:cNvSpPr txBox="1">
            <a:spLocks noGrp="1"/>
          </p:cNvSpPr>
          <p:nvPr>
            <p:ph type="subTitle" idx="1"/>
          </p:nvPr>
        </p:nvSpPr>
        <p:spPr>
          <a:xfrm>
            <a:off x="814975" y="3050611"/>
            <a:ext cx="1725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6" name="Google Shape;1996;p29"/>
          <p:cNvSpPr txBox="1">
            <a:spLocks noGrp="1"/>
          </p:cNvSpPr>
          <p:nvPr>
            <p:ph type="subTitle" idx="2"/>
          </p:nvPr>
        </p:nvSpPr>
        <p:spPr>
          <a:xfrm>
            <a:off x="2748900" y="3050611"/>
            <a:ext cx="1725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7" name="Google Shape;1997;p29"/>
          <p:cNvSpPr txBox="1">
            <a:spLocks noGrp="1"/>
          </p:cNvSpPr>
          <p:nvPr>
            <p:ph type="subTitle" idx="3"/>
          </p:nvPr>
        </p:nvSpPr>
        <p:spPr>
          <a:xfrm>
            <a:off x="4682825" y="3050611"/>
            <a:ext cx="1725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8" name="Google Shape;1998;p29"/>
          <p:cNvSpPr txBox="1">
            <a:spLocks noGrp="1"/>
          </p:cNvSpPr>
          <p:nvPr>
            <p:ph type="subTitle" idx="4"/>
          </p:nvPr>
        </p:nvSpPr>
        <p:spPr>
          <a:xfrm>
            <a:off x="6616750" y="3050611"/>
            <a:ext cx="1725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9" name="Google Shape;1999;p29"/>
          <p:cNvSpPr txBox="1">
            <a:spLocks noGrp="1"/>
          </p:cNvSpPr>
          <p:nvPr>
            <p:ph type="subTitle" idx="5"/>
          </p:nvPr>
        </p:nvSpPr>
        <p:spPr>
          <a:xfrm>
            <a:off x="814975" y="2249424"/>
            <a:ext cx="17283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0" name="Google Shape;2000;p29"/>
          <p:cNvSpPr txBox="1">
            <a:spLocks noGrp="1"/>
          </p:cNvSpPr>
          <p:nvPr>
            <p:ph type="subTitle" idx="6"/>
          </p:nvPr>
        </p:nvSpPr>
        <p:spPr>
          <a:xfrm>
            <a:off x="2748900" y="2249424"/>
            <a:ext cx="17283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1" name="Google Shape;2001;p29"/>
          <p:cNvSpPr txBox="1">
            <a:spLocks noGrp="1"/>
          </p:cNvSpPr>
          <p:nvPr>
            <p:ph type="subTitle" idx="7"/>
          </p:nvPr>
        </p:nvSpPr>
        <p:spPr>
          <a:xfrm>
            <a:off x="4682825" y="2249424"/>
            <a:ext cx="17283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29"/>
          <p:cNvSpPr txBox="1">
            <a:spLocks noGrp="1"/>
          </p:cNvSpPr>
          <p:nvPr>
            <p:ph type="subTitle" idx="8"/>
          </p:nvPr>
        </p:nvSpPr>
        <p:spPr>
          <a:xfrm>
            <a:off x="6616750" y="2249424"/>
            <a:ext cx="17283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3" name="Google Shape;2003;p29"/>
          <p:cNvSpPr/>
          <p:nvPr/>
        </p:nvSpPr>
        <p:spPr>
          <a:xfrm>
            <a:off x="8439434" y="0"/>
            <a:ext cx="33" cy="1623713"/>
          </a:xfrm>
          <a:custGeom>
            <a:avLst/>
            <a:gdLst/>
            <a:ahLst/>
            <a:cxnLst/>
            <a:rect l="l" t="t" r="r" b="b"/>
            <a:pathLst>
              <a:path w="1" h="48556" fill="none" extrusionOk="0">
                <a:moveTo>
                  <a:pt x="0" y="0"/>
                </a:moveTo>
                <a:lnTo>
                  <a:pt x="0" y="48555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29"/>
          <p:cNvSpPr/>
          <p:nvPr/>
        </p:nvSpPr>
        <p:spPr>
          <a:xfrm>
            <a:off x="8272665" y="1564803"/>
            <a:ext cx="334467" cy="304739"/>
          </a:xfrm>
          <a:custGeom>
            <a:avLst/>
            <a:gdLst/>
            <a:ahLst/>
            <a:cxnLst/>
            <a:rect l="l" t="t" r="r" b="b"/>
            <a:pathLst>
              <a:path w="10002" h="9113" extrusionOk="0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5" name="Google Shape;2005;p29"/>
          <p:cNvGrpSpPr/>
          <p:nvPr/>
        </p:nvGrpSpPr>
        <p:grpSpPr>
          <a:xfrm>
            <a:off x="7786403" y="173216"/>
            <a:ext cx="555940" cy="467056"/>
            <a:chOff x="1655600" y="1342675"/>
            <a:chExt cx="415625" cy="349175"/>
          </a:xfrm>
        </p:grpSpPr>
        <p:sp>
          <p:nvSpPr>
            <p:cNvPr id="2006" name="Google Shape;2006;p29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9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9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9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9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9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9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9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9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9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9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9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9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9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9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9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9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9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9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9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9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9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9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9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9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9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9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9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9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9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9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9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9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9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9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9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9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9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9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9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9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9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9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9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9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9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9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9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9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0" name="Google Shape;2070;p29"/>
          <p:cNvSpPr/>
          <p:nvPr/>
        </p:nvSpPr>
        <p:spPr>
          <a:xfrm rot="10800000">
            <a:off x="-7" y="4049128"/>
            <a:ext cx="699732" cy="1073391"/>
          </a:xfrm>
          <a:custGeom>
            <a:avLst/>
            <a:gdLst/>
            <a:ahLst/>
            <a:cxnLst/>
            <a:rect l="l" t="t" r="r" b="b"/>
            <a:pathLst>
              <a:path w="20925" h="32099" extrusionOk="0">
                <a:moveTo>
                  <a:pt x="1869" y="0"/>
                </a:moveTo>
                <a:cubicBezTo>
                  <a:pt x="671" y="2647"/>
                  <a:pt x="1" y="7881"/>
                  <a:pt x="1" y="10971"/>
                </a:cubicBezTo>
                <a:cubicBezTo>
                  <a:pt x="1" y="22553"/>
                  <a:pt x="9331" y="31979"/>
                  <a:pt x="20925" y="32099"/>
                </a:cubicBezTo>
                <a:lnTo>
                  <a:pt x="209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29"/>
          <p:cNvSpPr/>
          <p:nvPr/>
        </p:nvSpPr>
        <p:spPr>
          <a:xfrm>
            <a:off x="6852626" y="867306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2" name="Google Shape;2072;p29"/>
          <p:cNvGrpSpPr/>
          <p:nvPr/>
        </p:nvGrpSpPr>
        <p:grpSpPr>
          <a:xfrm>
            <a:off x="8439434" y="4548263"/>
            <a:ext cx="556310" cy="466597"/>
            <a:chOff x="3682534" y="3712263"/>
            <a:chExt cx="556310" cy="466597"/>
          </a:xfrm>
        </p:grpSpPr>
        <p:sp>
          <p:nvSpPr>
            <p:cNvPr id="2073" name="Google Shape;2073;p29"/>
            <p:cNvSpPr/>
            <p:nvPr/>
          </p:nvSpPr>
          <p:spPr>
            <a:xfrm>
              <a:off x="3682534" y="37122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3758605" y="37122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3834309" y="37122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3910012" y="37122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3985683" y="3712263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4061788" y="37122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4137491" y="37122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4213162" y="3712263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3682534" y="377596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3762216" y="377596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3834309" y="377596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3913590" y="377596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3989695" y="377596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4061788" y="377596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4137491" y="377596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4217174" y="377596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3682534" y="3839228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43" y="1"/>
                  </a:moveTo>
                  <a:cubicBezTo>
                    <a:pt x="156" y="1"/>
                    <a:pt x="0" y="360"/>
                    <a:pt x="216" y="564"/>
                  </a:cubicBezTo>
                  <a:cubicBezTo>
                    <a:pt x="282" y="630"/>
                    <a:pt x="363" y="659"/>
                    <a:pt x="442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3758605" y="3839228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3834309" y="3839228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3910012" y="3839228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43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3985683" y="3839228"/>
              <a:ext cx="25682" cy="22070"/>
            </a:xfrm>
            <a:custGeom>
              <a:avLst/>
              <a:gdLst/>
              <a:ahLst/>
              <a:cxnLst/>
              <a:rect l="l" t="t" r="r" b="b"/>
              <a:pathLst>
                <a:path w="768" h="660" extrusionOk="0">
                  <a:moveTo>
                    <a:pt x="444" y="1"/>
                  </a:moveTo>
                  <a:cubicBezTo>
                    <a:pt x="156" y="1"/>
                    <a:pt x="1" y="360"/>
                    <a:pt x="216" y="564"/>
                  </a:cubicBezTo>
                  <a:cubicBezTo>
                    <a:pt x="282" y="630"/>
                    <a:pt x="363" y="659"/>
                    <a:pt x="443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4061788" y="3839228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4137491" y="3839228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7" y="659"/>
                    <a:pt x="758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4213162" y="3839228"/>
              <a:ext cx="25682" cy="22070"/>
            </a:xfrm>
            <a:custGeom>
              <a:avLst/>
              <a:gdLst/>
              <a:ahLst/>
              <a:cxnLst/>
              <a:rect l="l" t="t" r="r" b="b"/>
              <a:pathLst>
                <a:path w="768" h="660" extrusionOk="0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4" y="630"/>
                    <a:pt x="358" y="659"/>
                    <a:pt x="439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3682534" y="3902928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21"/>
                    <a:pt x="363" y="652"/>
                    <a:pt x="442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3758605" y="3902928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3834309" y="3902928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3910012" y="3902928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2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3985683" y="3902928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6" y="0"/>
                    <a:pt x="1" y="347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4061788" y="3902928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4137491" y="3902928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8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4213162" y="3902928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3682534" y="396659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3762216" y="3966594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3834309" y="3966594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3913590" y="3966594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3989695" y="3966594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4061788" y="3966594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4137491" y="396659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4217174" y="3966594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3682534" y="403026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3758605" y="4030260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3834309" y="403026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3910012" y="403026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3985683" y="4030260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4061888" y="4030260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5" y="0"/>
                  </a:moveTo>
                  <a:cubicBezTo>
                    <a:pt x="136" y="0"/>
                    <a:pt x="1" y="351"/>
                    <a:pt x="201" y="552"/>
                  </a:cubicBezTo>
                  <a:cubicBezTo>
                    <a:pt x="267" y="618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1"/>
                    <a:pt x="429" y="1"/>
                  </a:cubicBezTo>
                  <a:cubicBezTo>
                    <a:pt x="424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4137491" y="403026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4213162" y="4030260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3682534" y="4093558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56" y="0"/>
                    <a:pt x="0" y="347"/>
                    <a:pt x="216" y="563"/>
                  </a:cubicBezTo>
                  <a:cubicBezTo>
                    <a:pt x="281" y="629"/>
                    <a:pt x="361" y="658"/>
                    <a:pt x="440" y="658"/>
                  </a:cubicBezTo>
                  <a:cubicBezTo>
                    <a:pt x="607" y="658"/>
                    <a:pt x="767" y="527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3762216" y="4093558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3834309" y="4093558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3913590" y="4093558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24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3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3989695" y="4093558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4061788" y="4093558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4137491" y="4093558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49" y="658"/>
                    <a:pt x="429" y="658"/>
                  </a:cubicBezTo>
                  <a:cubicBezTo>
                    <a:pt x="596" y="658"/>
                    <a:pt x="758" y="527"/>
                    <a:pt x="767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4217174" y="4093558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3682534" y="415722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3758605" y="4157224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3834309" y="4157224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3910012" y="415722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3985683" y="4157224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56" y="0"/>
                    <a:pt x="1" y="348"/>
                    <a:pt x="216" y="551"/>
                  </a:cubicBezTo>
                  <a:cubicBezTo>
                    <a:pt x="282" y="617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4061788" y="4157224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4137491" y="415722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7" y="647"/>
                    <a:pt x="758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4213162" y="4157224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29"/>
          <p:cNvSpPr/>
          <p:nvPr/>
        </p:nvSpPr>
        <p:spPr>
          <a:xfrm>
            <a:off x="5" y="0"/>
            <a:ext cx="136201" cy="2077493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32"/>
          <p:cNvSpPr/>
          <p:nvPr/>
        </p:nvSpPr>
        <p:spPr>
          <a:xfrm>
            <a:off x="3505812" y="537247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2"/>
          <p:cNvSpPr/>
          <p:nvPr/>
        </p:nvSpPr>
        <p:spPr>
          <a:xfrm>
            <a:off x="2993917" y="2280546"/>
            <a:ext cx="403755" cy="375030"/>
          </a:xfrm>
          <a:custGeom>
            <a:avLst/>
            <a:gdLst/>
            <a:ahLst/>
            <a:cxnLst/>
            <a:rect l="l" t="t" r="r" b="b"/>
            <a:pathLst>
              <a:path w="12074" h="11215" extrusionOk="0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2"/>
          <p:cNvSpPr/>
          <p:nvPr/>
        </p:nvSpPr>
        <p:spPr>
          <a:xfrm>
            <a:off x="2852936" y="2125253"/>
            <a:ext cx="685721" cy="685319"/>
          </a:xfrm>
          <a:custGeom>
            <a:avLst/>
            <a:gdLst/>
            <a:ahLst/>
            <a:cxnLst/>
            <a:rect l="l" t="t" r="r" b="b"/>
            <a:pathLst>
              <a:path w="20506" h="20494" fill="none" extrusionOk="0">
                <a:moveTo>
                  <a:pt x="16853" y="3642"/>
                </a:moveTo>
                <a:cubicBezTo>
                  <a:pt x="20506" y="7295"/>
                  <a:pt x="20506" y="13200"/>
                  <a:pt x="16853" y="16853"/>
                </a:cubicBezTo>
                <a:cubicBezTo>
                  <a:pt x="13200" y="20494"/>
                  <a:pt x="7295" y="20494"/>
                  <a:pt x="3642" y="16853"/>
                </a:cubicBezTo>
                <a:cubicBezTo>
                  <a:pt x="1" y="13200"/>
                  <a:pt x="1" y="7295"/>
                  <a:pt x="3642" y="3642"/>
                </a:cubicBezTo>
                <a:cubicBezTo>
                  <a:pt x="7295" y="1"/>
                  <a:pt x="13200" y="1"/>
                  <a:pt x="16853" y="364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2"/>
          <p:cNvSpPr/>
          <p:nvPr/>
        </p:nvSpPr>
        <p:spPr>
          <a:xfrm flipH="1">
            <a:off x="2885805" y="-7829"/>
            <a:ext cx="620011" cy="890373"/>
          </a:xfrm>
          <a:custGeom>
            <a:avLst/>
            <a:gdLst/>
            <a:ahLst/>
            <a:cxnLst/>
            <a:rect l="l" t="t" r="r" b="b"/>
            <a:pathLst>
              <a:path w="18541" h="26626" extrusionOk="0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2"/>
          <p:cNvSpPr/>
          <p:nvPr/>
        </p:nvSpPr>
        <p:spPr>
          <a:xfrm>
            <a:off x="3188799" y="-110204"/>
            <a:ext cx="14000" cy="2574704"/>
          </a:xfrm>
          <a:custGeom>
            <a:avLst/>
            <a:gdLst/>
            <a:ahLst/>
            <a:cxnLst/>
            <a:rect l="l" t="t" r="r" b="b"/>
            <a:pathLst>
              <a:path w="1" h="71624" fill="none" extrusionOk="0">
                <a:moveTo>
                  <a:pt x="0" y="71624"/>
                </a:move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2"/>
          <p:cNvSpPr/>
          <p:nvPr/>
        </p:nvSpPr>
        <p:spPr>
          <a:xfrm>
            <a:off x="8439905" y="3063846"/>
            <a:ext cx="136201" cy="2077493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9" name="Google Shape;2239;p32"/>
          <p:cNvGrpSpPr/>
          <p:nvPr/>
        </p:nvGrpSpPr>
        <p:grpSpPr>
          <a:xfrm>
            <a:off x="679955" y="4560770"/>
            <a:ext cx="556341" cy="466622"/>
            <a:chOff x="5590805" y="3094411"/>
            <a:chExt cx="556341" cy="466622"/>
          </a:xfrm>
        </p:grpSpPr>
        <p:sp>
          <p:nvSpPr>
            <p:cNvPr id="2240" name="Google Shape;2240;p32"/>
            <p:cNvSpPr/>
            <p:nvPr/>
          </p:nvSpPr>
          <p:spPr>
            <a:xfrm>
              <a:off x="5590805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5670493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5742589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5818297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5897985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5970082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6045790" y="309441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6125076" y="3094411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5590805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5666915" y="3158047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5742589" y="3158080"/>
              <a:ext cx="25548" cy="21769"/>
            </a:xfrm>
            <a:custGeom>
              <a:avLst/>
              <a:gdLst/>
              <a:ahLst/>
              <a:cxnLst/>
              <a:rect l="l" t="t" r="r" b="b"/>
              <a:pathLst>
                <a:path w="764" h="651" extrusionOk="0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5818297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5894006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5970082" y="3158047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6045890" y="3158080"/>
              <a:ext cx="25147" cy="21636"/>
            </a:xfrm>
            <a:custGeom>
              <a:avLst/>
              <a:gdLst/>
              <a:ahLst/>
              <a:cxnLst/>
              <a:rect l="l" t="t" r="r" b="b"/>
              <a:pathLst>
                <a:path w="752" h="647" extrusionOk="0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6121498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5590805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5670493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5742589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5818297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5897985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5970082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6045790" y="3221349"/>
              <a:ext cx="25247" cy="21836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6125076" y="3221349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5590805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5670493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5742589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5818297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5897985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5970082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6045790" y="328505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6125076" y="3285052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5590805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5666915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5742589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5818297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5894006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970082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6045790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6121498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5590805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5670493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5742589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5818297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5897985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5970082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6045790" y="3411990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6125076" y="341199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5590805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5666915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5742589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5818297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5894006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5970082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6045790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6121498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590805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5666915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5742589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818297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894006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5970082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045790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6121498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4" name="Google Shape;2304;p32"/>
          <p:cNvSpPr/>
          <p:nvPr/>
        </p:nvSpPr>
        <p:spPr>
          <a:xfrm>
            <a:off x="1" y="4185253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/>
          </p:nvPr>
        </p:nvSpPr>
        <p:spPr>
          <a:xfrm>
            <a:off x="3947187" y="1024128"/>
            <a:ext cx="2807100" cy="7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6" name="Google Shape;2306;p32"/>
          <p:cNvSpPr txBox="1">
            <a:spLocks noGrp="1"/>
          </p:cNvSpPr>
          <p:nvPr>
            <p:ph type="subTitle" idx="1"/>
          </p:nvPr>
        </p:nvSpPr>
        <p:spPr>
          <a:xfrm>
            <a:off x="3947187" y="1755648"/>
            <a:ext cx="38679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_1">
    <p:spTree>
      <p:nvGrpSpPr>
        <p:cNvPr id="1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36"/>
          <p:cNvSpPr/>
          <p:nvPr/>
        </p:nvSpPr>
        <p:spPr>
          <a:xfrm>
            <a:off x="491012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36"/>
          <p:cNvSpPr txBox="1">
            <a:spLocks noGrp="1"/>
          </p:cNvSpPr>
          <p:nvPr>
            <p:ph type="title"/>
          </p:nvPr>
        </p:nvSpPr>
        <p:spPr>
          <a:xfrm>
            <a:off x="1153801" y="554351"/>
            <a:ext cx="34650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527" name="Google Shape;2527;p36"/>
          <p:cNvSpPr txBox="1">
            <a:spLocks noGrp="1"/>
          </p:cNvSpPr>
          <p:nvPr>
            <p:ph type="subTitle" idx="1"/>
          </p:nvPr>
        </p:nvSpPr>
        <p:spPr>
          <a:xfrm>
            <a:off x="1143900" y="2248050"/>
            <a:ext cx="2541000" cy="14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8" name="Google Shape;2528;p36"/>
          <p:cNvSpPr txBox="1"/>
          <p:nvPr/>
        </p:nvSpPr>
        <p:spPr>
          <a:xfrm>
            <a:off x="1143900" y="3435275"/>
            <a:ext cx="28482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29" name="Google Shape;2529;p36"/>
          <p:cNvGrpSpPr/>
          <p:nvPr/>
        </p:nvGrpSpPr>
        <p:grpSpPr>
          <a:xfrm>
            <a:off x="8320540" y="3021796"/>
            <a:ext cx="823460" cy="1680594"/>
            <a:chOff x="6699040" y="2206846"/>
            <a:chExt cx="823460" cy="1680594"/>
          </a:xfrm>
        </p:grpSpPr>
        <p:sp>
          <p:nvSpPr>
            <p:cNvPr id="2530" name="Google Shape;2530;p36"/>
            <p:cNvSpPr/>
            <p:nvPr/>
          </p:nvSpPr>
          <p:spPr>
            <a:xfrm>
              <a:off x="6699040" y="2206846"/>
              <a:ext cx="823460" cy="1680594"/>
            </a:xfrm>
            <a:custGeom>
              <a:avLst/>
              <a:gdLst/>
              <a:ahLst/>
              <a:cxnLst/>
              <a:rect l="l" t="t" r="r" b="b"/>
              <a:pathLst>
                <a:path w="24625" h="50257" extrusionOk="0">
                  <a:moveTo>
                    <a:pt x="24625" y="1"/>
                  </a:moveTo>
                  <a:cubicBezTo>
                    <a:pt x="11055" y="372"/>
                    <a:pt x="0" y="11463"/>
                    <a:pt x="0" y="25129"/>
                  </a:cubicBezTo>
                  <a:cubicBezTo>
                    <a:pt x="0" y="38795"/>
                    <a:pt x="11055" y="49885"/>
                    <a:pt x="24625" y="50257"/>
                  </a:cubicBezTo>
                  <a:lnTo>
                    <a:pt x="24625" y="37585"/>
                  </a:lnTo>
                  <a:lnTo>
                    <a:pt x="20014" y="26063"/>
                  </a:lnTo>
                  <a:lnTo>
                    <a:pt x="24625" y="12673"/>
                  </a:lnTo>
                  <a:lnTo>
                    <a:pt x="2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>
              <a:off x="7109549" y="2630598"/>
              <a:ext cx="412951" cy="832689"/>
            </a:xfrm>
            <a:custGeom>
              <a:avLst/>
              <a:gdLst/>
              <a:ahLst/>
              <a:cxnLst/>
              <a:rect l="l" t="t" r="r" b="b"/>
              <a:pathLst>
                <a:path w="12349" h="24901" extrusionOk="0">
                  <a:moveTo>
                    <a:pt x="12349" y="1"/>
                  </a:moveTo>
                  <a:cubicBezTo>
                    <a:pt x="5594" y="144"/>
                    <a:pt x="1" y="5666"/>
                    <a:pt x="1" y="12445"/>
                  </a:cubicBezTo>
                  <a:cubicBezTo>
                    <a:pt x="1" y="19236"/>
                    <a:pt x="5594" y="24757"/>
                    <a:pt x="12349" y="24901"/>
                  </a:cubicBezTo>
                  <a:lnTo>
                    <a:pt x="1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2" name="Google Shape;2532;p36"/>
          <p:cNvSpPr/>
          <p:nvPr/>
        </p:nvSpPr>
        <p:spPr>
          <a:xfrm>
            <a:off x="480914" y="0"/>
            <a:ext cx="33" cy="1623713"/>
          </a:xfrm>
          <a:custGeom>
            <a:avLst/>
            <a:gdLst/>
            <a:ahLst/>
            <a:cxnLst/>
            <a:rect l="l" t="t" r="r" b="b"/>
            <a:pathLst>
              <a:path w="1" h="48556" fill="none" extrusionOk="0">
                <a:moveTo>
                  <a:pt x="0" y="0"/>
                </a:moveTo>
                <a:lnTo>
                  <a:pt x="0" y="48555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6"/>
          <p:cNvSpPr/>
          <p:nvPr/>
        </p:nvSpPr>
        <p:spPr>
          <a:xfrm>
            <a:off x="313490" y="1564803"/>
            <a:ext cx="334467" cy="304739"/>
          </a:xfrm>
          <a:custGeom>
            <a:avLst/>
            <a:gdLst/>
            <a:ahLst/>
            <a:cxnLst/>
            <a:rect l="l" t="t" r="r" b="b"/>
            <a:pathLst>
              <a:path w="10002" h="9113" extrusionOk="0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6"/>
          <p:cNvSpPr/>
          <p:nvPr/>
        </p:nvSpPr>
        <p:spPr>
          <a:xfrm>
            <a:off x="1" y="280331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6"/>
          <p:cNvSpPr/>
          <p:nvPr/>
        </p:nvSpPr>
        <p:spPr>
          <a:xfrm rot="3104013">
            <a:off x="6877125" y="2788382"/>
            <a:ext cx="2163998" cy="1311314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6"/>
          <p:cNvSpPr/>
          <p:nvPr/>
        </p:nvSpPr>
        <p:spPr>
          <a:xfrm rot="3104013">
            <a:off x="6920048" y="2870246"/>
            <a:ext cx="624424" cy="624424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AND_BODY_2_1"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2"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5" name="Google Shape;2615;p39"/>
          <p:cNvCxnSpPr/>
          <p:nvPr/>
        </p:nvCxnSpPr>
        <p:spPr>
          <a:xfrm rot="10800000">
            <a:off x="8057675" y="1840400"/>
            <a:ext cx="0" cy="420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6" name="Google Shape;2616;p39"/>
          <p:cNvSpPr/>
          <p:nvPr/>
        </p:nvSpPr>
        <p:spPr>
          <a:xfrm>
            <a:off x="990474" y="1121063"/>
            <a:ext cx="719331" cy="719331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9"/>
          <p:cNvSpPr/>
          <p:nvPr/>
        </p:nvSpPr>
        <p:spPr>
          <a:xfrm>
            <a:off x="1128446" y="1278780"/>
            <a:ext cx="443414" cy="403922"/>
          </a:xfrm>
          <a:custGeom>
            <a:avLst/>
            <a:gdLst/>
            <a:ahLst/>
            <a:cxnLst/>
            <a:rect l="l" t="t" r="r" b="b"/>
            <a:pathLst>
              <a:path w="13260" h="12079" extrusionOk="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9"/>
          <p:cNvSpPr/>
          <p:nvPr/>
        </p:nvSpPr>
        <p:spPr>
          <a:xfrm>
            <a:off x="1571862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9"/>
          <p:cNvSpPr/>
          <p:nvPr/>
        </p:nvSpPr>
        <p:spPr>
          <a:xfrm>
            <a:off x="8197846" y="3552992"/>
            <a:ext cx="719361" cy="1601274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9"/>
          <p:cNvSpPr/>
          <p:nvPr/>
        </p:nvSpPr>
        <p:spPr>
          <a:xfrm>
            <a:off x="6273086" y="4361191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1" name="Google Shape;2621;p39"/>
          <p:cNvGrpSpPr/>
          <p:nvPr/>
        </p:nvGrpSpPr>
        <p:grpSpPr>
          <a:xfrm>
            <a:off x="8279551" y="180541"/>
            <a:ext cx="555940" cy="467056"/>
            <a:chOff x="1655600" y="1342675"/>
            <a:chExt cx="415625" cy="349175"/>
          </a:xfrm>
        </p:grpSpPr>
        <p:sp>
          <p:nvSpPr>
            <p:cNvPr id="2622" name="Google Shape;2622;p39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6" name="Google Shape;2686;p39"/>
          <p:cNvSpPr/>
          <p:nvPr/>
        </p:nvSpPr>
        <p:spPr>
          <a:xfrm>
            <a:off x="1435650" y="3"/>
            <a:ext cx="136201" cy="2879229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9"/>
          <p:cNvSpPr/>
          <p:nvPr/>
        </p:nvSpPr>
        <p:spPr>
          <a:xfrm>
            <a:off x="0" y="1432096"/>
            <a:ext cx="1435658" cy="859963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3768699" y="2121147"/>
            <a:ext cx="379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2644950" y="1049380"/>
            <a:ext cx="1564200" cy="15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2905995" y="2420749"/>
            <a:ext cx="699732" cy="1073391"/>
          </a:xfrm>
          <a:custGeom>
            <a:avLst/>
            <a:gdLst/>
            <a:ahLst/>
            <a:cxnLst/>
            <a:rect l="l" t="t" r="r" b="b"/>
            <a:pathLst>
              <a:path w="20925" h="32099" extrusionOk="0">
                <a:moveTo>
                  <a:pt x="1869" y="0"/>
                </a:moveTo>
                <a:cubicBezTo>
                  <a:pt x="671" y="2647"/>
                  <a:pt x="1" y="7881"/>
                  <a:pt x="1" y="10971"/>
                </a:cubicBezTo>
                <a:cubicBezTo>
                  <a:pt x="1" y="22553"/>
                  <a:pt x="9331" y="31979"/>
                  <a:pt x="20925" y="32099"/>
                </a:cubicBezTo>
                <a:lnTo>
                  <a:pt x="20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7100815" y="-202978"/>
            <a:ext cx="33" cy="2901355"/>
          </a:xfrm>
          <a:custGeom>
            <a:avLst/>
            <a:gdLst/>
            <a:ahLst/>
            <a:cxnLst/>
            <a:rect l="l" t="t" r="r" b="b"/>
            <a:pathLst>
              <a:path w="1" h="86763" fill="none" extrusionOk="0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6016068" y="1455860"/>
            <a:ext cx="699732" cy="345669"/>
          </a:xfrm>
          <a:custGeom>
            <a:avLst/>
            <a:gdLst/>
            <a:ahLst/>
            <a:cxnLst/>
            <a:rect l="l" t="t" r="r" b="b"/>
            <a:pathLst>
              <a:path w="20925" h="10337" extrusionOk="0">
                <a:moveTo>
                  <a:pt x="1" y="0"/>
                </a:moveTo>
                <a:cubicBezTo>
                  <a:pt x="72" y="5725"/>
                  <a:pt x="4732" y="10336"/>
                  <a:pt x="10457" y="10336"/>
                </a:cubicBezTo>
                <a:cubicBezTo>
                  <a:pt x="16194" y="10336"/>
                  <a:pt x="20853" y="5725"/>
                  <a:pt x="20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6016068" y="1799891"/>
            <a:ext cx="699732" cy="345669"/>
          </a:xfrm>
          <a:custGeom>
            <a:avLst/>
            <a:gdLst/>
            <a:ahLst/>
            <a:cxnLst/>
            <a:rect l="l" t="t" r="r" b="b"/>
            <a:pathLst>
              <a:path w="20925" h="10337" extrusionOk="0">
                <a:moveTo>
                  <a:pt x="10457" y="0"/>
                </a:moveTo>
                <a:cubicBezTo>
                  <a:pt x="4732" y="0"/>
                  <a:pt x="72" y="4612"/>
                  <a:pt x="1" y="10337"/>
                </a:cubicBezTo>
                <a:lnTo>
                  <a:pt x="20925" y="10337"/>
                </a:lnTo>
                <a:cubicBezTo>
                  <a:pt x="20853" y="4612"/>
                  <a:pt x="16194" y="0"/>
                  <a:pt x="10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MAIN_POINT_1"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40"/>
          <p:cNvSpPr/>
          <p:nvPr/>
        </p:nvSpPr>
        <p:spPr>
          <a:xfrm>
            <a:off x="713237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0"/>
          <p:cNvSpPr/>
          <p:nvPr/>
        </p:nvSpPr>
        <p:spPr>
          <a:xfrm>
            <a:off x="5683746" y="1223255"/>
            <a:ext cx="443414" cy="403922"/>
          </a:xfrm>
          <a:custGeom>
            <a:avLst/>
            <a:gdLst/>
            <a:ahLst/>
            <a:cxnLst/>
            <a:rect l="l" t="t" r="r" b="b"/>
            <a:pathLst>
              <a:path w="13260" h="12079" extrusionOk="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40"/>
          <p:cNvSpPr/>
          <p:nvPr/>
        </p:nvSpPr>
        <p:spPr>
          <a:xfrm>
            <a:off x="5647330" y="0"/>
            <a:ext cx="136201" cy="2077493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40"/>
          <p:cNvSpPr/>
          <p:nvPr/>
        </p:nvSpPr>
        <p:spPr>
          <a:xfrm flipH="1">
            <a:off x="7174094" y="2066784"/>
            <a:ext cx="624425" cy="624425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40"/>
          <p:cNvSpPr/>
          <p:nvPr/>
        </p:nvSpPr>
        <p:spPr>
          <a:xfrm flipH="1">
            <a:off x="5783523" y="1361877"/>
            <a:ext cx="2164003" cy="1311316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40"/>
          <p:cNvSpPr/>
          <p:nvPr/>
        </p:nvSpPr>
        <p:spPr>
          <a:xfrm>
            <a:off x="8137302" y="4443150"/>
            <a:ext cx="1046869" cy="165428"/>
          </a:xfrm>
          <a:custGeom>
            <a:avLst/>
            <a:gdLst/>
            <a:ahLst/>
            <a:cxnLst/>
            <a:rect l="l" t="t" r="r" b="b"/>
            <a:pathLst>
              <a:path w="21752" h="4947" extrusionOk="0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0"/>
          <p:cNvSpPr/>
          <p:nvPr/>
        </p:nvSpPr>
        <p:spPr>
          <a:xfrm>
            <a:off x="8251141" y="4488751"/>
            <a:ext cx="379343" cy="332360"/>
          </a:xfrm>
          <a:custGeom>
            <a:avLst/>
            <a:gdLst/>
            <a:ahLst/>
            <a:cxnLst/>
            <a:rect l="l" t="t" r="r" b="b"/>
            <a:pathLst>
              <a:path w="11344" h="9939" extrusionOk="0">
                <a:moveTo>
                  <a:pt x="5679" y="0"/>
                </a:moveTo>
                <a:cubicBezTo>
                  <a:pt x="4013" y="0"/>
                  <a:pt x="2386" y="838"/>
                  <a:pt x="1450" y="2351"/>
                </a:cubicBezTo>
                <a:cubicBezTo>
                  <a:pt x="1" y="4687"/>
                  <a:pt x="719" y="7753"/>
                  <a:pt x="3055" y="9190"/>
                </a:cubicBezTo>
                <a:cubicBezTo>
                  <a:pt x="3872" y="9697"/>
                  <a:pt x="4778" y="9939"/>
                  <a:pt x="5673" y="9939"/>
                </a:cubicBezTo>
                <a:cubicBezTo>
                  <a:pt x="7336" y="9939"/>
                  <a:pt x="8959" y="9104"/>
                  <a:pt x="9894" y="7585"/>
                </a:cubicBezTo>
                <a:cubicBezTo>
                  <a:pt x="11343" y="5250"/>
                  <a:pt x="10612" y="2183"/>
                  <a:pt x="8289" y="746"/>
                </a:cubicBezTo>
                <a:cubicBezTo>
                  <a:pt x="7474" y="241"/>
                  <a:pt x="6571" y="0"/>
                  <a:pt x="56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6" name="Google Shape;2696;p40"/>
          <p:cNvGrpSpPr/>
          <p:nvPr/>
        </p:nvGrpSpPr>
        <p:grpSpPr>
          <a:xfrm>
            <a:off x="7883964" y="72854"/>
            <a:ext cx="555934" cy="466650"/>
            <a:chOff x="4723089" y="2279829"/>
            <a:chExt cx="555934" cy="466650"/>
          </a:xfrm>
        </p:grpSpPr>
        <p:sp>
          <p:nvSpPr>
            <p:cNvPr id="2697" name="Google Shape;2697;p40"/>
            <p:cNvSpPr/>
            <p:nvPr/>
          </p:nvSpPr>
          <p:spPr>
            <a:xfrm>
              <a:off x="472308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4798797" y="2279829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4874471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495057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5026287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5101960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>
              <a:off x="5177668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5253776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472308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4798797" y="234353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4874471" y="234353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495057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5026287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0"/>
            <p:cNvSpPr/>
            <p:nvPr/>
          </p:nvSpPr>
          <p:spPr>
            <a:xfrm>
              <a:off x="5101960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5177668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5253776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472670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4798797" y="2406799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4874471" y="2406799"/>
              <a:ext cx="25682" cy="22037"/>
            </a:xfrm>
            <a:custGeom>
              <a:avLst/>
              <a:gdLst/>
              <a:ahLst/>
              <a:cxnLst/>
              <a:rect l="l" t="t" r="r" b="b"/>
              <a:pathLst>
                <a:path w="768" h="659" extrusionOk="0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495419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5026287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5105572" y="240679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518168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5253776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472308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4798797" y="2470468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4874471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495057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5026287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5101960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5177668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5253776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472670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4798797" y="253417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4874471" y="253417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495419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5026287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5105572" y="2534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518168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5253776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472670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0"/>
            <p:cNvSpPr/>
            <p:nvPr/>
          </p:nvSpPr>
          <p:spPr>
            <a:xfrm>
              <a:off x="4798797" y="259784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4874604" y="2597840"/>
              <a:ext cx="25548" cy="21669"/>
            </a:xfrm>
            <a:custGeom>
              <a:avLst/>
              <a:gdLst/>
              <a:ahLst/>
              <a:cxnLst/>
              <a:rect l="l" t="t" r="r" b="b"/>
              <a:pathLst>
                <a:path w="764" h="648" extrusionOk="0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495419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5026287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5105572" y="259743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518168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5253776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472308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4798797" y="266114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4874471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495057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0"/>
            <p:cNvSpPr/>
            <p:nvPr/>
          </p:nvSpPr>
          <p:spPr>
            <a:xfrm>
              <a:off x="5026287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5101960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5177668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5253776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472670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0"/>
            <p:cNvSpPr/>
            <p:nvPr/>
          </p:nvSpPr>
          <p:spPr>
            <a:xfrm>
              <a:off x="4798797" y="272481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0"/>
            <p:cNvSpPr/>
            <p:nvPr/>
          </p:nvSpPr>
          <p:spPr>
            <a:xfrm>
              <a:off x="4874471" y="2724810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495419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5026287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5105572" y="272481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518168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5253776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1" name="Google Shape;2761;p40"/>
          <p:cNvSpPr/>
          <p:nvPr/>
        </p:nvSpPr>
        <p:spPr>
          <a:xfrm flipH="1">
            <a:off x="8523952" y="0"/>
            <a:ext cx="620011" cy="890373"/>
          </a:xfrm>
          <a:custGeom>
            <a:avLst/>
            <a:gdLst/>
            <a:ahLst/>
            <a:cxnLst/>
            <a:rect l="l" t="t" r="r" b="b"/>
            <a:pathLst>
              <a:path w="18541" h="26626" extrusionOk="0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"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41"/>
          <p:cNvSpPr/>
          <p:nvPr/>
        </p:nvSpPr>
        <p:spPr>
          <a:xfrm flipH="1">
            <a:off x="353540" y="-8"/>
            <a:ext cx="719361" cy="1601274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41"/>
          <p:cNvSpPr/>
          <p:nvPr/>
        </p:nvSpPr>
        <p:spPr>
          <a:xfrm>
            <a:off x="710575" y="577400"/>
            <a:ext cx="7726800" cy="40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41"/>
          <p:cNvSpPr/>
          <p:nvPr/>
        </p:nvSpPr>
        <p:spPr>
          <a:xfrm>
            <a:off x="8205859" y="2471374"/>
            <a:ext cx="498289" cy="498657"/>
          </a:xfrm>
          <a:custGeom>
            <a:avLst/>
            <a:gdLst/>
            <a:ahLst/>
            <a:cxnLst/>
            <a:rect l="l" t="t" r="r" b="b"/>
            <a:pathLst>
              <a:path w="14901" h="14912" extrusionOk="0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6" name="Google Shape;2766;p41"/>
          <p:cNvGrpSpPr/>
          <p:nvPr/>
        </p:nvGrpSpPr>
        <p:grpSpPr>
          <a:xfrm>
            <a:off x="8588102" y="1765696"/>
            <a:ext cx="555909" cy="466998"/>
            <a:chOff x="2288402" y="2491171"/>
            <a:chExt cx="555909" cy="466998"/>
          </a:xfrm>
        </p:grpSpPr>
        <p:sp>
          <p:nvSpPr>
            <p:cNvPr id="2767" name="Google Shape;2767;p41"/>
            <p:cNvSpPr/>
            <p:nvPr/>
          </p:nvSpPr>
          <p:spPr>
            <a:xfrm>
              <a:off x="2288402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1"/>
            <p:cNvSpPr/>
            <p:nvPr/>
          </p:nvSpPr>
          <p:spPr>
            <a:xfrm>
              <a:off x="2368118" y="2491171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1"/>
            <p:cNvSpPr/>
            <p:nvPr/>
          </p:nvSpPr>
          <p:spPr>
            <a:xfrm>
              <a:off x="2443788" y="2491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1"/>
            <p:cNvSpPr/>
            <p:nvPr/>
          </p:nvSpPr>
          <p:spPr>
            <a:xfrm>
              <a:off x="2515881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1"/>
            <p:cNvSpPr/>
            <p:nvPr/>
          </p:nvSpPr>
          <p:spPr>
            <a:xfrm>
              <a:off x="2591585" y="2491171"/>
              <a:ext cx="25648" cy="21970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1"/>
            <p:cNvSpPr/>
            <p:nvPr/>
          </p:nvSpPr>
          <p:spPr>
            <a:xfrm>
              <a:off x="2670866" y="2491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1"/>
            <p:cNvSpPr/>
            <p:nvPr/>
          </p:nvSpPr>
          <p:spPr>
            <a:xfrm>
              <a:off x="2743360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1"/>
            <p:cNvSpPr/>
            <p:nvPr/>
          </p:nvSpPr>
          <p:spPr>
            <a:xfrm>
              <a:off x="2819063" y="249117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1"/>
            <p:cNvSpPr/>
            <p:nvPr/>
          </p:nvSpPr>
          <p:spPr>
            <a:xfrm>
              <a:off x="2288402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1"/>
            <p:cNvSpPr/>
            <p:nvPr/>
          </p:nvSpPr>
          <p:spPr>
            <a:xfrm>
              <a:off x="2364106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1"/>
            <p:cNvSpPr/>
            <p:nvPr/>
          </p:nvSpPr>
          <p:spPr>
            <a:xfrm>
              <a:off x="2440211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1"/>
            <p:cNvSpPr/>
            <p:nvPr/>
          </p:nvSpPr>
          <p:spPr>
            <a:xfrm>
              <a:off x="2515881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1"/>
            <p:cNvSpPr/>
            <p:nvPr/>
          </p:nvSpPr>
          <p:spPr>
            <a:xfrm>
              <a:off x="2591585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2667288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2743360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1"/>
            <p:cNvSpPr/>
            <p:nvPr/>
          </p:nvSpPr>
          <p:spPr>
            <a:xfrm>
              <a:off x="2819063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1"/>
            <p:cNvSpPr/>
            <p:nvPr/>
          </p:nvSpPr>
          <p:spPr>
            <a:xfrm>
              <a:off x="2288402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1"/>
            <p:cNvSpPr/>
            <p:nvPr/>
          </p:nvSpPr>
          <p:spPr>
            <a:xfrm>
              <a:off x="2368118" y="2618536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1"/>
            <p:cNvSpPr/>
            <p:nvPr/>
          </p:nvSpPr>
          <p:spPr>
            <a:xfrm>
              <a:off x="2443788" y="261853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1"/>
            <p:cNvSpPr/>
            <p:nvPr/>
          </p:nvSpPr>
          <p:spPr>
            <a:xfrm>
              <a:off x="2515881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1"/>
            <p:cNvSpPr/>
            <p:nvPr/>
          </p:nvSpPr>
          <p:spPr>
            <a:xfrm>
              <a:off x="2591585" y="261853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1"/>
            <p:cNvSpPr/>
            <p:nvPr/>
          </p:nvSpPr>
          <p:spPr>
            <a:xfrm>
              <a:off x="2670866" y="261853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1"/>
            <p:cNvSpPr/>
            <p:nvPr/>
          </p:nvSpPr>
          <p:spPr>
            <a:xfrm>
              <a:off x="2743360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1"/>
            <p:cNvSpPr/>
            <p:nvPr/>
          </p:nvSpPr>
          <p:spPr>
            <a:xfrm>
              <a:off x="2819063" y="261853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1"/>
            <p:cNvSpPr/>
            <p:nvPr/>
          </p:nvSpPr>
          <p:spPr>
            <a:xfrm>
              <a:off x="2288402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1"/>
            <p:cNvSpPr/>
            <p:nvPr/>
          </p:nvSpPr>
          <p:spPr>
            <a:xfrm>
              <a:off x="2368118" y="2681801"/>
              <a:ext cx="21636" cy="22070"/>
            </a:xfrm>
            <a:custGeom>
              <a:avLst/>
              <a:gdLst/>
              <a:ahLst/>
              <a:cxnLst/>
              <a:rect l="l" t="t" r="r" b="b"/>
              <a:pathLst>
                <a:path w="647" h="660" extrusionOk="0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1"/>
            <p:cNvSpPr/>
            <p:nvPr/>
          </p:nvSpPr>
          <p:spPr>
            <a:xfrm>
              <a:off x="2443788" y="2681801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1"/>
            <p:cNvSpPr/>
            <p:nvPr/>
          </p:nvSpPr>
          <p:spPr>
            <a:xfrm>
              <a:off x="2515881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1"/>
            <p:cNvSpPr/>
            <p:nvPr/>
          </p:nvSpPr>
          <p:spPr>
            <a:xfrm>
              <a:off x="2591585" y="268180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1"/>
            <p:cNvSpPr/>
            <p:nvPr/>
          </p:nvSpPr>
          <p:spPr>
            <a:xfrm>
              <a:off x="2670866" y="2681801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1"/>
            <p:cNvSpPr/>
            <p:nvPr/>
          </p:nvSpPr>
          <p:spPr>
            <a:xfrm>
              <a:off x="2743360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1"/>
            <p:cNvSpPr/>
            <p:nvPr/>
          </p:nvSpPr>
          <p:spPr>
            <a:xfrm>
              <a:off x="2819063" y="268180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288402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1"/>
            <p:cNvSpPr/>
            <p:nvPr/>
          </p:nvSpPr>
          <p:spPr>
            <a:xfrm>
              <a:off x="2364106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440211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1"/>
            <p:cNvSpPr/>
            <p:nvPr/>
          </p:nvSpPr>
          <p:spPr>
            <a:xfrm>
              <a:off x="2515881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591585" y="2745501"/>
              <a:ext cx="25648" cy="21769"/>
            </a:xfrm>
            <a:custGeom>
              <a:avLst/>
              <a:gdLst/>
              <a:ahLst/>
              <a:cxnLst/>
              <a:rect l="l" t="t" r="r" b="b"/>
              <a:pathLst>
                <a:path w="767" h="651" extrusionOk="0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1"/>
            <p:cNvSpPr/>
            <p:nvPr/>
          </p:nvSpPr>
          <p:spPr>
            <a:xfrm>
              <a:off x="2667288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1"/>
            <p:cNvSpPr/>
            <p:nvPr/>
          </p:nvSpPr>
          <p:spPr>
            <a:xfrm>
              <a:off x="2743360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2819063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2288536" y="2809167"/>
              <a:ext cx="25548" cy="21636"/>
            </a:xfrm>
            <a:custGeom>
              <a:avLst/>
              <a:gdLst/>
              <a:ahLst/>
              <a:cxnLst/>
              <a:rect l="l" t="t" r="r" b="b"/>
              <a:pathLst>
                <a:path w="764" h="647" extrusionOk="0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2368118" y="2809167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2443788" y="2809167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1"/>
            <p:cNvSpPr/>
            <p:nvPr/>
          </p:nvSpPr>
          <p:spPr>
            <a:xfrm>
              <a:off x="2515881" y="2809134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1"/>
            <p:cNvSpPr/>
            <p:nvPr/>
          </p:nvSpPr>
          <p:spPr>
            <a:xfrm>
              <a:off x="2591585" y="2809134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1"/>
            <p:cNvSpPr/>
            <p:nvPr/>
          </p:nvSpPr>
          <p:spPr>
            <a:xfrm>
              <a:off x="2670866" y="2809167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2743360" y="280916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2819063" y="280916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1"/>
            <p:cNvSpPr/>
            <p:nvPr/>
          </p:nvSpPr>
          <p:spPr>
            <a:xfrm>
              <a:off x="2288536" y="287283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1"/>
            <p:cNvSpPr/>
            <p:nvPr/>
          </p:nvSpPr>
          <p:spPr>
            <a:xfrm>
              <a:off x="2368118" y="2872833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443788" y="287283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1"/>
            <p:cNvSpPr/>
            <p:nvPr/>
          </p:nvSpPr>
          <p:spPr>
            <a:xfrm>
              <a:off x="2515881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1"/>
            <p:cNvSpPr/>
            <p:nvPr/>
          </p:nvSpPr>
          <p:spPr>
            <a:xfrm>
              <a:off x="2591585" y="287283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1"/>
            <p:cNvSpPr/>
            <p:nvPr/>
          </p:nvSpPr>
          <p:spPr>
            <a:xfrm>
              <a:off x="2670866" y="287283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1"/>
            <p:cNvSpPr/>
            <p:nvPr/>
          </p:nvSpPr>
          <p:spPr>
            <a:xfrm>
              <a:off x="2743360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1"/>
            <p:cNvSpPr/>
            <p:nvPr/>
          </p:nvSpPr>
          <p:spPr>
            <a:xfrm>
              <a:off x="2819063" y="287283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1"/>
            <p:cNvSpPr/>
            <p:nvPr/>
          </p:nvSpPr>
          <p:spPr>
            <a:xfrm>
              <a:off x="2288402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1"/>
            <p:cNvSpPr/>
            <p:nvPr/>
          </p:nvSpPr>
          <p:spPr>
            <a:xfrm>
              <a:off x="2364106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1"/>
            <p:cNvSpPr/>
            <p:nvPr/>
          </p:nvSpPr>
          <p:spPr>
            <a:xfrm>
              <a:off x="2440211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1"/>
            <p:cNvSpPr/>
            <p:nvPr/>
          </p:nvSpPr>
          <p:spPr>
            <a:xfrm>
              <a:off x="2515881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1"/>
            <p:cNvSpPr/>
            <p:nvPr/>
          </p:nvSpPr>
          <p:spPr>
            <a:xfrm>
              <a:off x="2591585" y="2936131"/>
              <a:ext cx="25648" cy="21937"/>
            </a:xfrm>
            <a:custGeom>
              <a:avLst/>
              <a:gdLst/>
              <a:ahLst/>
              <a:cxnLst/>
              <a:rect l="l" t="t" r="r" b="b"/>
              <a:pathLst>
                <a:path w="767" h="656" extrusionOk="0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1"/>
            <p:cNvSpPr/>
            <p:nvPr/>
          </p:nvSpPr>
          <p:spPr>
            <a:xfrm>
              <a:off x="2667288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1"/>
            <p:cNvSpPr/>
            <p:nvPr/>
          </p:nvSpPr>
          <p:spPr>
            <a:xfrm>
              <a:off x="2743360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1"/>
            <p:cNvSpPr/>
            <p:nvPr/>
          </p:nvSpPr>
          <p:spPr>
            <a:xfrm>
              <a:off x="2819063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1" name="Google Shape;2831;p41"/>
          <p:cNvSpPr/>
          <p:nvPr/>
        </p:nvSpPr>
        <p:spPr>
          <a:xfrm>
            <a:off x="8437351" y="-4049"/>
            <a:ext cx="33" cy="3203318"/>
          </a:xfrm>
          <a:custGeom>
            <a:avLst/>
            <a:gdLst/>
            <a:ahLst/>
            <a:cxnLst/>
            <a:rect l="l" t="t" r="r" b="b"/>
            <a:pathLst>
              <a:path w="1" h="95793" fill="none" extrusionOk="0">
                <a:moveTo>
                  <a:pt x="1" y="0"/>
                </a:moveTo>
                <a:lnTo>
                  <a:pt x="1" y="9579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41"/>
          <p:cNvSpPr/>
          <p:nvPr/>
        </p:nvSpPr>
        <p:spPr>
          <a:xfrm flipH="1">
            <a:off x="11" y="219327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3" name="Google Shape;2833;p41"/>
          <p:cNvGrpSpPr/>
          <p:nvPr/>
        </p:nvGrpSpPr>
        <p:grpSpPr>
          <a:xfrm>
            <a:off x="75677" y="4676496"/>
            <a:ext cx="555909" cy="466998"/>
            <a:chOff x="2288402" y="2491171"/>
            <a:chExt cx="555909" cy="466998"/>
          </a:xfrm>
        </p:grpSpPr>
        <p:sp>
          <p:nvSpPr>
            <p:cNvPr id="2834" name="Google Shape;2834;p41"/>
            <p:cNvSpPr/>
            <p:nvPr/>
          </p:nvSpPr>
          <p:spPr>
            <a:xfrm>
              <a:off x="2288402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1"/>
            <p:cNvSpPr/>
            <p:nvPr/>
          </p:nvSpPr>
          <p:spPr>
            <a:xfrm>
              <a:off x="2368118" y="2491171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1"/>
            <p:cNvSpPr/>
            <p:nvPr/>
          </p:nvSpPr>
          <p:spPr>
            <a:xfrm>
              <a:off x="2443788" y="2491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1"/>
            <p:cNvSpPr/>
            <p:nvPr/>
          </p:nvSpPr>
          <p:spPr>
            <a:xfrm>
              <a:off x="2515881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1"/>
            <p:cNvSpPr/>
            <p:nvPr/>
          </p:nvSpPr>
          <p:spPr>
            <a:xfrm>
              <a:off x="2591585" y="2491171"/>
              <a:ext cx="25648" cy="21970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1"/>
            <p:cNvSpPr/>
            <p:nvPr/>
          </p:nvSpPr>
          <p:spPr>
            <a:xfrm>
              <a:off x="2670866" y="2491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1"/>
            <p:cNvSpPr/>
            <p:nvPr/>
          </p:nvSpPr>
          <p:spPr>
            <a:xfrm>
              <a:off x="2743360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1"/>
            <p:cNvSpPr/>
            <p:nvPr/>
          </p:nvSpPr>
          <p:spPr>
            <a:xfrm>
              <a:off x="2819063" y="249117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1"/>
            <p:cNvSpPr/>
            <p:nvPr/>
          </p:nvSpPr>
          <p:spPr>
            <a:xfrm>
              <a:off x="2288402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1"/>
            <p:cNvSpPr/>
            <p:nvPr/>
          </p:nvSpPr>
          <p:spPr>
            <a:xfrm>
              <a:off x="2364106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1"/>
            <p:cNvSpPr/>
            <p:nvPr/>
          </p:nvSpPr>
          <p:spPr>
            <a:xfrm>
              <a:off x="2440211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1"/>
            <p:cNvSpPr/>
            <p:nvPr/>
          </p:nvSpPr>
          <p:spPr>
            <a:xfrm>
              <a:off x="2515881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1"/>
            <p:cNvSpPr/>
            <p:nvPr/>
          </p:nvSpPr>
          <p:spPr>
            <a:xfrm>
              <a:off x="2591585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1"/>
            <p:cNvSpPr/>
            <p:nvPr/>
          </p:nvSpPr>
          <p:spPr>
            <a:xfrm>
              <a:off x="2667288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1"/>
            <p:cNvSpPr/>
            <p:nvPr/>
          </p:nvSpPr>
          <p:spPr>
            <a:xfrm>
              <a:off x="2743360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1"/>
            <p:cNvSpPr/>
            <p:nvPr/>
          </p:nvSpPr>
          <p:spPr>
            <a:xfrm>
              <a:off x="2819063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1"/>
            <p:cNvSpPr/>
            <p:nvPr/>
          </p:nvSpPr>
          <p:spPr>
            <a:xfrm>
              <a:off x="2288402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1"/>
            <p:cNvSpPr/>
            <p:nvPr/>
          </p:nvSpPr>
          <p:spPr>
            <a:xfrm>
              <a:off x="2368118" y="2618536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1"/>
            <p:cNvSpPr/>
            <p:nvPr/>
          </p:nvSpPr>
          <p:spPr>
            <a:xfrm>
              <a:off x="2443788" y="261853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1"/>
            <p:cNvSpPr/>
            <p:nvPr/>
          </p:nvSpPr>
          <p:spPr>
            <a:xfrm>
              <a:off x="2515881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1"/>
            <p:cNvSpPr/>
            <p:nvPr/>
          </p:nvSpPr>
          <p:spPr>
            <a:xfrm>
              <a:off x="2591585" y="261853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1"/>
            <p:cNvSpPr/>
            <p:nvPr/>
          </p:nvSpPr>
          <p:spPr>
            <a:xfrm>
              <a:off x="2670866" y="261853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1"/>
            <p:cNvSpPr/>
            <p:nvPr/>
          </p:nvSpPr>
          <p:spPr>
            <a:xfrm>
              <a:off x="2743360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1"/>
            <p:cNvSpPr/>
            <p:nvPr/>
          </p:nvSpPr>
          <p:spPr>
            <a:xfrm>
              <a:off x="2819063" y="261853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1"/>
            <p:cNvSpPr/>
            <p:nvPr/>
          </p:nvSpPr>
          <p:spPr>
            <a:xfrm>
              <a:off x="2288402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1"/>
            <p:cNvSpPr/>
            <p:nvPr/>
          </p:nvSpPr>
          <p:spPr>
            <a:xfrm>
              <a:off x="2368118" y="2681801"/>
              <a:ext cx="21636" cy="22070"/>
            </a:xfrm>
            <a:custGeom>
              <a:avLst/>
              <a:gdLst/>
              <a:ahLst/>
              <a:cxnLst/>
              <a:rect l="l" t="t" r="r" b="b"/>
              <a:pathLst>
                <a:path w="647" h="660" extrusionOk="0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1"/>
            <p:cNvSpPr/>
            <p:nvPr/>
          </p:nvSpPr>
          <p:spPr>
            <a:xfrm>
              <a:off x="2443788" y="2681801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1"/>
            <p:cNvSpPr/>
            <p:nvPr/>
          </p:nvSpPr>
          <p:spPr>
            <a:xfrm>
              <a:off x="2515881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2591585" y="268180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1"/>
            <p:cNvSpPr/>
            <p:nvPr/>
          </p:nvSpPr>
          <p:spPr>
            <a:xfrm>
              <a:off x="2670866" y="2681801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1"/>
            <p:cNvSpPr/>
            <p:nvPr/>
          </p:nvSpPr>
          <p:spPr>
            <a:xfrm>
              <a:off x="2743360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2819063" y="268180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1"/>
            <p:cNvSpPr/>
            <p:nvPr/>
          </p:nvSpPr>
          <p:spPr>
            <a:xfrm>
              <a:off x="2288402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1"/>
            <p:cNvSpPr/>
            <p:nvPr/>
          </p:nvSpPr>
          <p:spPr>
            <a:xfrm>
              <a:off x="2364106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1"/>
            <p:cNvSpPr/>
            <p:nvPr/>
          </p:nvSpPr>
          <p:spPr>
            <a:xfrm>
              <a:off x="2440211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2515881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2591585" y="2745501"/>
              <a:ext cx="25648" cy="21769"/>
            </a:xfrm>
            <a:custGeom>
              <a:avLst/>
              <a:gdLst/>
              <a:ahLst/>
              <a:cxnLst/>
              <a:rect l="l" t="t" r="r" b="b"/>
              <a:pathLst>
                <a:path w="767" h="651" extrusionOk="0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2667288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2743360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2819063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2288536" y="2809167"/>
              <a:ext cx="25548" cy="21636"/>
            </a:xfrm>
            <a:custGeom>
              <a:avLst/>
              <a:gdLst/>
              <a:ahLst/>
              <a:cxnLst/>
              <a:rect l="l" t="t" r="r" b="b"/>
              <a:pathLst>
                <a:path w="764" h="647" extrusionOk="0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2368118" y="2809167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2443788" y="2809167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2515881" y="2809134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2591585" y="2809134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2670866" y="2809167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2743360" y="280916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2819063" y="280916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2288536" y="287283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2368118" y="2872833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2443788" y="287283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2515881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2591585" y="287283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2670866" y="287283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2743360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2819063" y="287283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2288402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2364106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2440211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2515881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2591585" y="2936131"/>
              <a:ext cx="25648" cy="21937"/>
            </a:xfrm>
            <a:custGeom>
              <a:avLst/>
              <a:gdLst/>
              <a:ahLst/>
              <a:cxnLst/>
              <a:rect l="l" t="t" r="r" b="b"/>
              <a:pathLst>
                <a:path w="767" h="656" extrusionOk="0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2667288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2743360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2819063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4_1"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42"/>
          <p:cNvSpPr/>
          <p:nvPr/>
        </p:nvSpPr>
        <p:spPr>
          <a:xfrm>
            <a:off x="3505800" y="1020750"/>
            <a:ext cx="4934100" cy="41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42"/>
          <p:cNvSpPr/>
          <p:nvPr/>
        </p:nvSpPr>
        <p:spPr>
          <a:xfrm>
            <a:off x="2762397" y="2706096"/>
            <a:ext cx="643252" cy="2671455"/>
          </a:xfrm>
          <a:custGeom>
            <a:avLst/>
            <a:gdLst/>
            <a:ahLst/>
            <a:cxnLst/>
            <a:rect l="l" t="t" r="r" b="b"/>
            <a:pathLst>
              <a:path w="19236" h="79888" extrusionOk="0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1" name="Google Shape;2901;p42"/>
          <p:cNvGrpSpPr/>
          <p:nvPr/>
        </p:nvGrpSpPr>
        <p:grpSpPr>
          <a:xfrm>
            <a:off x="2081705" y="3092486"/>
            <a:ext cx="556341" cy="466622"/>
            <a:chOff x="5590805" y="3094411"/>
            <a:chExt cx="556341" cy="466622"/>
          </a:xfrm>
        </p:grpSpPr>
        <p:sp>
          <p:nvSpPr>
            <p:cNvPr id="2902" name="Google Shape;2902;p42"/>
            <p:cNvSpPr/>
            <p:nvPr/>
          </p:nvSpPr>
          <p:spPr>
            <a:xfrm>
              <a:off x="5590805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5670493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2"/>
            <p:cNvSpPr/>
            <p:nvPr/>
          </p:nvSpPr>
          <p:spPr>
            <a:xfrm>
              <a:off x="5742589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2"/>
            <p:cNvSpPr/>
            <p:nvPr/>
          </p:nvSpPr>
          <p:spPr>
            <a:xfrm>
              <a:off x="5818297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2"/>
            <p:cNvSpPr/>
            <p:nvPr/>
          </p:nvSpPr>
          <p:spPr>
            <a:xfrm>
              <a:off x="5897985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2"/>
            <p:cNvSpPr/>
            <p:nvPr/>
          </p:nvSpPr>
          <p:spPr>
            <a:xfrm>
              <a:off x="5970082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2"/>
            <p:cNvSpPr/>
            <p:nvPr/>
          </p:nvSpPr>
          <p:spPr>
            <a:xfrm>
              <a:off x="6045790" y="309441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2"/>
            <p:cNvSpPr/>
            <p:nvPr/>
          </p:nvSpPr>
          <p:spPr>
            <a:xfrm>
              <a:off x="6125076" y="3094411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5590805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5666915" y="3158047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5742589" y="3158080"/>
              <a:ext cx="25548" cy="21769"/>
            </a:xfrm>
            <a:custGeom>
              <a:avLst/>
              <a:gdLst/>
              <a:ahLst/>
              <a:cxnLst/>
              <a:rect l="l" t="t" r="r" b="b"/>
              <a:pathLst>
                <a:path w="764" h="651" extrusionOk="0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5818297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5894006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5970082" y="3158047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6045890" y="3158080"/>
              <a:ext cx="25147" cy="21636"/>
            </a:xfrm>
            <a:custGeom>
              <a:avLst/>
              <a:gdLst/>
              <a:ahLst/>
              <a:cxnLst/>
              <a:rect l="l" t="t" r="r" b="b"/>
              <a:pathLst>
                <a:path w="752" h="647" extrusionOk="0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6121498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5590805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5670493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2"/>
            <p:cNvSpPr/>
            <p:nvPr/>
          </p:nvSpPr>
          <p:spPr>
            <a:xfrm>
              <a:off x="5742589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2"/>
            <p:cNvSpPr/>
            <p:nvPr/>
          </p:nvSpPr>
          <p:spPr>
            <a:xfrm>
              <a:off x="5818297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5897985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5970082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2"/>
            <p:cNvSpPr/>
            <p:nvPr/>
          </p:nvSpPr>
          <p:spPr>
            <a:xfrm>
              <a:off x="6045790" y="3221349"/>
              <a:ext cx="25247" cy="21836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2"/>
            <p:cNvSpPr/>
            <p:nvPr/>
          </p:nvSpPr>
          <p:spPr>
            <a:xfrm>
              <a:off x="6125076" y="3221349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5590805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5670493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2"/>
            <p:cNvSpPr/>
            <p:nvPr/>
          </p:nvSpPr>
          <p:spPr>
            <a:xfrm>
              <a:off x="5742589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2"/>
            <p:cNvSpPr/>
            <p:nvPr/>
          </p:nvSpPr>
          <p:spPr>
            <a:xfrm>
              <a:off x="5818297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5897985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5970082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6045790" y="328505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6125076" y="3285052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5590805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2"/>
            <p:cNvSpPr/>
            <p:nvPr/>
          </p:nvSpPr>
          <p:spPr>
            <a:xfrm>
              <a:off x="5666915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2"/>
            <p:cNvSpPr/>
            <p:nvPr/>
          </p:nvSpPr>
          <p:spPr>
            <a:xfrm>
              <a:off x="5742589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5818297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5894006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2"/>
            <p:cNvSpPr/>
            <p:nvPr/>
          </p:nvSpPr>
          <p:spPr>
            <a:xfrm>
              <a:off x="5970082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2"/>
            <p:cNvSpPr/>
            <p:nvPr/>
          </p:nvSpPr>
          <p:spPr>
            <a:xfrm>
              <a:off x="6045790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2"/>
            <p:cNvSpPr/>
            <p:nvPr/>
          </p:nvSpPr>
          <p:spPr>
            <a:xfrm>
              <a:off x="6121498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2"/>
            <p:cNvSpPr/>
            <p:nvPr/>
          </p:nvSpPr>
          <p:spPr>
            <a:xfrm>
              <a:off x="5590805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5670493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5742589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5818297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5897985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5970082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6045790" y="3411990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6125076" y="341199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5590805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5666915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5742589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5818297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5894006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5970082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6045790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6121498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5590805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5666915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5742589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5818297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5894006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5970082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2"/>
            <p:cNvSpPr/>
            <p:nvPr/>
          </p:nvSpPr>
          <p:spPr>
            <a:xfrm>
              <a:off x="6045790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2"/>
            <p:cNvSpPr/>
            <p:nvPr/>
          </p:nvSpPr>
          <p:spPr>
            <a:xfrm>
              <a:off x="6121498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6" name="Google Shape;2966;p42"/>
          <p:cNvSpPr/>
          <p:nvPr/>
        </p:nvSpPr>
        <p:spPr>
          <a:xfrm>
            <a:off x="1214426" y="3662931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42"/>
          <p:cNvSpPr/>
          <p:nvPr/>
        </p:nvSpPr>
        <p:spPr>
          <a:xfrm>
            <a:off x="3505768" y="1020753"/>
            <a:ext cx="33" cy="2901355"/>
          </a:xfrm>
          <a:custGeom>
            <a:avLst/>
            <a:gdLst/>
            <a:ahLst/>
            <a:cxnLst/>
            <a:rect l="l" t="t" r="r" b="b"/>
            <a:pathLst>
              <a:path w="1" h="86763" fill="none" extrusionOk="0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42"/>
          <p:cNvSpPr/>
          <p:nvPr/>
        </p:nvSpPr>
        <p:spPr>
          <a:xfrm>
            <a:off x="8775525" y="3"/>
            <a:ext cx="368475" cy="1260019"/>
          </a:xfrm>
          <a:custGeom>
            <a:avLst/>
            <a:gdLst/>
            <a:ahLst/>
            <a:cxnLst/>
            <a:rect l="l" t="t" r="r" b="b"/>
            <a:pathLst>
              <a:path w="11019" h="37680" extrusionOk="0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9" name="Google Shape;2969;p42"/>
          <p:cNvGrpSpPr/>
          <p:nvPr/>
        </p:nvGrpSpPr>
        <p:grpSpPr>
          <a:xfrm>
            <a:off x="8101430" y="72886"/>
            <a:ext cx="556341" cy="466622"/>
            <a:chOff x="5590805" y="3094411"/>
            <a:chExt cx="556341" cy="466622"/>
          </a:xfrm>
        </p:grpSpPr>
        <p:sp>
          <p:nvSpPr>
            <p:cNvPr id="2970" name="Google Shape;2970;p42"/>
            <p:cNvSpPr/>
            <p:nvPr/>
          </p:nvSpPr>
          <p:spPr>
            <a:xfrm>
              <a:off x="5590805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2"/>
            <p:cNvSpPr/>
            <p:nvPr/>
          </p:nvSpPr>
          <p:spPr>
            <a:xfrm>
              <a:off x="5670493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2"/>
            <p:cNvSpPr/>
            <p:nvPr/>
          </p:nvSpPr>
          <p:spPr>
            <a:xfrm>
              <a:off x="5742589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2"/>
            <p:cNvSpPr/>
            <p:nvPr/>
          </p:nvSpPr>
          <p:spPr>
            <a:xfrm>
              <a:off x="5818297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2"/>
            <p:cNvSpPr/>
            <p:nvPr/>
          </p:nvSpPr>
          <p:spPr>
            <a:xfrm>
              <a:off x="5897985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2"/>
            <p:cNvSpPr/>
            <p:nvPr/>
          </p:nvSpPr>
          <p:spPr>
            <a:xfrm>
              <a:off x="5970082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2"/>
            <p:cNvSpPr/>
            <p:nvPr/>
          </p:nvSpPr>
          <p:spPr>
            <a:xfrm>
              <a:off x="6045790" y="309441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2"/>
            <p:cNvSpPr/>
            <p:nvPr/>
          </p:nvSpPr>
          <p:spPr>
            <a:xfrm>
              <a:off x="6125076" y="3094411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2"/>
            <p:cNvSpPr/>
            <p:nvPr/>
          </p:nvSpPr>
          <p:spPr>
            <a:xfrm>
              <a:off x="5590805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2"/>
            <p:cNvSpPr/>
            <p:nvPr/>
          </p:nvSpPr>
          <p:spPr>
            <a:xfrm>
              <a:off x="5666915" y="3158047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2"/>
            <p:cNvSpPr/>
            <p:nvPr/>
          </p:nvSpPr>
          <p:spPr>
            <a:xfrm>
              <a:off x="5742589" y="3158080"/>
              <a:ext cx="25548" cy="21769"/>
            </a:xfrm>
            <a:custGeom>
              <a:avLst/>
              <a:gdLst/>
              <a:ahLst/>
              <a:cxnLst/>
              <a:rect l="l" t="t" r="r" b="b"/>
              <a:pathLst>
                <a:path w="764" h="651" extrusionOk="0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2"/>
            <p:cNvSpPr/>
            <p:nvPr/>
          </p:nvSpPr>
          <p:spPr>
            <a:xfrm>
              <a:off x="5818297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2"/>
            <p:cNvSpPr/>
            <p:nvPr/>
          </p:nvSpPr>
          <p:spPr>
            <a:xfrm>
              <a:off x="5894006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2"/>
            <p:cNvSpPr/>
            <p:nvPr/>
          </p:nvSpPr>
          <p:spPr>
            <a:xfrm>
              <a:off x="5970082" y="3158047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2"/>
            <p:cNvSpPr/>
            <p:nvPr/>
          </p:nvSpPr>
          <p:spPr>
            <a:xfrm>
              <a:off x="6045890" y="3158080"/>
              <a:ext cx="25147" cy="21636"/>
            </a:xfrm>
            <a:custGeom>
              <a:avLst/>
              <a:gdLst/>
              <a:ahLst/>
              <a:cxnLst/>
              <a:rect l="l" t="t" r="r" b="b"/>
              <a:pathLst>
                <a:path w="752" h="647" extrusionOk="0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2"/>
            <p:cNvSpPr/>
            <p:nvPr/>
          </p:nvSpPr>
          <p:spPr>
            <a:xfrm>
              <a:off x="6121498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2"/>
            <p:cNvSpPr/>
            <p:nvPr/>
          </p:nvSpPr>
          <p:spPr>
            <a:xfrm>
              <a:off x="5590805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2"/>
            <p:cNvSpPr/>
            <p:nvPr/>
          </p:nvSpPr>
          <p:spPr>
            <a:xfrm>
              <a:off x="5670493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2"/>
            <p:cNvSpPr/>
            <p:nvPr/>
          </p:nvSpPr>
          <p:spPr>
            <a:xfrm>
              <a:off x="5742589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2"/>
            <p:cNvSpPr/>
            <p:nvPr/>
          </p:nvSpPr>
          <p:spPr>
            <a:xfrm>
              <a:off x="5818297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2"/>
            <p:cNvSpPr/>
            <p:nvPr/>
          </p:nvSpPr>
          <p:spPr>
            <a:xfrm>
              <a:off x="5897985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2"/>
            <p:cNvSpPr/>
            <p:nvPr/>
          </p:nvSpPr>
          <p:spPr>
            <a:xfrm>
              <a:off x="5970082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2"/>
            <p:cNvSpPr/>
            <p:nvPr/>
          </p:nvSpPr>
          <p:spPr>
            <a:xfrm>
              <a:off x="6045790" y="3221349"/>
              <a:ext cx="25247" cy="21836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2"/>
            <p:cNvSpPr/>
            <p:nvPr/>
          </p:nvSpPr>
          <p:spPr>
            <a:xfrm>
              <a:off x="6125076" y="3221349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2"/>
            <p:cNvSpPr/>
            <p:nvPr/>
          </p:nvSpPr>
          <p:spPr>
            <a:xfrm>
              <a:off x="5590805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2"/>
            <p:cNvSpPr/>
            <p:nvPr/>
          </p:nvSpPr>
          <p:spPr>
            <a:xfrm>
              <a:off x="5670493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2"/>
            <p:cNvSpPr/>
            <p:nvPr/>
          </p:nvSpPr>
          <p:spPr>
            <a:xfrm>
              <a:off x="5742589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2"/>
            <p:cNvSpPr/>
            <p:nvPr/>
          </p:nvSpPr>
          <p:spPr>
            <a:xfrm>
              <a:off x="5818297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2"/>
            <p:cNvSpPr/>
            <p:nvPr/>
          </p:nvSpPr>
          <p:spPr>
            <a:xfrm>
              <a:off x="5897985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2"/>
            <p:cNvSpPr/>
            <p:nvPr/>
          </p:nvSpPr>
          <p:spPr>
            <a:xfrm>
              <a:off x="5970082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2"/>
            <p:cNvSpPr/>
            <p:nvPr/>
          </p:nvSpPr>
          <p:spPr>
            <a:xfrm>
              <a:off x="6045790" y="328505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2"/>
            <p:cNvSpPr/>
            <p:nvPr/>
          </p:nvSpPr>
          <p:spPr>
            <a:xfrm>
              <a:off x="6125076" y="3285052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2"/>
            <p:cNvSpPr/>
            <p:nvPr/>
          </p:nvSpPr>
          <p:spPr>
            <a:xfrm>
              <a:off x="5590805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2"/>
            <p:cNvSpPr/>
            <p:nvPr/>
          </p:nvSpPr>
          <p:spPr>
            <a:xfrm>
              <a:off x="5666915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2"/>
            <p:cNvSpPr/>
            <p:nvPr/>
          </p:nvSpPr>
          <p:spPr>
            <a:xfrm>
              <a:off x="5742589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2"/>
            <p:cNvSpPr/>
            <p:nvPr/>
          </p:nvSpPr>
          <p:spPr>
            <a:xfrm>
              <a:off x="5818297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2"/>
            <p:cNvSpPr/>
            <p:nvPr/>
          </p:nvSpPr>
          <p:spPr>
            <a:xfrm>
              <a:off x="5894006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2"/>
            <p:cNvSpPr/>
            <p:nvPr/>
          </p:nvSpPr>
          <p:spPr>
            <a:xfrm>
              <a:off x="5970082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6045790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6121498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5590805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2"/>
            <p:cNvSpPr/>
            <p:nvPr/>
          </p:nvSpPr>
          <p:spPr>
            <a:xfrm>
              <a:off x="5670493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2"/>
            <p:cNvSpPr/>
            <p:nvPr/>
          </p:nvSpPr>
          <p:spPr>
            <a:xfrm>
              <a:off x="5742589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5818297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5897985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5970082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2"/>
            <p:cNvSpPr/>
            <p:nvPr/>
          </p:nvSpPr>
          <p:spPr>
            <a:xfrm>
              <a:off x="6045790" y="3411990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2"/>
            <p:cNvSpPr/>
            <p:nvPr/>
          </p:nvSpPr>
          <p:spPr>
            <a:xfrm>
              <a:off x="6125076" y="341199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2"/>
            <p:cNvSpPr/>
            <p:nvPr/>
          </p:nvSpPr>
          <p:spPr>
            <a:xfrm>
              <a:off x="5590805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2"/>
            <p:cNvSpPr/>
            <p:nvPr/>
          </p:nvSpPr>
          <p:spPr>
            <a:xfrm>
              <a:off x="5666915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2"/>
            <p:cNvSpPr/>
            <p:nvPr/>
          </p:nvSpPr>
          <p:spPr>
            <a:xfrm>
              <a:off x="5742589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2"/>
            <p:cNvSpPr/>
            <p:nvPr/>
          </p:nvSpPr>
          <p:spPr>
            <a:xfrm>
              <a:off x="5818297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5894006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5970082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2"/>
            <p:cNvSpPr/>
            <p:nvPr/>
          </p:nvSpPr>
          <p:spPr>
            <a:xfrm>
              <a:off x="6045790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2"/>
            <p:cNvSpPr/>
            <p:nvPr/>
          </p:nvSpPr>
          <p:spPr>
            <a:xfrm>
              <a:off x="6121498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2"/>
            <p:cNvSpPr/>
            <p:nvPr/>
          </p:nvSpPr>
          <p:spPr>
            <a:xfrm>
              <a:off x="5590805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2"/>
            <p:cNvSpPr/>
            <p:nvPr/>
          </p:nvSpPr>
          <p:spPr>
            <a:xfrm>
              <a:off x="5666915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2"/>
            <p:cNvSpPr/>
            <p:nvPr/>
          </p:nvSpPr>
          <p:spPr>
            <a:xfrm>
              <a:off x="5742589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2"/>
            <p:cNvSpPr/>
            <p:nvPr/>
          </p:nvSpPr>
          <p:spPr>
            <a:xfrm>
              <a:off x="5818297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2"/>
            <p:cNvSpPr/>
            <p:nvPr/>
          </p:nvSpPr>
          <p:spPr>
            <a:xfrm>
              <a:off x="5894006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2"/>
            <p:cNvSpPr/>
            <p:nvPr/>
          </p:nvSpPr>
          <p:spPr>
            <a:xfrm>
              <a:off x="5970082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2"/>
            <p:cNvSpPr/>
            <p:nvPr/>
          </p:nvSpPr>
          <p:spPr>
            <a:xfrm>
              <a:off x="6045790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2"/>
            <p:cNvSpPr/>
            <p:nvPr/>
          </p:nvSpPr>
          <p:spPr>
            <a:xfrm>
              <a:off x="6121498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TITLE_AND_DESCRIPTION_1_1">
    <p:spTree>
      <p:nvGrpSpPr>
        <p:cNvPr id="1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p43"/>
          <p:cNvSpPr/>
          <p:nvPr/>
        </p:nvSpPr>
        <p:spPr>
          <a:xfrm flipH="1">
            <a:off x="-7428" y="2841396"/>
            <a:ext cx="823460" cy="1680594"/>
          </a:xfrm>
          <a:custGeom>
            <a:avLst/>
            <a:gdLst/>
            <a:ahLst/>
            <a:cxnLst/>
            <a:rect l="l" t="t" r="r" b="b"/>
            <a:pathLst>
              <a:path w="24625" h="50257" extrusionOk="0">
                <a:moveTo>
                  <a:pt x="24625" y="1"/>
                </a:moveTo>
                <a:cubicBezTo>
                  <a:pt x="11055" y="372"/>
                  <a:pt x="0" y="11463"/>
                  <a:pt x="0" y="25129"/>
                </a:cubicBezTo>
                <a:cubicBezTo>
                  <a:pt x="0" y="38795"/>
                  <a:pt x="11055" y="49885"/>
                  <a:pt x="24625" y="50257"/>
                </a:cubicBezTo>
                <a:lnTo>
                  <a:pt x="24625" y="37585"/>
                </a:lnTo>
                <a:lnTo>
                  <a:pt x="20014" y="26063"/>
                </a:lnTo>
                <a:lnTo>
                  <a:pt x="24625" y="12673"/>
                </a:lnTo>
                <a:lnTo>
                  <a:pt x="24625" y="1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43"/>
          <p:cNvSpPr/>
          <p:nvPr/>
        </p:nvSpPr>
        <p:spPr>
          <a:xfrm flipH="1">
            <a:off x="-7428" y="3265148"/>
            <a:ext cx="412951" cy="832689"/>
          </a:xfrm>
          <a:custGeom>
            <a:avLst/>
            <a:gdLst/>
            <a:ahLst/>
            <a:cxnLst/>
            <a:rect l="l" t="t" r="r" b="b"/>
            <a:pathLst>
              <a:path w="12349" h="24901" extrusionOk="0">
                <a:moveTo>
                  <a:pt x="12349" y="1"/>
                </a:moveTo>
                <a:cubicBezTo>
                  <a:pt x="5594" y="144"/>
                  <a:pt x="1" y="5666"/>
                  <a:pt x="1" y="12445"/>
                </a:cubicBezTo>
                <a:cubicBezTo>
                  <a:pt x="1" y="19236"/>
                  <a:pt x="5594" y="24757"/>
                  <a:pt x="12349" y="24901"/>
                </a:cubicBezTo>
                <a:lnTo>
                  <a:pt x="12349" y="1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43"/>
          <p:cNvSpPr/>
          <p:nvPr/>
        </p:nvSpPr>
        <p:spPr>
          <a:xfrm flipH="1">
            <a:off x="-15236" y="3672566"/>
            <a:ext cx="2164003" cy="1311316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43"/>
          <p:cNvSpPr/>
          <p:nvPr/>
        </p:nvSpPr>
        <p:spPr>
          <a:xfrm>
            <a:off x="8153577" y="2387014"/>
            <a:ext cx="403755" cy="375030"/>
          </a:xfrm>
          <a:custGeom>
            <a:avLst/>
            <a:gdLst/>
            <a:ahLst/>
            <a:cxnLst/>
            <a:rect l="l" t="t" r="r" b="b"/>
            <a:pathLst>
              <a:path w="12074" h="11215" extrusionOk="0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43"/>
          <p:cNvSpPr/>
          <p:nvPr/>
        </p:nvSpPr>
        <p:spPr>
          <a:xfrm>
            <a:off x="8012595" y="2231721"/>
            <a:ext cx="685721" cy="685319"/>
          </a:xfrm>
          <a:custGeom>
            <a:avLst/>
            <a:gdLst/>
            <a:ahLst/>
            <a:cxnLst/>
            <a:rect l="l" t="t" r="r" b="b"/>
            <a:pathLst>
              <a:path w="20506" h="20494" fill="none" extrusionOk="0">
                <a:moveTo>
                  <a:pt x="16853" y="3642"/>
                </a:moveTo>
                <a:cubicBezTo>
                  <a:pt x="20506" y="7295"/>
                  <a:pt x="20506" y="13200"/>
                  <a:pt x="16853" y="16853"/>
                </a:cubicBezTo>
                <a:cubicBezTo>
                  <a:pt x="13200" y="20494"/>
                  <a:pt x="7295" y="20494"/>
                  <a:pt x="3642" y="16853"/>
                </a:cubicBezTo>
                <a:cubicBezTo>
                  <a:pt x="1" y="13200"/>
                  <a:pt x="1" y="7295"/>
                  <a:pt x="3642" y="3642"/>
                </a:cubicBezTo>
                <a:cubicBezTo>
                  <a:pt x="7295" y="1"/>
                  <a:pt x="13200" y="1"/>
                  <a:pt x="16853" y="3642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43"/>
          <p:cNvSpPr/>
          <p:nvPr/>
        </p:nvSpPr>
        <p:spPr>
          <a:xfrm flipH="1">
            <a:off x="1410082" y="4424696"/>
            <a:ext cx="624425" cy="624425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43"/>
          <p:cNvSpPr/>
          <p:nvPr/>
        </p:nvSpPr>
        <p:spPr>
          <a:xfrm>
            <a:off x="8045447" y="0"/>
            <a:ext cx="620011" cy="890373"/>
          </a:xfrm>
          <a:custGeom>
            <a:avLst/>
            <a:gdLst/>
            <a:ahLst/>
            <a:cxnLst/>
            <a:rect l="l" t="t" r="r" b="b"/>
            <a:pathLst>
              <a:path w="18541" h="26626" extrusionOk="0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2" name="Google Shape;3042;p43"/>
          <p:cNvGrpSpPr/>
          <p:nvPr/>
        </p:nvGrpSpPr>
        <p:grpSpPr>
          <a:xfrm>
            <a:off x="8471883" y="985604"/>
            <a:ext cx="555940" cy="467056"/>
            <a:chOff x="1655600" y="1342675"/>
            <a:chExt cx="415625" cy="349175"/>
          </a:xfrm>
        </p:grpSpPr>
        <p:sp>
          <p:nvSpPr>
            <p:cNvPr id="3043" name="Google Shape;3043;p43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3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3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3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3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3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3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3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3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3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3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3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3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3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3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3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3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3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3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3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3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3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3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3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3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3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3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3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3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3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3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3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3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3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3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3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3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3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3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3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3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3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3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3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3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3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3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3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3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3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3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3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3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3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3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3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3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3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3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3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7" name="Google Shape;3107;p43"/>
          <p:cNvCxnSpPr/>
          <p:nvPr/>
        </p:nvCxnSpPr>
        <p:spPr>
          <a:xfrm>
            <a:off x="8355450" y="9450"/>
            <a:ext cx="0" cy="255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AND_TWO_COLUMNS_1_2_1_1_1_2"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9" name="Google Shape;3109;p44"/>
          <p:cNvCxnSpPr/>
          <p:nvPr/>
        </p:nvCxnSpPr>
        <p:spPr>
          <a:xfrm>
            <a:off x="8570950" y="0"/>
            <a:ext cx="0" cy="166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0" name="Google Shape;3110;p44"/>
          <p:cNvSpPr/>
          <p:nvPr/>
        </p:nvSpPr>
        <p:spPr>
          <a:xfrm>
            <a:off x="8403715" y="1391578"/>
            <a:ext cx="334467" cy="304739"/>
          </a:xfrm>
          <a:custGeom>
            <a:avLst/>
            <a:gdLst/>
            <a:ahLst/>
            <a:cxnLst/>
            <a:rect l="l" t="t" r="r" b="b"/>
            <a:pathLst>
              <a:path w="10002" h="9113" extrusionOk="0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1" name="Google Shape;3111;p44"/>
          <p:cNvGrpSpPr/>
          <p:nvPr/>
        </p:nvGrpSpPr>
        <p:grpSpPr>
          <a:xfrm>
            <a:off x="7912658" y="-9"/>
            <a:ext cx="555940" cy="467056"/>
            <a:chOff x="1655600" y="1342675"/>
            <a:chExt cx="415625" cy="349175"/>
          </a:xfrm>
        </p:grpSpPr>
        <p:sp>
          <p:nvSpPr>
            <p:cNvPr id="3112" name="Google Shape;3112;p44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4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4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4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4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4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4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4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4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4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4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4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4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4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4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4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4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4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4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4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4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4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4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4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4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4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4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4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4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4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4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6" name="Google Shape;3176;p44"/>
          <p:cNvSpPr/>
          <p:nvPr/>
        </p:nvSpPr>
        <p:spPr>
          <a:xfrm>
            <a:off x="6852626" y="677006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44"/>
          <p:cNvSpPr/>
          <p:nvPr/>
        </p:nvSpPr>
        <p:spPr>
          <a:xfrm rot="5400000">
            <a:off x="580899" y="4194150"/>
            <a:ext cx="368466" cy="1530255"/>
          </a:xfrm>
          <a:custGeom>
            <a:avLst/>
            <a:gdLst/>
            <a:ahLst/>
            <a:cxnLst/>
            <a:rect l="l" t="t" r="r" b="b"/>
            <a:pathLst>
              <a:path w="19236" h="79888" extrusionOk="0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ubTitle" idx="1"/>
          </p:nvPr>
        </p:nvSpPr>
        <p:spPr>
          <a:xfrm>
            <a:off x="718673" y="1217800"/>
            <a:ext cx="73773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7"/>
          <p:cNvCxnSpPr/>
          <p:nvPr/>
        </p:nvCxnSpPr>
        <p:spPr>
          <a:xfrm rot="10800000">
            <a:off x="8057675" y="1840400"/>
            <a:ext cx="0" cy="420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7"/>
          <p:cNvSpPr/>
          <p:nvPr/>
        </p:nvSpPr>
        <p:spPr>
          <a:xfrm>
            <a:off x="990474" y="1121063"/>
            <a:ext cx="719331" cy="719331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"/>
          <p:cNvSpPr/>
          <p:nvPr/>
        </p:nvSpPr>
        <p:spPr>
          <a:xfrm>
            <a:off x="1128446" y="1278780"/>
            <a:ext cx="443414" cy="403922"/>
          </a:xfrm>
          <a:custGeom>
            <a:avLst/>
            <a:gdLst/>
            <a:ahLst/>
            <a:cxnLst/>
            <a:rect l="l" t="t" r="r" b="b"/>
            <a:pathLst>
              <a:path w="13260" h="12079" extrusionOk="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"/>
          <p:cNvSpPr/>
          <p:nvPr/>
        </p:nvSpPr>
        <p:spPr>
          <a:xfrm>
            <a:off x="1571862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8197846" y="3552992"/>
            <a:ext cx="719361" cy="1601274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7"/>
          <p:cNvSpPr/>
          <p:nvPr/>
        </p:nvSpPr>
        <p:spPr>
          <a:xfrm>
            <a:off x="6273086" y="4361191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7"/>
          <p:cNvGrpSpPr/>
          <p:nvPr/>
        </p:nvGrpSpPr>
        <p:grpSpPr>
          <a:xfrm>
            <a:off x="8279551" y="180541"/>
            <a:ext cx="555940" cy="467056"/>
            <a:chOff x="1655600" y="1342675"/>
            <a:chExt cx="415625" cy="349175"/>
          </a:xfrm>
        </p:grpSpPr>
        <p:sp>
          <p:nvSpPr>
            <p:cNvPr id="302" name="Google Shape;302;p7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7"/>
          <p:cNvSpPr/>
          <p:nvPr/>
        </p:nvSpPr>
        <p:spPr>
          <a:xfrm>
            <a:off x="1435650" y="3"/>
            <a:ext cx="136201" cy="2879229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7"/>
          <p:cNvSpPr/>
          <p:nvPr/>
        </p:nvSpPr>
        <p:spPr>
          <a:xfrm>
            <a:off x="0" y="1432096"/>
            <a:ext cx="1435658" cy="859963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7"/>
          <p:cNvSpPr txBox="1">
            <a:spLocks noGrp="1"/>
          </p:cNvSpPr>
          <p:nvPr>
            <p:ph type="title"/>
          </p:nvPr>
        </p:nvSpPr>
        <p:spPr>
          <a:xfrm>
            <a:off x="2006669" y="1024128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7"/>
          <p:cNvSpPr txBox="1">
            <a:spLocks noGrp="1"/>
          </p:cNvSpPr>
          <p:nvPr>
            <p:ph type="subTitle" idx="1"/>
          </p:nvPr>
        </p:nvSpPr>
        <p:spPr>
          <a:xfrm>
            <a:off x="2002750" y="1753911"/>
            <a:ext cx="38718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/>
          <p:nvPr/>
        </p:nvSpPr>
        <p:spPr>
          <a:xfrm>
            <a:off x="3866378" y="3755928"/>
            <a:ext cx="334467" cy="304739"/>
          </a:xfrm>
          <a:custGeom>
            <a:avLst/>
            <a:gdLst/>
            <a:ahLst/>
            <a:cxnLst/>
            <a:rect l="l" t="t" r="r" b="b"/>
            <a:pathLst>
              <a:path w="10002" h="9113" extrusionOk="0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9"/>
          <p:cNvSpPr/>
          <p:nvPr/>
        </p:nvSpPr>
        <p:spPr>
          <a:xfrm>
            <a:off x="0" y="2021486"/>
            <a:ext cx="4033589" cy="550257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9"/>
          <p:cNvGrpSpPr/>
          <p:nvPr/>
        </p:nvGrpSpPr>
        <p:grpSpPr>
          <a:xfrm>
            <a:off x="3331208" y="1414191"/>
            <a:ext cx="555940" cy="467056"/>
            <a:chOff x="1655600" y="1342675"/>
            <a:chExt cx="415625" cy="349175"/>
          </a:xfrm>
        </p:grpSpPr>
        <p:sp>
          <p:nvSpPr>
            <p:cNvPr id="449" name="Google Shape;449;p9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3" name="Google Shape;513;p9"/>
          <p:cNvCxnSpPr/>
          <p:nvPr/>
        </p:nvCxnSpPr>
        <p:spPr>
          <a:xfrm>
            <a:off x="4033563" y="9450"/>
            <a:ext cx="0" cy="391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4" name="Google Shape;514;p9"/>
          <p:cNvSpPr/>
          <p:nvPr/>
        </p:nvSpPr>
        <p:spPr>
          <a:xfrm>
            <a:off x="3721368" y="3596084"/>
            <a:ext cx="624425" cy="624425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9"/>
          <p:cNvSpPr/>
          <p:nvPr/>
        </p:nvSpPr>
        <p:spPr>
          <a:xfrm>
            <a:off x="8439893" y="2803"/>
            <a:ext cx="699732" cy="1073391"/>
          </a:xfrm>
          <a:custGeom>
            <a:avLst/>
            <a:gdLst/>
            <a:ahLst/>
            <a:cxnLst/>
            <a:rect l="l" t="t" r="r" b="b"/>
            <a:pathLst>
              <a:path w="20925" h="32099" extrusionOk="0">
                <a:moveTo>
                  <a:pt x="1869" y="0"/>
                </a:moveTo>
                <a:cubicBezTo>
                  <a:pt x="671" y="2647"/>
                  <a:pt x="1" y="7881"/>
                  <a:pt x="1" y="10971"/>
                </a:cubicBezTo>
                <a:cubicBezTo>
                  <a:pt x="1" y="22553"/>
                  <a:pt x="9331" y="31979"/>
                  <a:pt x="20925" y="32099"/>
                </a:cubicBezTo>
                <a:lnTo>
                  <a:pt x="209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9"/>
          <p:cNvSpPr txBox="1">
            <a:spLocks noGrp="1"/>
          </p:cNvSpPr>
          <p:nvPr>
            <p:ph type="title"/>
          </p:nvPr>
        </p:nvSpPr>
        <p:spPr>
          <a:xfrm>
            <a:off x="713225" y="2024825"/>
            <a:ext cx="33210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7" name="Google Shape;517;p9"/>
          <p:cNvSpPr txBox="1">
            <a:spLocks noGrp="1"/>
          </p:cNvSpPr>
          <p:nvPr>
            <p:ph type="subTitle" idx="1"/>
          </p:nvPr>
        </p:nvSpPr>
        <p:spPr>
          <a:xfrm>
            <a:off x="4937800" y="2219092"/>
            <a:ext cx="3502200" cy="24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1"/>
          <p:cNvSpPr/>
          <p:nvPr/>
        </p:nvSpPr>
        <p:spPr>
          <a:xfrm flipH="1">
            <a:off x="353540" y="-8"/>
            <a:ext cx="719361" cy="1601274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710575" y="577400"/>
            <a:ext cx="7726800" cy="40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8205859" y="2471374"/>
            <a:ext cx="498289" cy="498657"/>
          </a:xfrm>
          <a:custGeom>
            <a:avLst/>
            <a:gdLst/>
            <a:ahLst/>
            <a:cxnLst/>
            <a:rect l="l" t="t" r="r" b="b"/>
            <a:pathLst>
              <a:path w="14901" h="14912" extrusionOk="0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11"/>
          <p:cNvGrpSpPr/>
          <p:nvPr/>
        </p:nvGrpSpPr>
        <p:grpSpPr>
          <a:xfrm>
            <a:off x="8588102" y="1765696"/>
            <a:ext cx="555909" cy="466998"/>
            <a:chOff x="2288402" y="2491171"/>
            <a:chExt cx="555909" cy="466998"/>
          </a:xfrm>
        </p:grpSpPr>
        <p:sp>
          <p:nvSpPr>
            <p:cNvPr id="528" name="Google Shape;528;p11"/>
            <p:cNvSpPr/>
            <p:nvPr/>
          </p:nvSpPr>
          <p:spPr>
            <a:xfrm>
              <a:off x="2288402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368118" y="2491171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443788" y="2491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515881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591585" y="2491171"/>
              <a:ext cx="25648" cy="21970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670866" y="2491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2743360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2819063" y="249117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2288402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2364106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440211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515881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91585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667288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743360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819063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288402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368118" y="2618536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443788" y="261853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515881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591585" y="261853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670866" y="261853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743360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2819063" y="261853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288402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368118" y="2681801"/>
              <a:ext cx="21636" cy="22070"/>
            </a:xfrm>
            <a:custGeom>
              <a:avLst/>
              <a:gdLst/>
              <a:ahLst/>
              <a:cxnLst/>
              <a:rect l="l" t="t" r="r" b="b"/>
              <a:pathLst>
                <a:path w="647" h="660" extrusionOk="0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443788" y="2681801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515881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591585" y="268180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670866" y="2681801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743360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19063" y="268180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288402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2364106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2440211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2515881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2591585" y="2745501"/>
              <a:ext cx="25648" cy="21769"/>
            </a:xfrm>
            <a:custGeom>
              <a:avLst/>
              <a:gdLst/>
              <a:ahLst/>
              <a:cxnLst/>
              <a:rect l="l" t="t" r="r" b="b"/>
              <a:pathLst>
                <a:path w="767" h="651" extrusionOk="0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2667288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2743360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819063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288536" y="2809167"/>
              <a:ext cx="25548" cy="21636"/>
            </a:xfrm>
            <a:custGeom>
              <a:avLst/>
              <a:gdLst/>
              <a:ahLst/>
              <a:cxnLst/>
              <a:rect l="l" t="t" r="r" b="b"/>
              <a:pathLst>
                <a:path w="764" h="647" extrusionOk="0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2368118" y="2809167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2443788" y="2809167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2515881" y="2809134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2591585" y="2809134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670866" y="2809167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743360" y="280916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819063" y="280916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2288536" y="287283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368118" y="2872833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443788" y="287283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2515881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591585" y="287283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2670866" y="287283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2743360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2819063" y="287283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2288402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2364106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2440211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2515881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2591585" y="2936131"/>
              <a:ext cx="25648" cy="21937"/>
            </a:xfrm>
            <a:custGeom>
              <a:avLst/>
              <a:gdLst/>
              <a:ahLst/>
              <a:cxnLst/>
              <a:rect l="l" t="t" r="r" b="b"/>
              <a:pathLst>
                <a:path w="767" h="656" extrusionOk="0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2667288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2743360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2819063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11"/>
          <p:cNvSpPr/>
          <p:nvPr/>
        </p:nvSpPr>
        <p:spPr>
          <a:xfrm>
            <a:off x="8437351" y="-4049"/>
            <a:ext cx="33" cy="3203318"/>
          </a:xfrm>
          <a:custGeom>
            <a:avLst/>
            <a:gdLst/>
            <a:ahLst/>
            <a:cxnLst/>
            <a:rect l="l" t="t" r="r" b="b"/>
            <a:pathLst>
              <a:path w="1" h="95793" fill="none" extrusionOk="0">
                <a:moveTo>
                  <a:pt x="1" y="0"/>
                </a:moveTo>
                <a:lnTo>
                  <a:pt x="1" y="9579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1"/>
          <p:cNvSpPr/>
          <p:nvPr/>
        </p:nvSpPr>
        <p:spPr>
          <a:xfrm flipH="1">
            <a:off x="11" y="219327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11"/>
          <p:cNvGrpSpPr/>
          <p:nvPr/>
        </p:nvGrpSpPr>
        <p:grpSpPr>
          <a:xfrm>
            <a:off x="75677" y="4676496"/>
            <a:ext cx="555909" cy="466998"/>
            <a:chOff x="2288402" y="2491171"/>
            <a:chExt cx="555909" cy="466998"/>
          </a:xfrm>
        </p:grpSpPr>
        <p:sp>
          <p:nvSpPr>
            <p:cNvPr id="595" name="Google Shape;595;p11"/>
            <p:cNvSpPr/>
            <p:nvPr/>
          </p:nvSpPr>
          <p:spPr>
            <a:xfrm>
              <a:off x="2288402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2368118" y="2491171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2443788" y="2491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2515881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591585" y="2491171"/>
              <a:ext cx="25648" cy="21970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2670866" y="2491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743360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2819063" y="249117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288402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2364106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2440211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515881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591585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667288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743360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2819063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2288402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368118" y="2618536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443788" y="261853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2515881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591585" y="261853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2670866" y="261853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2743360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2819063" y="261853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2288402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368118" y="2681801"/>
              <a:ext cx="21636" cy="22070"/>
            </a:xfrm>
            <a:custGeom>
              <a:avLst/>
              <a:gdLst/>
              <a:ahLst/>
              <a:cxnLst/>
              <a:rect l="l" t="t" r="r" b="b"/>
              <a:pathLst>
                <a:path w="647" h="660" extrusionOk="0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2443788" y="2681801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2515881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2591585" y="268180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670866" y="2681801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743360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2819063" y="268180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2288402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2364106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440211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2515881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2591585" y="2745501"/>
              <a:ext cx="25648" cy="21769"/>
            </a:xfrm>
            <a:custGeom>
              <a:avLst/>
              <a:gdLst/>
              <a:ahLst/>
              <a:cxnLst/>
              <a:rect l="l" t="t" r="r" b="b"/>
              <a:pathLst>
                <a:path w="767" h="651" extrusionOk="0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2667288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743360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819063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288536" y="2809167"/>
              <a:ext cx="25548" cy="21636"/>
            </a:xfrm>
            <a:custGeom>
              <a:avLst/>
              <a:gdLst/>
              <a:ahLst/>
              <a:cxnLst/>
              <a:rect l="l" t="t" r="r" b="b"/>
              <a:pathLst>
                <a:path w="764" h="647" extrusionOk="0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368118" y="2809167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443788" y="2809167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515881" y="2809134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591585" y="2809134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670866" y="2809167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743360" y="280916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819063" y="280916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288536" y="287283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368118" y="2872833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443788" y="287283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515881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591585" y="287283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670866" y="287283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743360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819063" y="287283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288402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364106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440211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515881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591585" y="2936131"/>
              <a:ext cx="25648" cy="21937"/>
            </a:xfrm>
            <a:custGeom>
              <a:avLst/>
              <a:gdLst/>
              <a:ahLst/>
              <a:cxnLst/>
              <a:rect l="l" t="t" r="r" b="b"/>
              <a:pathLst>
                <a:path w="767" h="656" extrusionOk="0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667288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743360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819063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11"/>
          <p:cNvSpPr txBox="1">
            <a:spLocks noGrp="1"/>
          </p:cNvSpPr>
          <p:nvPr>
            <p:ph type="title" hasCustomPrompt="1"/>
          </p:nvPr>
        </p:nvSpPr>
        <p:spPr>
          <a:xfrm>
            <a:off x="708600" y="1106125"/>
            <a:ext cx="7726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0" name="Google Shape;660;p11"/>
          <p:cNvSpPr txBox="1">
            <a:spLocks noGrp="1"/>
          </p:cNvSpPr>
          <p:nvPr>
            <p:ph type="subTitle" idx="1"/>
          </p:nvPr>
        </p:nvSpPr>
        <p:spPr>
          <a:xfrm>
            <a:off x="3036650" y="3067007"/>
            <a:ext cx="3070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2638050" y="2659777"/>
            <a:ext cx="38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4" name="Google Shape;664;p13"/>
          <p:cNvSpPr txBox="1">
            <a:spLocks noGrp="1"/>
          </p:cNvSpPr>
          <p:nvPr>
            <p:ph type="title" idx="2" hasCustomPrompt="1"/>
          </p:nvPr>
        </p:nvSpPr>
        <p:spPr>
          <a:xfrm>
            <a:off x="2638050" y="905989"/>
            <a:ext cx="3867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665" name="Google Shape;665;p13"/>
          <p:cNvCxnSpPr/>
          <p:nvPr/>
        </p:nvCxnSpPr>
        <p:spPr>
          <a:xfrm>
            <a:off x="3452054" y="2687978"/>
            <a:ext cx="337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13"/>
          <p:cNvSpPr/>
          <p:nvPr/>
        </p:nvSpPr>
        <p:spPr>
          <a:xfrm>
            <a:off x="2818247" y="2472046"/>
            <a:ext cx="643252" cy="2671455"/>
          </a:xfrm>
          <a:custGeom>
            <a:avLst/>
            <a:gdLst/>
            <a:ahLst/>
            <a:cxnLst/>
            <a:rect l="l" t="t" r="r" b="b"/>
            <a:pathLst>
              <a:path w="19236" h="79888" extrusionOk="0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3"/>
          <p:cNvSpPr/>
          <p:nvPr/>
        </p:nvSpPr>
        <p:spPr>
          <a:xfrm>
            <a:off x="6197049" y="2375759"/>
            <a:ext cx="624425" cy="624425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3"/>
          <p:cNvSpPr/>
          <p:nvPr/>
        </p:nvSpPr>
        <p:spPr>
          <a:xfrm>
            <a:off x="6304064" y="2500450"/>
            <a:ext cx="403755" cy="375030"/>
          </a:xfrm>
          <a:custGeom>
            <a:avLst/>
            <a:gdLst/>
            <a:ahLst/>
            <a:cxnLst/>
            <a:rect l="l" t="t" r="r" b="b"/>
            <a:pathLst>
              <a:path w="12074" h="11215" extrusionOk="0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13"/>
          <p:cNvGrpSpPr/>
          <p:nvPr/>
        </p:nvGrpSpPr>
        <p:grpSpPr>
          <a:xfrm>
            <a:off x="3542364" y="4041579"/>
            <a:ext cx="555934" cy="466650"/>
            <a:chOff x="4723089" y="2279829"/>
            <a:chExt cx="555934" cy="466650"/>
          </a:xfrm>
        </p:grpSpPr>
        <p:sp>
          <p:nvSpPr>
            <p:cNvPr id="670" name="Google Shape;670;p13"/>
            <p:cNvSpPr/>
            <p:nvPr/>
          </p:nvSpPr>
          <p:spPr>
            <a:xfrm>
              <a:off x="472308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4798797" y="2279829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4874471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495057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5026287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5101960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5177668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5253776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472308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798797" y="234353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4874471" y="234353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95057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5026287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5101960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5177668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5253776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72670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798797" y="2406799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874471" y="2406799"/>
              <a:ext cx="25682" cy="22037"/>
            </a:xfrm>
            <a:custGeom>
              <a:avLst/>
              <a:gdLst/>
              <a:ahLst/>
              <a:cxnLst/>
              <a:rect l="l" t="t" r="r" b="b"/>
              <a:pathLst>
                <a:path w="768" h="659" extrusionOk="0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495419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026287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105572" y="240679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18168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5253776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472308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4798797" y="2470468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4874471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95057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026287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101960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5177668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5253776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472670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4798797" y="253417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874471" y="253417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95419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5026287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5105572" y="2534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518168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5253776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472670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4798797" y="259784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4874604" y="2597840"/>
              <a:ext cx="25548" cy="21669"/>
            </a:xfrm>
            <a:custGeom>
              <a:avLst/>
              <a:gdLst/>
              <a:ahLst/>
              <a:cxnLst/>
              <a:rect l="l" t="t" r="r" b="b"/>
              <a:pathLst>
                <a:path w="764" h="648" extrusionOk="0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495419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5026287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5105572" y="259743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518168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5253776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472308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798797" y="266114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4874471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495057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5026287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5101960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177668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5253776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472670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4798797" y="272481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4874471" y="2724810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495419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026287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105572" y="272481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18168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253776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13"/>
          <p:cNvSpPr/>
          <p:nvPr/>
        </p:nvSpPr>
        <p:spPr>
          <a:xfrm>
            <a:off x="8775525" y="3"/>
            <a:ext cx="368475" cy="1260019"/>
          </a:xfrm>
          <a:custGeom>
            <a:avLst/>
            <a:gdLst/>
            <a:ahLst/>
            <a:cxnLst/>
            <a:rect l="l" t="t" r="r" b="b"/>
            <a:pathLst>
              <a:path w="11019" h="37680" extrusionOk="0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4"/>
          <p:cNvSpPr txBox="1">
            <a:spLocks noGrp="1"/>
          </p:cNvSpPr>
          <p:nvPr>
            <p:ph type="title"/>
          </p:nvPr>
        </p:nvSpPr>
        <p:spPr>
          <a:xfrm>
            <a:off x="4455601" y="2116197"/>
            <a:ext cx="2544600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7" name="Google Shape;737;p14"/>
          <p:cNvSpPr txBox="1">
            <a:spLocks noGrp="1"/>
          </p:cNvSpPr>
          <p:nvPr>
            <p:ph type="title" idx="2" hasCustomPrompt="1"/>
          </p:nvPr>
        </p:nvSpPr>
        <p:spPr>
          <a:xfrm>
            <a:off x="2413500" y="155534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8" name="Google Shape;738;p14"/>
          <p:cNvSpPr/>
          <p:nvPr/>
        </p:nvSpPr>
        <p:spPr>
          <a:xfrm>
            <a:off x="2459127" y="2116200"/>
            <a:ext cx="373850" cy="3027245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4"/>
          <p:cNvSpPr/>
          <p:nvPr/>
        </p:nvSpPr>
        <p:spPr>
          <a:xfrm>
            <a:off x="6316764" y="12"/>
            <a:ext cx="620011" cy="890373"/>
          </a:xfrm>
          <a:custGeom>
            <a:avLst/>
            <a:gdLst/>
            <a:ahLst/>
            <a:cxnLst/>
            <a:rect l="l" t="t" r="r" b="b"/>
            <a:pathLst>
              <a:path w="18541" h="26626" extrusionOk="0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14"/>
          <p:cNvGrpSpPr/>
          <p:nvPr/>
        </p:nvGrpSpPr>
        <p:grpSpPr>
          <a:xfrm>
            <a:off x="5643864" y="423729"/>
            <a:ext cx="555934" cy="466650"/>
            <a:chOff x="4723089" y="2279829"/>
            <a:chExt cx="555934" cy="466650"/>
          </a:xfrm>
        </p:grpSpPr>
        <p:sp>
          <p:nvSpPr>
            <p:cNvPr id="741" name="Google Shape;741;p14"/>
            <p:cNvSpPr/>
            <p:nvPr/>
          </p:nvSpPr>
          <p:spPr>
            <a:xfrm>
              <a:off x="472308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4798797" y="2279829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874471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495057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5026287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5101960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5177668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253776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472308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4798797" y="234353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4874471" y="234353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495057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5026287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5101960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177668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253776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72670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4798797" y="2406799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4874471" y="2406799"/>
              <a:ext cx="25682" cy="22037"/>
            </a:xfrm>
            <a:custGeom>
              <a:avLst/>
              <a:gdLst/>
              <a:ahLst/>
              <a:cxnLst/>
              <a:rect l="l" t="t" r="r" b="b"/>
              <a:pathLst>
                <a:path w="768" h="659" extrusionOk="0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495419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5026287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5105572" y="240679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518168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5253776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72308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4798797" y="2470468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4874471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495057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5026287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5101960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5177668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5253776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472670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4798797" y="253417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4874471" y="253417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495419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5026287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5105572" y="2534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518168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5253776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472670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4798797" y="259784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4874604" y="2597840"/>
              <a:ext cx="25548" cy="21669"/>
            </a:xfrm>
            <a:custGeom>
              <a:avLst/>
              <a:gdLst/>
              <a:ahLst/>
              <a:cxnLst/>
              <a:rect l="l" t="t" r="r" b="b"/>
              <a:pathLst>
                <a:path w="764" h="648" extrusionOk="0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495419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5026287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5105572" y="259743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518168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5253776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472308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4798797" y="266114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4874471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95057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5026287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101960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177668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253776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72670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98797" y="272481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874471" y="2724810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95419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5026287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5105572" y="272481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518168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5253776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4"/>
          <p:cNvSpPr/>
          <p:nvPr/>
        </p:nvSpPr>
        <p:spPr>
          <a:xfrm>
            <a:off x="2548250" y="3338775"/>
            <a:ext cx="3768517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14"/>
          <p:cNvGrpSpPr/>
          <p:nvPr/>
        </p:nvGrpSpPr>
        <p:grpSpPr>
          <a:xfrm>
            <a:off x="1774489" y="4494729"/>
            <a:ext cx="555934" cy="466650"/>
            <a:chOff x="4723089" y="2279829"/>
            <a:chExt cx="555934" cy="466650"/>
          </a:xfrm>
        </p:grpSpPr>
        <p:sp>
          <p:nvSpPr>
            <p:cNvPr id="807" name="Google Shape;807;p14"/>
            <p:cNvSpPr/>
            <p:nvPr/>
          </p:nvSpPr>
          <p:spPr>
            <a:xfrm>
              <a:off x="472308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798797" y="2279829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874471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95057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5026287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101960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5177668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5253776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472308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4798797" y="234353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874471" y="234353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95057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5026287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5101960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5177668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5253776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472670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798797" y="2406799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874471" y="2406799"/>
              <a:ext cx="25682" cy="22037"/>
            </a:xfrm>
            <a:custGeom>
              <a:avLst/>
              <a:gdLst/>
              <a:ahLst/>
              <a:cxnLst/>
              <a:rect l="l" t="t" r="r" b="b"/>
              <a:pathLst>
                <a:path w="768" h="659" extrusionOk="0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495419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5026287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5105572" y="240679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518168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5253776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472308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4798797" y="2470468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874471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495057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5026287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5101960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5177668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5253776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472670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4798797" y="253417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4874471" y="253417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495419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5026287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5105572" y="2534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518168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5253776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472670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4798797" y="259784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4874604" y="2597840"/>
              <a:ext cx="25548" cy="21669"/>
            </a:xfrm>
            <a:custGeom>
              <a:avLst/>
              <a:gdLst/>
              <a:ahLst/>
              <a:cxnLst/>
              <a:rect l="l" t="t" r="r" b="b"/>
              <a:pathLst>
                <a:path w="764" h="648" extrusionOk="0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5419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5026287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5105572" y="259743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518168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5253776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72308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798797" y="266114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874471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495057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5026287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5101960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5177668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5253776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472670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4798797" y="272481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4874471" y="2724810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495419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5026287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5105572" y="272481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518168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5253776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EC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  <a:defRPr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70" r:id="rId13"/>
    <p:sldLayoutId id="2147483672" r:id="rId14"/>
    <p:sldLayoutId id="2147483675" r:id="rId15"/>
    <p:sldLayoutId id="2147483678" r:id="rId16"/>
    <p:sldLayoutId id="2147483682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47"/>
          <p:cNvSpPr txBox="1">
            <a:spLocks noGrp="1"/>
          </p:cNvSpPr>
          <p:nvPr>
            <p:ph type="ctrTitle"/>
          </p:nvPr>
        </p:nvSpPr>
        <p:spPr>
          <a:xfrm>
            <a:off x="713225" y="2571750"/>
            <a:ext cx="77268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 err="1">
                <a:latin typeface="+mj-ea"/>
                <a:ea typeface="+mj-ea"/>
              </a:rPr>
              <a:t>BoBeat</a:t>
            </a:r>
            <a:endParaRPr sz="5700" dirty="0">
              <a:latin typeface="+mj-ea"/>
              <a:ea typeface="+mj-ea"/>
            </a:endParaRPr>
          </a:p>
        </p:txBody>
      </p:sp>
      <p:sp>
        <p:nvSpPr>
          <p:cNvPr id="3187" name="Google Shape;3187;p47"/>
          <p:cNvSpPr txBox="1">
            <a:spLocks noGrp="1"/>
          </p:cNvSpPr>
          <p:nvPr>
            <p:ph type="subTitle" idx="1"/>
          </p:nvPr>
        </p:nvSpPr>
        <p:spPr>
          <a:xfrm>
            <a:off x="3596589" y="447511"/>
            <a:ext cx="7726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밥은 먹고 다니니</a:t>
            </a:r>
            <a:r>
              <a:rPr lang="en-US" altLang="ko-KR" dirty="0">
                <a:latin typeface="+mj-ea"/>
                <a:ea typeface="+mj-ea"/>
              </a:rPr>
              <a:t>?</a:t>
            </a:r>
            <a:br>
              <a:rPr lang="en-US" altLang="ko-KR" dirty="0">
                <a:latin typeface="+mj-ea"/>
                <a:ea typeface="+mj-ea"/>
              </a:rPr>
            </a:br>
            <a:endParaRPr dirty="0">
              <a:latin typeface="+mj-ea"/>
              <a:ea typeface="+mj-ea"/>
            </a:endParaRPr>
          </a:p>
        </p:txBody>
      </p:sp>
      <p:sp>
        <p:nvSpPr>
          <p:cNvPr id="4" name="Google Shape;3187;p47">
            <a:extLst>
              <a:ext uri="{FF2B5EF4-FFF2-40B4-BE49-F238E27FC236}">
                <a16:creationId xmlns:a16="http://schemas.microsoft.com/office/drawing/2014/main" id="{695D34A2-10E5-48BA-A9D4-A5CF2FCD9DAD}"/>
              </a:ext>
            </a:extLst>
          </p:cNvPr>
          <p:cNvSpPr txBox="1">
            <a:spLocks/>
          </p:cNvSpPr>
          <p:nvPr/>
        </p:nvSpPr>
        <p:spPr>
          <a:xfrm>
            <a:off x="713225" y="3164348"/>
            <a:ext cx="7726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SzPts val="1100"/>
              <a:buFont typeface="Arial"/>
              <a:buNone/>
            </a:pPr>
            <a:endParaRPr lang="ko-KR" altLang="en-US" dirty="0">
              <a:latin typeface="+mj-ea"/>
              <a:ea typeface="+mj-ea"/>
            </a:endParaRPr>
          </a:p>
          <a:p>
            <a:pPr marL="0" indent="0"/>
            <a:r>
              <a:rPr lang="ko-KR" altLang="en-US" dirty="0">
                <a:latin typeface="+mj-ea"/>
                <a:ea typeface="+mj-ea"/>
              </a:rPr>
              <a:t>우리동네 음식 거래</a:t>
            </a:r>
            <a:r>
              <a:rPr lang="en-US" altLang="ko-KR" dirty="0">
                <a:latin typeface="+mj-ea"/>
                <a:ea typeface="+mj-ea"/>
              </a:rPr>
              <a:t>+</a:t>
            </a:r>
            <a:r>
              <a:rPr lang="ko-KR" altLang="en-US" dirty="0">
                <a:latin typeface="+mj-ea"/>
                <a:ea typeface="+mj-ea"/>
              </a:rPr>
              <a:t>품앗이 웹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28;p71">
            <a:extLst>
              <a:ext uri="{FF2B5EF4-FFF2-40B4-BE49-F238E27FC236}">
                <a16:creationId xmlns:a16="http://schemas.microsoft.com/office/drawing/2014/main" id="{1816B266-E4FC-4D0D-A9C3-308C45643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053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spc="-150" dirty="0">
                <a:latin typeface="+mj-ea"/>
                <a:ea typeface="+mj-ea"/>
              </a:rPr>
              <a:t>ERD</a:t>
            </a:r>
            <a:endParaRPr sz="3200" b="1" spc="-150" dirty="0">
              <a:latin typeface="+mj-ea"/>
              <a:ea typeface="+mj-ea"/>
            </a:endParaRPr>
          </a:p>
        </p:txBody>
      </p:sp>
      <p:sp>
        <p:nvSpPr>
          <p:cNvPr id="3" name="Google Shape;3200;p49">
            <a:extLst>
              <a:ext uri="{FF2B5EF4-FFF2-40B4-BE49-F238E27FC236}">
                <a16:creationId xmlns:a16="http://schemas.microsoft.com/office/drawing/2014/main" id="{6AD9E916-55D2-42D5-A410-209FC4669BF7}"/>
              </a:ext>
            </a:extLst>
          </p:cNvPr>
          <p:cNvSpPr txBox="1">
            <a:spLocks/>
          </p:cNvSpPr>
          <p:nvPr/>
        </p:nvSpPr>
        <p:spPr>
          <a:xfrm>
            <a:off x="-49955" y="554228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3</a:t>
            </a:r>
            <a:endParaRPr lang="en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1A75AE-4E4B-4515-AABB-80D3CB23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28"/>
            <a:ext cx="9144000" cy="3911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28;p71">
            <a:extLst>
              <a:ext uri="{FF2B5EF4-FFF2-40B4-BE49-F238E27FC236}">
                <a16:creationId xmlns:a16="http://schemas.microsoft.com/office/drawing/2014/main" id="{1816B266-E4FC-4D0D-A9C3-308C45643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053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spc="-150" dirty="0">
                <a:latin typeface="+mj-ea"/>
                <a:ea typeface="+mj-ea"/>
              </a:rPr>
              <a:t>ERD</a:t>
            </a:r>
            <a:endParaRPr sz="3200" b="1" spc="-150" dirty="0">
              <a:latin typeface="+mj-ea"/>
              <a:ea typeface="+mj-ea"/>
            </a:endParaRPr>
          </a:p>
        </p:txBody>
      </p:sp>
      <p:sp>
        <p:nvSpPr>
          <p:cNvPr id="3" name="Google Shape;3200;p49">
            <a:extLst>
              <a:ext uri="{FF2B5EF4-FFF2-40B4-BE49-F238E27FC236}">
                <a16:creationId xmlns:a16="http://schemas.microsoft.com/office/drawing/2014/main" id="{6AD9E916-55D2-42D5-A410-209FC4669BF7}"/>
              </a:ext>
            </a:extLst>
          </p:cNvPr>
          <p:cNvSpPr txBox="1">
            <a:spLocks/>
          </p:cNvSpPr>
          <p:nvPr/>
        </p:nvSpPr>
        <p:spPr>
          <a:xfrm>
            <a:off x="-49955" y="554228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3</a:t>
            </a:r>
            <a:endParaRPr lang="en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5ED845-4155-49EC-8B3D-ACF3CDFD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25" y="0"/>
            <a:ext cx="66639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28;p71">
            <a:extLst>
              <a:ext uri="{FF2B5EF4-FFF2-40B4-BE49-F238E27FC236}">
                <a16:creationId xmlns:a16="http://schemas.microsoft.com/office/drawing/2014/main" id="{1816B266-E4FC-4D0D-A9C3-308C45643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053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spc="-150" dirty="0">
                <a:latin typeface="+mj-ea"/>
                <a:ea typeface="+mj-ea"/>
              </a:rPr>
              <a:t>ERD</a:t>
            </a:r>
            <a:endParaRPr sz="3200" b="1" spc="-150" dirty="0">
              <a:latin typeface="+mj-ea"/>
              <a:ea typeface="+mj-ea"/>
            </a:endParaRPr>
          </a:p>
        </p:txBody>
      </p:sp>
      <p:sp>
        <p:nvSpPr>
          <p:cNvPr id="3" name="Google Shape;3200;p49">
            <a:extLst>
              <a:ext uri="{FF2B5EF4-FFF2-40B4-BE49-F238E27FC236}">
                <a16:creationId xmlns:a16="http://schemas.microsoft.com/office/drawing/2014/main" id="{6AD9E916-55D2-42D5-A410-209FC4669BF7}"/>
              </a:ext>
            </a:extLst>
          </p:cNvPr>
          <p:cNvSpPr txBox="1">
            <a:spLocks/>
          </p:cNvSpPr>
          <p:nvPr/>
        </p:nvSpPr>
        <p:spPr>
          <a:xfrm>
            <a:off x="-49955" y="554228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3</a:t>
            </a:r>
            <a:endParaRPr lang="en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EA4A4C-2896-402A-B707-F771EB2F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83" y="564048"/>
            <a:ext cx="5715798" cy="41344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7C18CC-F54A-4690-A516-0C38E28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5" y="59511"/>
            <a:ext cx="5831235" cy="50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28;p71">
            <a:extLst>
              <a:ext uri="{FF2B5EF4-FFF2-40B4-BE49-F238E27FC236}">
                <a16:creationId xmlns:a16="http://schemas.microsoft.com/office/drawing/2014/main" id="{1816B266-E4FC-4D0D-A9C3-308C45643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053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spc="-150" dirty="0">
                <a:latin typeface="+mj-ea"/>
                <a:ea typeface="+mj-ea"/>
              </a:rPr>
              <a:t>ERD</a:t>
            </a:r>
            <a:endParaRPr sz="3200" b="1" spc="-150" dirty="0">
              <a:latin typeface="+mj-ea"/>
              <a:ea typeface="+mj-ea"/>
            </a:endParaRPr>
          </a:p>
        </p:txBody>
      </p:sp>
      <p:sp>
        <p:nvSpPr>
          <p:cNvPr id="3" name="Google Shape;3200;p49">
            <a:extLst>
              <a:ext uri="{FF2B5EF4-FFF2-40B4-BE49-F238E27FC236}">
                <a16:creationId xmlns:a16="http://schemas.microsoft.com/office/drawing/2014/main" id="{6AD9E916-55D2-42D5-A410-209FC4669BF7}"/>
              </a:ext>
            </a:extLst>
          </p:cNvPr>
          <p:cNvSpPr txBox="1">
            <a:spLocks/>
          </p:cNvSpPr>
          <p:nvPr/>
        </p:nvSpPr>
        <p:spPr>
          <a:xfrm>
            <a:off x="-49955" y="554228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3</a:t>
            </a:r>
            <a:endParaRPr lang="en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12DC8-8215-498D-BECC-CBD4547E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28"/>
            <a:ext cx="9144000" cy="39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p74"/>
          <p:cNvSpPr txBox="1">
            <a:spLocks noGrp="1"/>
          </p:cNvSpPr>
          <p:nvPr>
            <p:ph type="title" idx="2"/>
          </p:nvPr>
        </p:nvSpPr>
        <p:spPr>
          <a:xfrm>
            <a:off x="3395850" y="1539050"/>
            <a:ext cx="3153600" cy="11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766" name="Google Shape;3766;p74"/>
          <p:cNvGrpSpPr/>
          <p:nvPr/>
        </p:nvGrpSpPr>
        <p:grpSpPr>
          <a:xfrm>
            <a:off x="2840959" y="3777688"/>
            <a:ext cx="556310" cy="466597"/>
            <a:chOff x="3682534" y="3712263"/>
            <a:chExt cx="556310" cy="466597"/>
          </a:xfrm>
        </p:grpSpPr>
        <p:sp>
          <p:nvSpPr>
            <p:cNvPr id="3767" name="Google Shape;3767;p74"/>
            <p:cNvSpPr/>
            <p:nvPr/>
          </p:nvSpPr>
          <p:spPr>
            <a:xfrm>
              <a:off x="3682534" y="37122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74"/>
            <p:cNvSpPr/>
            <p:nvPr/>
          </p:nvSpPr>
          <p:spPr>
            <a:xfrm>
              <a:off x="3758605" y="37122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74"/>
            <p:cNvSpPr/>
            <p:nvPr/>
          </p:nvSpPr>
          <p:spPr>
            <a:xfrm>
              <a:off x="3834309" y="37122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74"/>
            <p:cNvSpPr/>
            <p:nvPr/>
          </p:nvSpPr>
          <p:spPr>
            <a:xfrm>
              <a:off x="3910012" y="37122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74"/>
            <p:cNvSpPr/>
            <p:nvPr/>
          </p:nvSpPr>
          <p:spPr>
            <a:xfrm>
              <a:off x="3985683" y="3712263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74"/>
            <p:cNvSpPr/>
            <p:nvPr/>
          </p:nvSpPr>
          <p:spPr>
            <a:xfrm>
              <a:off x="4061788" y="37122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74"/>
            <p:cNvSpPr/>
            <p:nvPr/>
          </p:nvSpPr>
          <p:spPr>
            <a:xfrm>
              <a:off x="4137491" y="37122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74"/>
            <p:cNvSpPr/>
            <p:nvPr/>
          </p:nvSpPr>
          <p:spPr>
            <a:xfrm>
              <a:off x="4213162" y="3712263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74"/>
            <p:cNvSpPr/>
            <p:nvPr/>
          </p:nvSpPr>
          <p:spPr>
            <a:xfrm>
              <a:off x="3682534" y="377596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74"/>
            <p:cNvSpPr/>
            <p:nvPr/>
          </p:nvSpPr>
          <p:spPr>
            <a:xfrm>
              <a:off x="3762216" y="377596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74"/>
            <p:cNvSpPr/>
            <p:nvPr/>
          </p:nvSpPr>
          <p:spPr>
            <a:xfrm>
              <a:off x="3834309" y="377596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74"/>
            <p:cNvSpPr/>
            <p:nvPr/>
          </p:nvSpPr>
          <p:spPr>
            <a:xfrm>
              <a:off x="3913590" y="377596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74"/>
            <p:cNvSpPr/>
            <p:nvPr/>
          </p:nvSpPr>
          <p:spPr>
            <a:xfrm>
              <a:off x="3989695" y="377596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74"/>
            <p:cNvSpPr/>
            <p:nvPr/>
          </p:nvSpPr>
          <p:spPr>
            <a:xfrm>
              <a:off x="4061788" y="377596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74"/>
            <p:cNvSpPr/>
            <p:nvPr/>
          </p:nvSpPr>
          <p:spPr>
            <a:xfrm>
              <a:off x="4137491" y="377596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74"/>
            <p:cNvSpPr/>
            <p:nvPr/>
          </p:nvSpPr>
          <p:spPr>
            <a:xfrm>
              <a:off x="4217174" y="377596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74"/>
            <p:cNvSpPr/>
            <p:nvPr/>
          </p:nvSpPr>
          <p:spPr>
            <a:xfrm>
              <a:off x="3682534" y="3839228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43" y="1"/>
                  </a:moveTo>
                  <a:cubicBezTo>
                    <a:pt x="156" y="1"/>
                    <a:pt x="0" y="360"/>
                    <a:pt x="216" y="564"/>
                  </a:cubicBezTo>
                  <a:cubicBezTo>
                    <a:pt x="282" y="630"/>
                    <a:pt x="363" y="659"/>
                    <a:pt x="442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74"/>
            <p:cNvSpPr/>
            <p:nvPr/>
          </p:nvSpPr>
          <p:spPr>
            <a:xfrm>
              <a:off x="3758605" y="3839228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74"/>
            <p:cNvSpPr/>
            <p:nvPr/>
          </p:nvSpPr>
          <p:spPr>
            <a:xfrm>
              <a:off x="3834309" y="3839228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74"/>
            <p:cNvSpPr/>
            <p:nvPr/>
          </p:nvSpPr>
          <p:spPr>
            <a:xfrm>
              <a:off x="3910012" y="3839228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43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74"/>
            <p:cNvSpPr/>
            <p:nvPr/>
          </p:nvSpPr>
          <p:spPr>
            <a:xfrm>
              <a:off x="3985683" y="3839228"/>
              <a:ext cx="25682" cy="22070"/>
            </a:xfrm>
            <a:custGeom>
              <a:avLst/>
              <a:gdLst/>
              <a:ahLst/>
              <a:cxnLst/>
              <a:rect l="l" t="t" r="r" b="b"/>
              <a:pathLst>
                <a:path w="768" h="660" extrusionOk="0">
                  <a:moveTo>
                    <a:pt x="444" y="1"/>
                  </a:moveTo>
                  <a:cubicBezTo>
                    <a:pt x="156" y="1"/>
                    <a:pt x="1" y="360"/>
                    <a:pt x="216" y="564"/>
                  </a:cubicBezTo>
                  <a:cubicBezTo>
                    <a:pt x="282" y="630"/>
                    <a:pt x="363" y="659"/>
                    <a:pt x="443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74"/>
            <p:cNvSpPr/>
            <p:nvPr/>
          </p:nvSpPr>
          <p:spPr>
            <a:xfrm>
              <a:off x="4061788" y="3839228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74"/>
            <p:cNvSpPr/>
            <p:nvPr/>
          </p:nvSpPr>
          <p:spPr>
            <a:xfrm>
              <a:off x="4137491" y="3839228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7" y="659"/>
                    <a:pt x="758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74"/>
            <p:cNvSpPr/>
            <p:nvPr/>
          </p:nvSpPr>
          <p:spPr>
            <a:xfrm>
              <a:off x="4213162" y="3839228"/>
              <a:ext cx="25682" cy="22070"/>
            </a:xfrm>
            <a:custGeom>
              <a:avLst/>
              <a:gdLst/>
              <a:ahLst/>
              <a:cxnLst/>
              <a:rect l="l" t="t" r="r" b="b"/>
              <a:pathLst>
                <a:path w="768" h="660" extrusionOk="0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4" y="630"/>
                    <a:pt x="358" y="659"/>
                    <a:pt x="439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74"/>
            <p:cNvSpPr/>
            <p:nvPr/>
          </p:nvSpPr>
          <p:spPr>
            <a:xfrm>
              <a:off x="3682534" y="3902928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21"/>
                    <a:pt x="363" y="652"/>
                    <a:pt x="442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74"/>
            <p:cNvSpPr/>
            <p:nvPr/>
          </p:nvSpPr>
          <p:spPr>
            <a:xfrm>
              <a:off x="3758605" y="3902928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74"/>
            <p:cNvSpPr/>
            <p:nvPr/>
          </p:nvSpPr>
          <p:spPr>
            <a:xfrm>
              <a:off x="3834309" y="3902928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74"/>
            <p:cNvSpPr/>
            <p:nvPr/>
          </p:nvSpPr>
          <p:spPr>
            <a:xfrm>
              <a:off x="3910012" y="3902928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2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74"/>
            <p:cNvSpPr/>
            <p:nvPr/>
          </p:nvSpPr>
          <p:spPr>
            <a:xfrm>
              <a:off x="3985683" y="3902928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6" y="0"/>
                    <a:pt x="1" y="347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74"/>
            <p:cNvSpPr/>
            <p:nvPr/>
          </p:nvSpPr>
          <p:spPr>
            <a:xfrm>
              <a:off x="4061788" y="3902928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74"/>
            <p:cNvSpPr/>
            <p:nvPr/>
          </p:nvSpPr>
          <p:spPr>
            <a:xfrm>
              <a:off x="4137491" y="3902928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8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74"/>
            <p:cNvSpPr/>
            <p:nvPr/>
          </p:nvSpPr>
          <p:spPr>
            <a:xfrm>
              <a:off x="4213162" y="3902928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74"/>
            <p:cNvSpPr/>
            <p:nvPr/>
          </p:nvSpPr>
          <p:spPr>
            <a:xfrm>
              <a:off x="3682534" y="396659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74"/>
            <p:cNvSpPr/>
            <p:nvPr/>
          </p:nvSpPr>
          <p:spPr>
            <a:xfrm>
              <a:off x="3762216" y="3966594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74"/>
            <p:cNvSpPr/>
            <p:nvPr/>
          </p:nvSpPr>
          <p:spPr>
            <a:xfrm>
              <a:off x="3834309" y="3966594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74"/>
            <p:cNvSpPr/>
            <p:nvPr/>
          </p:nvSpPr>
          <p:spPr>
            <a:xfrm>
              <a:off x="3913590" y="3966594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74"/>
            <p:cNvSpPr/>
            <p:nvPr/>
          </p:nvSpPr>
          <p:spPr>
            <a:xfrm>
              <a:off x="3989695" y="3966594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74"/>
            <p:cNvSpPr/>
            <p:nvPr/>
          </p:nvSpPr>
          <p:spPr>
            <a:xfrm>
              <a:off x="4061788" y="3966594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74"/>
            <p:cNvSpPr/>
            <p:nvPr/>
          </p:nvSpPr>
          <p:spPr>
            <a:xfrm>
              <a:off x="4137491" y="396659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74"/>
            <p:cNvSpPr/>
            <p:nvPr/>
          </p:nvSpPr>
          <p:spPr>
            <a:xfrm>
              <a:off x="4217174" y="3966594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74"/>
            <p:cNvSpPr/>
            <p:nvPr/>
          </p:nvSpPr>
          <p:spPr>
            <a:xfrm>
              <a:off x="3682534" y="403026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74"/>
            <p:cNvSpPr/>
            <p:nvPr/>
          </p:nvSpPr>
          <p:spPr>
            <a:xfrm>
              <a:off x="3758605" y="4030260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74"/>
            <p:cNvSpPr/>
            <p:nvPr/>
          </p:nvSpPr>
          <p:spPr>
            <a:xfrm>
              <a:off x="3834309" y="403026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74"/>
            <p:cNvSpPr/>
            <p:nvPr/>
          </p:nvSpPr>
          <p:spPr>
            <a:xfrm>
              <a:off x="3910012" y="403026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74"/>
            <p:cNvSpPr/>
            <p:nvPr/>
          </p:nvSpPr>
          <p:spPr>
            <a:xfrm>
              <a:off x="3985683" y="4030260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74"/>
            <p:cNvSpPr/>
            <p:nvPr/>
          </p:nvSpPr>
          <p:spPr>
            <a:xfrm>
              <a:off x="4061888" y="4030260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5" y="0"/>
                  </a:moveTo>
                  <a:cubicBezTo>
                    <a:pt x="136" y="0"/>
                    <a:pt x="1" y="351"/>
                    <a:pt x="201" y="552"/>
                  </a:cubicBezTo>
                  <a:cubicBezTo>
                    <a:pt x="267" y="618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1"/>
                    <a:pt x="429" y="1"/>
                  </a:cubicBezTo>
                  <a:cubicBezTo>
                    <a:pt x="424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74"/>
            <p:cNvSpPr/>
            <p:nvPr/>
          </p:nvSpPr>
          <p:spPr>
            <a:xfrm>
              <a:off x="4137491" y="403026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74"/>
            <p:cNvSpPr/>
            <p:nvPr/>
          </p:nvSpPr>
          <p:spPr>
            <a:xfrm>
              <a:off x="4213162" y="4030260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74"/>
            <p:cNvSpPr/>
            <p:nvPr/>
          </p:nvSpPr>
          <p:spPr>
            <a:xfrm>
              <a:off x="3682534" y="4093558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56" y="0"/>
                    <a:pt x="0" y="347"/>
                    <a:pt x="216" y="563"/>
                  </a:cubicBezTo>
                  <a:cubicBezTo>
                    <a:pt x="281" y="629"/>
                    <a:pt x="361" y="658"/>
                    <a:pt x="440" y="658"/>
                  </a:cubicBezTo>
                  <a:cubicBezTo>
                    <a:pt x="607" y="658"/>
                    <a:pt x="767" y="527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74"/>
            <p:cNvSpPr/>
            <p:nvPr/>
          </p:nvSpPr>
          <p:spPr>
            <a:xfrm>
              <a:off x="3762216" y="4093558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74"/>
            <p:cNvSpPr/>
            <p:nvPr/>
          </p:nvSpPr>
          <p:spPr>
            <a:xfrm>
              <a:off x="3834309" y="4093558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74"/>
            <p:cNvSpPr/>
            <p:nvPr/>
          </p:nvSpPr>
          <p:spPr>
            <a:xfrm>
              <a:off x="3913590" y="4093558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24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3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74"/>
            <p:cNvSpPr/>
            <p:nvPr/>
          </p:nvSpPr>
          <p:spPr>
            <a:xfrm>
              <a:off x="3989695" y="4093558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74"/>
            <p:cNvSpPr/>
            <p:nvPr/>
          </p:nvSpPr>
          <p:spPr>
            <a:xfrm>
              <a:off x="4061788" y="4093558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74"/>
            <p:cNvSpPr/>
            <p:nvPr/>
          </p:nvSpPr>
          <p:spPr>
            <a:xfrm>
              <a:off x="4137491" y="4093558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49" y="658"/>
                    <a:pt x="429" y="658"/>
                  </a:cubicBezTo>
                  <a:cubicBezTo>
                    <a:pt x="596" y="658"/>
                    <a:pt x="758" y="527"/>
                    <a:pt x="767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74"/>
            <p:cNvSpPr/>
            <p:nvPr/>
          </p:nvSpPr>
          <p:spPr>
            <a:xfrm>
              <a:off x="4217174" y="4093558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74"/>
            <p:cNvSpPr/>
            <p:nvPr/>
          </p:nvSpPr>
          <p:spPr>
            <a:xfrm>
              <a:off x="3682534" y="415722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74"/>
            <p:cNvSpPr/>
            <p:nvPr/>
          </p:nvSpPr>
          <p:spPr>
            <a:xfrm>
              <a:off x="3758605" y="4157224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74"/>
            <p:cNvSpPr/>
            <p:nvPr/>
          </p:nvSpPr>
          <p:spPr>
            <a:xfrm>
              <a:off x="3834309" y="4157224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74"/>
            <p:cNvSpPr/>
            <p:nvPr/>
          </p:nvSpPr>
          <p:spPr>
            <a:xfrm>
              <a:off x="3910012" y="415722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74"/>
            <p:cNvSpPr/>
            <p:nvPr/>
          </p:nvSpPr>
          <p:spPr>
            <a:xfrm>
              <a:off x="3985683" y="4157224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56" y="0"/>
                    <a:pt x="1" y="348"/>
                    <a:pt x="216" y="551"/>
                  </a:cubicBezTo>
                  <a:cubicBezTo>
                    <a:pt x="282" y="617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74"/>
            <p:cNvSpPr/>
            <p:nvPr/>
          </p:nvSpPr>
          <p:spPr>
            <a:xfrm>
              <a:off x="4061788" y="4157224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74"/>
            <p:cNvSpPr/>
            <p:nvPr/>
          </p:nvSpPr>
          <p:spPr>
            <a:xfrm>
              <a:off x="4137491" y="4157224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7" y="647"/>
                    <a:pt x="758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74"/>
            <p:cNvSpPr/>
            <p:nvPr/>
          </p:nvSpPr>
          <p:spPr>
            <a:xfrm>
              <a:off x="4213162" y="4157224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74"/>
          <p:cNvSpPr/>
          <p:nvPr/>
        </p:nvSpPr>
        <p:spPr>
          <a:xfrm>
            <a:off x="3459700" y="3165927"/>
            <a:ext cx="719361" cy="1977531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2" name="Google Shape;3832;p74"/>
          <p:cNvSpPr/>
          <p:nvPr/>
        </p:nvSpPr>
        <p:spPr>
          <a:xfrm>
            <a:off x="1534936" y="4350416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3" name="Google Shape;3833;p74"/>
          <p:cNvSpPr/>
          <p:nvPr/>
        </p:nvSpPr>
        <p:spPr>
          <a:xfrm>
            <a:off x="8322189" y="2288375"/>
            <a:ext cx="403755" cy="375030"/>
          </a:xfrm>
          <a:custGeom>
            <a:avLst/>
            <a:gdLst/>
            <a:ahLst/>
            <a:cxnLst/>
            <a:rect l="l" t="t" r="r" b="b"/>
            <a:pathLst>
              <a:path w="12074" h="11215" extrusionOk="0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4" name="Google Shape;3834;p74"/>
          <p:cNvSpPr/>
          <p:nvPr/>
        </p:nvSpPr>
        <p:spPr>
          <a:xfrm>
            <a:off x="6909605" y="2950546"/>
            <a:ext cx="624425" cy="624425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5" name="Google Shape;3835;p74"/>
          <p:cNvSpPr/>
          <p:nvPr/>
        </p:nvSpPr>
        <p:spPr>
          <a:xfrm>
            <a:off x="8181208" y="2133081"/>
            <a:ext cx="685721" cy="685319"/>
          </a:xfrm>
          <a:custGeom>
            <a:avLst/>
            <a:gdLst/>
            <a:ahLst/>
            <a:cxnLst/>
            <a:rect l="l" t="t" r="r" b="b"/>
            <a:pathLst>
              <a:path w="20506" h="20494" fill="none" extrusionOk="0">
                <a:moveTo>
                  <a:pt x="16853" y="3642"/>
                </a:moveTo>
                <a:cubicBezTo>
                  <a:pt x="20506" y="7295"/>
                  <a:pt x="20506" y="13200"/>
                  <a:pt x="16853" y="16853"/>
                </a:cubicBezTo>
                <a:cubicBezTo>
                  <a:pt x="13200" y="20494"/>
                  <a:pt x="7295" y="20494"/>
                  <a:pt x="3642" y="16853"/>
                </a:cubicBezTo>
                <a:cubicBezTo>
                  <a:pt x="1" y="13200"/>
                  <a:pt x="1" y="7295"/>
                  <a:pt x="3642" y="3642"/>
                </a:cubicBezTo>
                <a:cubicBezTo>
                  <a:pt x="7295" y="1"/>
                  <a:pt x="13200" y="1"/>
                  <a:pt x="16853" y="364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6" name="Google Shape;3836;p74"/>
          <p:cNvSpPr/>
          <p:nvPr/>
        </p:nvSpPr>
        <p:spPr>
          <a:xfrm>
            <a:off x="6760598" y="2245639"/>
            <a:ext cx="2164003" cy="1311316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7" name="Google Shape;3837;p74"/>
          <p:cNvSpPr/>
          <p:nvPr/>
        </p:nvSpPr>
        <p:spPr>
          <a:xfrm>
            <a:off x="8214077" y="0"/>
            <a:ext cx="620011" cy="890373"/>
          </a:xfrm>
          <a:custGeom>
            <a:avLst/>
            <a:gdLst/>
            <a:ahLst/>
            <a:cxnLst/>
            <a:rect l="l" t="t" r="r" b="b"/>
            <a:pathLst>
              <a:path w="18541" h="26626" extrusionOk="0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8" name="Google Shape;3838;p74"/>
          <p:cNvSpPr/>
          <p:nvPr/>
        </p:nvSpPr>
        <p:spPr>
          <a:xfrm>
            <a:off x="8524064" y="92130"/>
            <a:ext cx="33" cy="2395107"/>
          </a:xfrm>
          <a:custGeom>
            <a:avLst/>
            <a:gdLst/>
            <a:ahLst/>
            <a:cxnLst/>
            <a:rect l="l" t="t" r="r" b="b"/>
            <a:pathLst>
              <a:path w="1" h="71624" fill="none" extrusionOk="0">
                <a:moveTo>
                  <a:pt x="0" y="71624"/>
                </a:move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39" name="Google Shape;3839;p74"/>
          <p:cNvCxnSpPr/>
          <p:nvPr/>
        </p:nvCxnSpPr>
        <p:spPr>
          <a:xfrm>
            <a:off x="8524063" y="-152400"/>
            <a:ext cx="0" cy="26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3201;p49">
            <a:extLst>
              <a:ext uri="{FF2B5EF4-FFF2-40B4-BE49-F238E27FC236}">
                <a16:creationId xmlns:a16="http://schemas.microsoft.com/office/drawing/2014/main" id="{C56D9FB9-54A6-4F5F-A41F-866BCA10DDE0}"/>
              </a:ext>
            </a:extLst>
          </p:cNvPr>
          <p:cNvSpPr txBox="1">
            <a:spLocks/>
          </p:cNvSpPr>
          <p:nvPr/>
        </p:nvSpPr>
        <p:spPr>
          <a:xfrm>
            <a:off x="3459700" y="2303758"/>
            <a:ext cx="3686547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sz="4000" b="1" spc="-150" dirty="0">
                <a:latin typeface="+mj-ea"/>
                <a:ea typeface="+mj-ea"/>
              </a:rPr>
              <a:t>적용 기술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28;p71">
            <a:extLst>
              <a:ext uri="{FF2B5EF4-FFF2-40B4-BE49-F238E27FC236}">
                <a16:creationId xmlns:a16="http://schemas.microsoft.com/office/drawing/2014/main" id="{D05E772E-A324-467F-9876-6DD86BF54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633" y="269534"/>
            <a:ext cx="2053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latin typeface="+mj-ea"/>
                <a:ea typeface="+mj-ea"/>
              </a:rPr>
              <a:t>적용기술</a:t>
            </a:r>
            <a:endParaRPr sz="3200" b="1" spc="-150" dirty="0">
              <a:latin typeface="+mj-ea"/>
              <a:ea typeface="+mj-ea"/>
            </a:endParaRPr>
          </a:p>
        </p:txBody>
      </p:sp>
      <p:sp>
        <p:nvSpPr>
          <p:cNvPr id="10" name="Google Shape;3200;p49">
            <a:extLst>
              <a:ext uri="{FF2B5EF4-FFF2-40B4-BE49-F238E27FC236}">
                <a16:creationId xmlns:a16="http://schemas.microsoft.com/office/drawing/2014/main" id="{7552B2A5-2DDB-4CB4-966D-96DB75968257}"/>
              </a:ext>
            </a:extLst>
          </p:cNvPr>
          <p:cNvSpPr txBox="1">
            <a:spLocks/>
          </p:cNvSpPr>
          <p:nvPr/>
        </p:nvSpPr>
        <p:spPr>
          <a:xfrm>
            <a:off x="6476453" y="378737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4</a:t>
            </a:r>
            <a:endParaRPr lang="en" sz="4000" dirty="0"/>
          </a:p>
        </p:txBody>
      </p:sp>
      <p:grpSp>
        <p:nvGrpSpPr>
          <p:cNvPr id="3318" name="그룹 3317">
            <a:extLst>
              <a:ext uri="{FF2B5EF4-FFF2-40B4-BE49-F238E27FC236}">
                <a16:creationId xmlns:a16="http://schemas.microsoft.com/office/drawing/2014/main" id="{67DB488B-164B-403C-9995-0C40495C5289}"/>
              </a:ext>
            </a:extLst>
          </p:cNvPr>
          <p:cNvGrpSpPr/>
          <p:nvPr/>
        </p:nvGrpSpPr>
        <p:grpSpPr>
          <a:xfrm>
            <a:off x="674254" y="555884"/>
            <a:ext cx="7767782" cy="4134039"/>
            <a:chOff x="674254" y="555884"/>
            <a:chExt cx="7767782" cy="413403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92570C-CF32-445E-96E8-8251ACBA013E}"/>
                </a:ext>
              </a:extLst>
            </p:cNvPr>
            <p:cNvCxnSpPr>
              <a:cxnSpLocks/>
            </p:cNvCxnSpPr>
            <p:nvPr/>
          </p:nvCxnSpPr>
          <p:spPr>
            <a:xfrm>
              <a:off x="674254" y="2251687"/>
              <a:ext cx="7767782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6C992A6-9718-4D6E-8914-7AB082924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5709" y="623577"/>
              <a:ext cx="1602830" cy="7279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13B36B-A21E-4B27-B582-53699112B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698" y="610079"/>
              <a:ext cx="1459923" cy="81106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FBCCD36-AA0D-4D7F-85EA-C34EB7BF6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82" y="1325506"/>
              <a:ext cx="852560" cy="85089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8FB6FE4-9D83-49F3-B9A2-56F2F6E1C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9678" y="1408449"/>
              <a:ext cx="1383437" cy="728125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89D19D-8B36-4533-88D2-2FC12075F208}"/>
                </a:ext>
              </a:extLst>
            </p:cNvPr>
            <p:cNvCxnSpPr>
              <a:cxnSpLocks/>
            </p:cNvCxnSpPr>
            <p:nvPr/>
          </p:nvCxnSpPr>
          <p:spPr>
            <a:xfrm>
              <a:off x="3888539" y="555884"/>
              <a:ext cx="0" cy="16958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33A801-9C4B-4E76-9444-D3D108AA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0998" y="718509"/>
              <a:ext cx="1108153" cy="110815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703CAC9-E037-422E-A1BE-493CC6D12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9151" y="718509"/>
              <a:ext cx="1515654" cy="538057"/>
            </a:xfrm>
            <a:prstGeom prst="rect">
              <a:avLst/>
            </a:prstGeom>
          </p:spPr>
        </p:pic>
        <p:pic>
          <p:nvPicPr>
            <p:cNvPr id="3264" name="그림 3263">
              <a:extLst>
                <a:ext uri="{FF2B5EF4-FFF2-40B4-BE49-F238E27FC236}">
                  <a16:creationId xmlns:a16="http://schemas.microsoft.com/office/drawing/2014/main" id="{ECFF3FB9-207D-4F22-91B0-5B76CAE7D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84907" y="1071672"/>
              <a:ext cx="1792535" cy="644727"/>
            </a:xfrm>
            <a:prstGeom prst="rect">
              <a:avLst/>
            </a:prstGeom>
          </p:spPr>
        </p:pic>
        <p:pic>
          <p:nvPicPr>
            <p:cNvPr id="3267" name="그림 3266">
              <a:extLst>
                <a:ext uri="{FF2B5EF4-FFF2-40B4-BE49-F238E27FC236}">
                  <a16:creationId xmlns:a16="http://schemas.microsoft.com/office/drawing/2014/main" id="{F6142E1C-0A81-4508-8AE1-0D1671DD7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74254" y="1260849"/>
              <a:ext cx="953197" cy="953197"/>
            </a:xfrm>
            <a:prstGeom prst="rect">
              <a:avLst/>
            </a:prstGeom>
          </p:spPr>
        </p:pic>
        <p:pic>
          <p:nvPicPr>
            <p:cNvPr id="3269" name="그림 3268">
              <a:extLst>
                <a:ext uri="{FF2B5EF4-FFF2-40B4-BE49-F238E27FC236}">
                  <a16:creationId xmlns:a16="http://schemas.microsoft.com/office/drawing/2014/main" id="{78E666A2-5F97-46B9-AEAF-63DCF83F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5442" y="2345788"/>
              <a:ext cx="2127673" cy="1250885"/>
            </a:xfrm>
            <a:prstGeom prst="rect">
              <a:avLst/>
            </a:prstGeom>
          </p:spPr>
        </p:pic>
        <p:pic>
          <p:nvPicPr>
            <p:cNvPr id="3271" name="그림 3270">
              <a:extLst>
                <a:ext uri="{FF2B5EF4-FFF2-40B4-BE49-F238E27FC236}">
                  <a16:creationId xmlns:a16="http://schemas.microsoft.com/office/drawing/2014/main" id="{7BEE9705-1FAA-4B29-B7CD-BE5054E8B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9626" y="3585858"/>
              <a:ext cx="1598564" cy="894915"/>
            </a:xfrm>
            <a:prstGeom prst="rect">
              <a:avLst/>
            </a:prstGeom>
          </p:spPr>
        </p:pic>
        <p:pic>
          <p:nvPicPr>
            <p:cNvPr id="3275" name="그림 3274">
              <a:extLst>
                <a:ext uri="{FF2B5EF4-FFF2-40B4-BE49-F238E27FC236}">
                  <a16:creationId xmlns:a16="http://schemas.microsoft.com/office/drawing/2014/main" id="{E8A74C7D-690B-4AE8-803E-5E128EED7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36442" y="2326969"/>
              <a:ext cx="700666" cy="1282411"/>
            </a:xfrm>
            <a:prstGeom prst="rect">
              <a:avLst/>
            </a:prstGeom>
          </p:spPr>
        </p:pic>
        <p:pic>
          <p:nvPicPr>
            <p:cNvPr id="3277" name="그림 3276">
              <a:extLst>
                <a:ext uri="{FF2B5EF4-FFF2-40B4-BE49-F238E27FC236}">
                  <a16:creationId xmlns:a16="http://schemas.microsoft.com/office/drawing/2014/main" id="{F5701C5B-7ECD-4550-A32C-CC03F1E82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43012" y="3596673"/>
              <a:ext cx="2004291" cy="1093250"/>
            </a:xfrm>
            <a:prstGeom prst="rect">
              <a:avLst/>
            </a:prstGeom>
          </p:spPr>
        </p:pic>
        <p:pic>
          <p:nvPicPr>
            <p:cNvPr id="3300" name="그림 3299">
              <a:extLst>
                <a:ext uri="{FF2B5EF4-FFF2-40B4-BE49-F238E27FC236}">
                  <a16:creationId xmlns:a16="http://schemas.microsoft.com/office/drawing/2014/main" id="{450158F0-3E4E-4048-A5B3-3079BA8A0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91405" y="2436699"/>
              <a:ext cx="812945" cy="812945"/>
            </a:xfrm>
            <a:prstGeom prst="rect">
              <a:avLst/>
            </a:prstGeom>
          </p:spPr>
        </p:pic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EDF05C7-7AFF-4B1D-97D9-509D7981125F}"/>
                </a:ext>
              </a:extLst>
            </p:cNvPr>
            <p:cNvCxnSpPr>
              <a:cxnSpLocks/>
            </p:cNvCxnSpPr>
            <p:nvPr/>
          </p:nvCxnSpPr>
          <p:spPr>
            <a:xfrm>
              <a:off x="7022453" y="2251687"/>
              <a:ext cx="0" cy="120890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4122CC0-9EDB-46C8-ACE2-980A5001B0EF}"/>
                </a:ext>
              </a:extLst>
            </p:cNvPr>
            <p:cNvCxnSpPr>
              <a:cxnSpLocks/>
            </p:cNvCxnSpPr>
            <p:nvPr/>
          </p:nvCxnSpPr>
          <p:spPr>
            <a:xfrm>
              <a:off x="5844687" y="3460589"/>
              <a:ext cx="2597349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3305" name="그림 3304">
              <a:extLst>
                <a:ext uri="{FF2B5EF4-FFF2-40B4-BE49-F238E27FC236}">
                  <a16:creationId xmlns:a16="http://schemas.microsoft.com/office/drawing/2014/main" id="{201DC7E8-0D83-4A6C-A8CC-EBAEFFDB0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243677" y="2557658"/>
              <a:ext cx="1371169" cy="889239"/>
            </a:xfrm>
            <a:prstGeom prst="rect">
              <a:avLst/>
            </a:prstGeom>
          </p:spPr>
        </p:pic>
        <p:pic>
          <p:nvPicPr>
            <p:cNvPr id="3307" name="그림 3306">
              <a:extLst>
                <a:ext uri="{FF2B5EF4-FFF2-40B4-BE49-F238E27FC236}">
                  <a16:creationId xmlns:a16="http://schemas.microsoft.com/office/drawing/2014/main" id="{B9C2AD32-EBDB-41FF-9A13-1D399174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38829" y="3654348"/>
              <a:ext cx="1738487" cy="977899"/>
            </a:xfrm>
            <a:prstGeom prst="rect">
              <a:avLst/>
            </a:prstGeom>
          </p:spPr>
        </p:pic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9CA7E4E-EAFF-42C7-90AE-C31A856C9C61}"/>
                </a:ext>
              </a:extLst>
            </p:cNvPr>
            <p:cNvCxnSpPr>
              <a:cxnSpLocks/>
            </p:cNvCxnSpPr>
            <p:nvPr/>
          </p:nvCxnSpPr>
          <p:spPr>
            <a:xfrm>
              <a:off x="5844687" y="2251687"/>
              <a:ext cx="0" cy="120890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3310" name="그림 3309">
              <a:extLst>
                <a:ext uri="{FF2B5EF4-FFF2-40B4-BE49-F238E27FC236}">
                  <a16:creationId xmlns:a16="http://schemas.microsoft.com/office/drawing/2014/main" id="{ECD3B208-BC62-4BF3-A3EC-F252701A4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19329" y="1587794"/>
              <a:ext cx="1986554" cy="499476"/>
            </a:xfrm>
            <a:prstGeom prst="rect">
              <a:avLst/>
            </a:prstGeom>
          </p:spPr>
        </p:pic>
        <p:pic>
          <p:nvPicPr>
            <p:cNvPr id="3316" name="그림 3315">
              <a:extLst>
                <a:ext uri="{FF2B5EF4-FFF2-40B4-BE49-F238E27FC236}">
                  <a16:creationId xmlns:a16="http://schemas.microsoft.com/office/drawing/2014/main" id="{07A715BD-94A3-4143-90E2-6C0F41460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966563" y="2413659"/>
              <a:ext cx="884959" cy="8849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p50"/>
          <p:cNvSpPr txBox="1">
            <a:spLocks noGrp="1"/>
          </p:cNvSpPr>
          <p:nvPr>
            <p:ph type="title"/>
          </p:nvPr>
        </p:nvSpPr>
        <p:spPr>
          <a:xfrm>
            <a:off x="1616364" y="812800"/>
            <a:ext cx="2223898" cy="1758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0" dirty="0"/>
              <a:t>05</a:t>
            </a:r>
            <a:endParaRPr sz="12000" dirty="0"/>
          </a:p>
        </p:txBody>
      </p:sp>
      <p:sp>
        <p:nvSpPr>
          <p:cNvPr id="9" name="Google Shape;3201;p49">
            <a:extLst>
              <a:ext uri="{FF2B5EF4-FFF2-40B4-BE49-F238E27FC236}">
                <a16:creationId xmlns:a16="http://schemas.microsoft.com/office/drawing/2014/main" id="{CF598C69-EDB3-4C96-8A46-147790989607}"/>
              </a:ext>
            </a:extLst>
          </p:cNvPr>
          <p:cNvSpPr txBox="1">
            <a:spLocks/>
          </p:cNvSpPr>
          <p:nvPr/>
        </p:nvSpPr>
        <p:spPr>
          <a:xfrm>
            <a:off x="4257964" y="2303758"/>
            <a:ext cx="3686547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sz="4000" b="1" spc="-150" dirty="0">
                <a:latin typeface="+mj-ea"/>
                <a:ea typeface="+mj-ea"/>
              </a:rPr>
              <a:t>주요 소스 코드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8;p71">
            <a:extLst>
              <a:ext uri="{FF2B5EF4-FFF2-40B4-BE49-F238E27FC236}">
                <a16:creationId xmlns:a16="http://schemas.microsoft.com/office/drawing/2014/main" id="{5C8D7179-75AE-4D70-A66E-A1811C79C57B}"/>
              </a:ext>
            </a:extLst>
          </p:cNvPr>
          <p:cNvSpPr txBox="1">
            <a:spLocks/>
          </p:cNvSpPr>
          <p:nvPr/>
        </p:nvSpPr>
        <p:spPr>
          <a:xfrm>
            <a:off x="6482251" y="269534"/>
            <a:ext cx="26617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4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spc="-150" dirty="0">
                <a:latin typeface="+mj-ea"/>
                <a:ea typeface="+mj-ea"/>
              </a:rPr>
              <a:t>기능 소스코드</a:t>
            </a:r>
          </a:p>
        </p:txBody>
      </p:sp>
      <p:sp>
        <p:nvSpPr>
          <p:cNvPr id="5" name="Google Shape;3200;p49">
            <a:extLst>
              <a:ext uri="{FF2B5EF4-FFF2-40B4-BE49-F238E27FC236}">
                <a16:creationId xmlns:a16="http://schemas.microsoft.com/office/drawing/2014/main" id="{C312A8A8-97FC-435E-BDD8-CA2D4A4F24EA}"/>
              </a:ext>
            </a:extLst>
          </p:cNvPr>
          <p:cNvSpPr txBox="1">
            <a:spLocks/>
          </p:cNvSpPr>
          <p:nvPr/>
        </p:nvSpPr>
        <p:spPr>
          <a:xfrm>
            <a:off x="5719072" y="378737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5</a:t>
            </a:r>
            <a:endParaRPr lang="en" sz="4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32283F-814D-459F-A7DE-4405CA319C61}"/>
              </a:ext>
            </a:extLst>
          </p:cNvPr>
          <p:cNvSpPr/>
          <p:nvPr/>
        </p:nvSpPr>
        <p:spPr>
          <a:xfrm>
            <a:off x="443345" y="4240093"/>
            <a:ext cx="3149600" cy="47045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685E08-F013-434D-A7D5-80BAB7679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2" y="951437"/>
            <a:ext cx="8910050" cy="40347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948137-9A52-4FA7-B140-272F8CB83E41}"/>
              </a:ext>
            </a:extLst>
          </p:cNvPr>
          <p:cNvSpPr/>
          <p:nvPr/>
        </p:nvSpPr>
        <p:spPr>
          <a:xfrm>
            <a:off x="646545" y="3897746"/>
            <a:ext cx="2863273" cy="98829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28;p71">
            <a:extLst>
              <a:ext uri="{FF2B5EF4-FFF2-40B4-BE49-F238E27FC236}">
                <a16:creationId xmlns:a16="http://schemas.microsoft.com/office/drawing/2014/main" id="{D08BA1C2-5A19-4726-BCE1-492F3BC9FF9B}"/>
              </a:ext>
            </a:extLst>
          </p:cNvPr>
          <p:cNvSpPr txBox="1">
            <a:spLocks/>
          </p:cNvSpPr>
          <p:nvPr/>
        </p:nvSpPr>
        <p:spPr>
          <a:xfrm>
            <a:off x="6482251" y="269534"/>
            <a:ext cx="26617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4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spc="-150" dirty="0">
                <a:latin typeface="+mj-ea"/>
                <a:ea typeface="+mj-ea"/>
              </a:rPr>
              <a:t>기능 소스코드</a:t>
            </a:r>
          </a:p>
        </p:txBody>
      </p:sp>
      <p:sp>
        <p:nvSpPr>
          <p:cNvPr id="7" name="Google Shape;3200;p49">
            <a:extLst>
              <a:ext uri="{FF2B5EF4-FFF2-40B4-BE49-F238E27FC236}">
                <a16:creationId xmlns:a16="http://schemas.microsoft.com/office/drawing/2014/main" id="{1C166A03-B217-4389-BB35-06A4AA4C798A}"/>
              </a:ext>
            </a:extLst>
          </p:cNvPr>
          <p:cNvSpPr txBox="1">
            <a:spLocks/>
          </p:cNvSpPr>
          <p:nvPr/>
        </p:nvSpPr>
        <p:spPr>
          <a:xfrm>
            <a:off x="5719072" y="378737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5</a:t>
            </a:r>
            <a:endParaRPr lang="en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7ED53D-267D-4496-B9E9-7E43451F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4" y="842234"/>
            <a:ext cx="7428058" cy="41380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EB54FA-EAEB-4A6B-AFD3-C0C2ABFA949E}"/>
              </a:ext>
            </a:extLst>
          </p:cNvPr>
          <p:cNvSpPr/>
          <p:nvPr/>
        </p:nvSpPr>
        <p:spPr>
          <a:xfrm>
            <a:off x="291655" y="842234"/>
            <a:ext cx="7122936" cy="185127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6554A1-CEA2-45BF-A30F-8B8A246D1029}"/>
              </a:ext>
            </a:extLst>
          </p:cNvPr>
          <p:cNvSpPr/>
          <p:nvPr/>
        </p:nvSpPr>
        <p:spPr>
          <a:xfrm>
            <a:off x="291655" y="3022696"/>
            <a:ext cx="7122936" cy="185127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8;p71">
            <a:extLst>
              <a:ext uri="{FF2B5EF4-FFF2-40B4-BE49-F238E27FC236}">
                <a16:creationId xmlns:a16="http://schemas.microsoft.com/office/drawing/2014/main" id="{5C8D7179-75AE-4D70-A66E-A1811C79C57B}"/>
              </a:ext>
            </a:extLst>
          </p:cNvPr>
          <p:cNvSpPr txBox="1">
            <a:spLocks/>
          </p:cNvSpPr>
          <p:nvPr/>
        </p:nvSpPr>
        <p:spPr>
          <a:xfrm>
            <a:off x="6482251" y="269534"/>
            <a:ext cx="26617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4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spc="-150" dirty="0">
                <a:latin typeface="+mj-ea"/>
                <a:ea typeface="+mj-ea"/>
              </a:rPr>
              <a:t>기능 소스코드</a:t>
            </a:r>
          </a:p>
        </p:txBody>
      </p:sp>
      <p:sp>
        <p:nvSpPr>
          <p:cNvPr id="5" name="Google Shape;3200;p49">
            <a:extLst>
              <a:ext uri="{FF2B5EF4-FFF2-40B4-BE49-F238E27FC236}">
                <a16:creationId xmlns:a16="http://schemas.microsoft.com/office/drawing/2014/main" id="{C312A8A8-97FC-435E-BDD8-CA2D4A4F24EA}"/>
              </a:ext>
            </a:extLst>
          </p:cNvPr>
          <p:cNvSpPr txBox="1">
            <a:spLocks/>
          </p:cNvSpPr>
          <p:nvPr/>
        </p:nvSpPr>
        <p:spPr>
          <a:xfrm>
            <a:off x="5719072" y="378737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5</a:t>
            </a:r>
            <a:endParaRPr lang="en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27EFA-557C-463A-B67C-526AC7AB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5" y="903407"/>
            <a:ext cx="8734270" cy="18328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5B1306-4D86-4414-922B-904393335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750"/>
            <a:ext cx="9144000" cy="23463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32283F-814D-459F-A7DE-4405CA319C61}"/>
              </a:ext>
            </a:extLst>
          </p:cNvPr>
          <p:cNvSpPr/>
          <p:nvPr/>
        </p:nvSpPr>
        <p:spPr>
          <a:xfrm>
            <a:off x="443345" y="4240093"/>
            <a:ext cx="3149600" cy="47045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3198;p49">
            <a:extLst>
              <a:ext uri="{FF2B5EF4-FFF2-40B4-BE49-F238E27FC236}">
                <a16:creationId xmlns:a16="http://schemas.microsoft.com/office/drawing/2014/main" id="{78B2D7D1-789F-4ED5-AE94-B8184C0C53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9987F2E-740D-4C11-8012-DEBFDF8FF80C}"/>
              </a:ext>
            </a:extLst>
          </p:cNvPr>
          <p:cNvGrpSpPr/>
          <p:nvPr/>
        </p:nvGrpSpPr>
        <p:grpSpPr>
          <a:xfrm>
            <a:off x="1206577" y="1609636"/>
            <a:ext cx="2424325" cy="552250"/>
            <a:chOff x="1206577" y="1609636"/>
            <a:chExt cx="2424325" cy="552250"/>
          </a:xfrm>
        </p:grpSpPr>
        <p:sp>
          <p:nvSpPr>
            <p:cNvPr id="55" name="Google Shape;3200;p49">
              <a:extLst>
                <a:ext uri="{FF2B5EF4-FFF2-40B4-BE49-F238E27FC236}">
                  <a16:creationId xmlns:a16="http://schemas.microsoft.com/office/drawing/2014/main" id="{37A0F24E-DD13-47DC-AC91-45B8FB183828}"/>
                </a:ext>
              </a:extLst>
            </p:cNvPr>
            <p:cNvSpPr txBox="1">
              <a:spLocks/>
            </p:cNvSpPr>
            <p:nvPr/>
          </p:nvSpPr>
          <p:spPr>
            <a:xfrm>
              <a:off x="1206577" y="1636267"/>
              <a:ext cx="10920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eko"/>
                <a:buNone/>
                <a:defRPr sz="2800" b="0" i="0" u="none" strike="noStrike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 algn="ctr"/>
              <a:r>
                <a:rPr lang="en" dirty="0"/>
                <a:t>01</a:t>
              </a:r>
            </a:p>
          </p:txBody>
        </p:sp>
        <p:sp>
          <p:nvSpPr>
            <p:cNvPr id="56" name="Google Shape;3201;p49">
              <a:extLst>
                <a:ext uri="{FF2B5EF4-FFF2-40B4-BE49-F238E27FC236}">
                  <a16:creationId xmlns:a16="http://schemas.microsoft.com/office/drawing/2014/main" id="{B20CA758-A0F3-4BC1-8391-635CE9ECEC67}"/>
                </a:ext>
              </a:extLst>
            </p:cNvPr>
            <p:cNvSpPr txBox="1">
              <a:spLocks/>
            </p:cNvSpPr>
            <p:nvPr/>
          </p:nvSpPr>
          <p:spPr>
            <a:xfrm>
              <a:off x="1890553" y="1609636"/>
              <a:ext cx="119152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ko-KR" altLang="en-US" sz="2000" b="1" spc="-150" dirty="0">
                  <a:latin typeface="+mj-ea"/>
                  <a:ea typeface="+mj-ea"/>
                </a:rPr>
                <a:t>팀 소개 </a:t>
              </a:r>
            </a:p>
          </p:txBody>
        </p:sp>
        <p:cxnSp>
          <p:nvCxnSpPr>
            <p:cNvPr id="57" name="Google Shape;3202;p49">
              <a:extLst>
                <a:ext uri="{FF2B5EF4-FFF2-40B4-BE49-F238E27FC236}">
                  <a16:creationId xmlns:a16="http://schemas.microsoft.com/office/drawing/2014/main" id="{1D907017-A64F-4242-8D30-C318F92D4538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39" y="2161886"/>
              <a:ext cx="20241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747004A-AE7B-40DC-8A76-0CDE2AC40FFE}"/>
              </a:ext>
            </a:extLst>
          </p:cNvPr>
          <p:cNvGrpSpPr/>
          <p:nvPr/>
        </p:nvGrpSpPr>
        <p:grpSpPr>
          <a:xfrm>
            <a:off x="1529645" y="2451067"/>
            <a:ext cx="2492032" cy="549866"/>
            <a:chOff x="37756" y="2451067"/>
            <a:chExt cx="2492032" cy="549866"/>
          </a:xfrm>
        </p:grpSpPr>
        <p:cxnSp>
          <p:nvCxnSpPr>
            <p:cNvPr id="66" name="Google Shape;3212;p49">
              <a:extLst>
                <a:ext uri="{FF2B5EF4-FFF2-40B4-BE49-F238E27FC236}">
                  <a16:creationId xmlns:a16="http://schemas.microsoft.com/office/drawing/2014/main" id="{0605FDC0-DA77-48AB-824C-FD5F36E18659}"/>
                </a:ext>
              </a:extLst>
            </p:cNvPr>
            <p:cNvCxnSpPr/>
            <p:nvPr/>
          </p:nvCxnSpPr>
          <p:spPr>
            <a:xfrm>
              <a:off x="394988" y="3000933"/>
              <a:ext cx="213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3200;p49">
              <a:extLst>
                <a:ext uri="{FF2B5EF4-FFF2-40B4-BE49-F238E27FC236}">
                  <a16:creationId xmlns:a16="http://schemas.microsoft.com/office/drawing/2014/main" id="{C2736989-181A-40B6-A54A-730B90622B02}"/>
                </a:ext>
              </a:extLst>
            </p:cNvPr>
            <p:cNvSpPr txBox="1">
              <a:spLocks/>
            </p:cNvSpPr>
            <p:nvPr/>
          </p:nvSpPr>
          <p:spPr>
            <a:xfrm>
              <a:off x="37756" y="2477698"/>
              <a:ext cx="10920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eko"/>
                <a:buNone/>
                <a:defRPr sz="2800" b="0" i="0" u="none" strike="noStrike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 algn="ctr"/>
              <a:r>
                <a:rPr lang="en" dirty="0"/>
                <a:t>02</a:t>
              </a:r>
            </a:p>
          </p:txBody>
        </p:sp>
        <p:sp>
          <p:nvSpPr>
            <p:cNvPr id="82" name="Google Shape;3201;p49">
              <a:extLst>
                <a:ext uri="{FF2B5EF4-FFF2-40B4-BE49-F238E27FC236}">
                  <a16:creationId xmlns:a16="http://schemas.microsoft.com/office/drawing/2014/main" id="{C2786DB4-E68A-4858-A019-850CB1257951}"/>
                </a:ext>
              </a:extLst>
            </p:cNvPr>
            <p:cNvSpPr txBox="1">
              <a:spLocks/>
            </p:cNvSpPr>
            <p:nvPr/>
          </p:nvSpPr>
          <p:spPr>
            <a:xfrm>
              <a:off x="748478" y="2451067"/>
              <a:ext cx="178131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ko-KR" altLang="en-US" sz="2000" b="1" spc="-150" dirty="0">
                  <a:latin typeface="+mj-ea"/>
                  <a:ea typeface="+mj-ea"/>
                </a:rPr>
                <a:t>프로젝트 소개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68FA09-3E05-4B4D-AECA-7F294D6840B1}"/>
              </a:ext>
            </a:extLst>
          </p:cNvPr>
          <p:cNvGrpSpPr/>
          <p:nvPr/>
        </p:nvGrpSpPr>
        <p:grpSpPr>
          <a:xfrm>
            <a:off x="1206577" y="3309151"/>
            <a:ext cx="2504717" cy="563120"/>
            <a:chOff x="37756" y="3309151"/>
            <a:chExt cx="2504717" cy="563120"/>
          </a:xfrm>
        </p:grpSpPr>
        <p:cxnSp>
          <p:nvCxnSpPr>
            <p:cNvPr id="68" name="Google Shape;3214;p49">
              <a:extLst>
                <a:ext uri="{FF2B5EF4-FFF2-40B4-BE49-F238E27FC236}">
                  <a16:creationId xmlns:a16="http://schemas.microsoft.com/office/drawing/2014/main" id="{811F8DA9-BB9C-44CE-802E-DA5087CC61BF}"/>
                </a:ext>
              </a:extLst>
            </p:cNvPr>
            <p:cNvCxnSpPr/>
            <p:nvPr/>
          </p:nvCxnSpPr>
          <p:spPr>
            <a:xfrm>
              <a:off x="407673" y="3872271"/>
              <a:ext cx="213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3200;p49">
              <a:extLst>
                <a:ext uri="{FF2B5EF4-FFF2-40B4-BE49-F238E27FC236}">
                  <a16:creationId xmlns:a16="http://schemas.microsoft.com/office/drawing/2014/main" id="{FA4F19FD-AEBF-4C99-BE9D-95294B179E27}"/>
                </a:ext>
              </a:extLst>
            </p:cNvPr>
            <p:cNvSpPr txBox="1">
              <a:spLocks/>
            </p:cNvSpPr>
            <p:nvPr/>
          </p:nvSpPr>
          <p:spPr>
            <a:xfrm>
              <a:off x="37756" y="3335782"/>
              <a:ext cx="10920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eko"/>
                <a:buNone/>
                <a:defRPr sz="2800" b="0" i="0" u="none" strike="noStrike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 algn="ctr"/>
              <a:r>
                <a:rPr lang="en" dirty="0"/>
                <a:t>03</a:t>
              </a:r>
            </a:p>
          </p:txBody>
        </p:sp>
        <p:sp>
          <p:nvSpPr>
            <p:cNvPr id="83" name="Google Shape;3201;p49">
              <a:extLst>
                <a:ext uri="{FF2B5EF4-FFF2-40B4-BE49-F238E27FC236}">
                  <a16:creationId xmlns:a16="http://schemas.microsoft.com/office/drawing/2014/main" id="{CD3EAE24-D8A5-4E13-A445-865F176DAFDA}"/>
                </a:ext>
              </a:extLst>
            </p:cNvPr>
            <p:cNvSpPr txBox="1">
              <a:spLocks/>
            </p:cNvSpPr>
            <p:nvPr/>
          </p:nvSpPr>
          <p:spPr>
            <a:xfrm>
              <a:off x="772726" y="3309151"/>
              <a:ext cx="1242923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ko-KR" altLang="en-US" sz="2000" b="1" spc="-150" dirty="0">
                  <a:latin typeface="+mj-ea"/>
                  <a:ea typeface="+mj-ea"/>
                </a:rPr>
                <a:t>설계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E9024C8-0624-44F4-96C3-813D876386C8}"/>
              </a:ext>
            </a:extLst>
          </p:cNvPr>
          <p:cNvGrpSpPr/>
          <p:nvPr/>
        </p:nvGrpSpPr>
        <p:grpSpPr>
          <a:xfrm>
            <a:off x="4756647" y="1609636"/>
            <a:ext cx="2638646" cy="552250"/>
            <a:chOff x="3307232" y="1609636"/>
            <a:chExt cx="2638646" cy="552250"/>
          </a:xfrm>
        </p:grpSpPr>
        <p:sp>
          <p:nvSpPr>
            <p:cNvPr id="111" name="Google Shape;3200;p49">
              <a:extLst>
                <a:ext uri="{FF2B5EF4-FFF2-40B4-BE49-F238E27FC236}">
                  <a16:creationId xmlns:a16="http://schemas.microsoft.com/office/drawing/2014/main" id="{3A275A4A-89D1-4D9F-8E71-B632DF3F0AE0}"/>
                </a:ext>
              </a:extLst>
            </p:cNvPr>
            <p:cNvSpPr txBox="1">
              <a:spLocks/>
            </p:cNvSpPr>
            <p:nvPr/>
          </p:nvSpPr>
          <p:spPr>
            <a:xfrm>
              <a:off x="3307232" y="1636267"/>
              <a:ext cx="10920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eko"/>
                <a:buNone/>
                <a:defRPr sz="2800" b="0" i="0" u="none" strike="noStrike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 algn="ctr"/>
              <a:r>
                <a:rPr lang="en" dirty="0"/>
                <a:t>0</a:t>
              </a:r>
              <a:r>
                <a:rPr lang="en-US" altLang="ko-KR" dirty="0"/>
                <a:t>5</a:t>
              </a:r>
              <a:endParaRPr lang="en" dirty="0"/>
            </a:p>
          </p:txBody>
        </p:sp>
        <p:sp>
          <p:nvSpPr>
            <p:cNvPr id="112" name="Google Shape;3201;p49">
              <a:extLst>
                <a:ext uri="{FF2B5EF4-FFF2-40B4-BE49-F238E27FC236}">
                  <a16:creationId xmlns:a16="http://schemas.microsoft.com/office/drawing/2014/main" id="{E6559276-6D5F-4F0F-AAAA-6CA8224322A6}"/>
                </a:ext>
              </a:extLst>
            </p:cNvPr>
            <p:cNvSpPr txBox="1">
              <a:spLocks/>
            </p:cNvSpPr>
            <p:nvPr/>
          </p:nvSpPr>
          <p:spPr>
            <a:xfrm>
              <a:off x="3991208" y="1609636"/>
              <a:ext cx="195467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ko-KR" altLang="en-US" sz="2000" b="1" spc="-150" dirty="0">
                  <a:latin typeface="+mj-ea"/>
                  <a:ea typeface="+mj-ea"/>
                </a:rPr>
                <a:t>주요 소스 코드</a:t>
              </a:r>
            </a:p>
          </p:txBody>
        </p:sp>
        <p:cxnSp>
          <p:nvCxnSpPr>
            <p:cNvPr id="113" name="Google Shape;3202;p49">
              <a:extLst>
                <a:ext uri="{FF2B5EF4-FFF2-40B4-BE49-F238E27FC236}">
                  <a16:creationId xmlns:a16="http://schemas.microsoft.com/office/drawing/2014/main" id="{4C98CAFC-DDD8-46E8-9385-62AEE1A4381F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94" y="2161886"/>
              <a:ext cx="213193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BEBC0AC-1CE3-45C3-B344-6766B87DA45F}"/>
              </a:ext>
            </a:extLst>
          </p:cNvPr>
          <p:cNvGrpSpPr/>
          <p:nvPr/>
        </p:nvGrpSpPr>
        <p:grpSpPr>
          <a:xfrm>
            <a:off x="5156809" y="2451067"/>
            <a:ext cx="2492032" cy="549866"/>
            <a:chOff x="3350162" y="2451067"/>
            <a:chExt cx="2492032" cy="549866"/>
          </a:xfrm>
        </p:grpSpPr>
        <p:cxnSp>
          <p:nvCxnSpPr>
            <p:cNvPr id="114" name="Google Shape;3212;p49">
              <a:extLst>
                <a:ext uri="{FF2B5EF4-FFF2-40B4-BE49-F238E27FC236}">
                  <a16:creationId xmlns:a16="http://schemas.microsoft.com/office/drawing/2014/main" id="{A0E674F1-6406-477C-AF64-D1D900465084}"/>
                </a:ext>
              </a:extLst>
            </p:cNvPr>
            <p:cNvCxnSpPr/>
            <p:nvPr/>
          </p:nvCxnSpPr>
          <p:spPr>
            <a:xfrm>
              <a:off x="3707394" y="3000933"/>
              <a:ext cx="213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Google Shape;3200;p49">
              <a:extLst>
                <a:ext uri="{FF2B5EF4-FFF2-40B4-BE49-F238E27FC236}">
                  <a16:creationId xmlns:a16="http://schemas.microsoft.com/office/drawing/2014/main" id="{03FC9C4D-37CA-4E1E-B72C-0BDD595F6CCE}"/>
                </a:ext>
              </a:extLst>
            </p:cNvPr>
            <p:cNvSpPr txBox="1">
              <a:spLocks/>
            </p:cNvSpPr>
            <p:nvPr/>
          </p:nvSpPr>
          <p:spPr>
            <a:xfrm>
              <a:off x="3350162" y="2477698"/>
              <a:ext cx="10920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eko"/>
                <a:buNone/>
                <a:defRPr sz="2800" b="0" i="0" u="none" strike="noStrike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 algn="ctr"/>
              <a:r>
                <a:rPr lang="en" dirty="0"/>
                <a:t>0</a:t>
              </a:r>
              <a:r>
                <a:rPr lang="en-US" altLang="ko-KR" dirty="0"/>
                <a:t>6</a:t>
              </a:r>
              <a:endParaRPr lang="en" dirty="0"/>
            </a:p>
          </p:txBody>
        </p:sp>
        <p:sp>
          <p:nvSpPr>
            <p:cNvPr id="120" name="Google Shape;3201;p49">
              <a:extLst>
                <a:ext uri="{FF2B5EF4-FFF2-40B4-BE49-F238E27FC236}">
                  <a16:creationId xmlns:a16="http://schemas.microsoft.com/office/drawing/2014/main" id="{5440B685-F2B8-4561-910E-FF184B775BEF}"/>
                </a:ext>
              </a:extLst>
            </p:cNvPr>
            <p:cNvSpPr txBox="1">
              <a:spLocks/>
            </p:cNvSpPr>
            <p:nvPr/>
          </p:nvSpPr>
          <p:spPr>
            <a:xfrm>
              <a:off x="4060884" y="2451067"/>
              <a:ext cx="178131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ko-KR" altLang="en-US" sz="2000" b="1" spc="-150" dirty="0">
                  <a:latin typeface="+mj-ea"/>
                  <a:ea typeface="+mj-ea"/>
                </a:rPr>
                <a:t>시연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0127FE7-ABED-4F65-9ACA-7EE4A3972FF9}"/>
              </a:ext>
            </a:extLst>
          </p:cNvPr>
          <p:cNvGrpSpPr/>
          <p:nvPr/>
        </p:nvGrpSpPr>
        <p:grpSpPr>
          <a:xfrm>
            <a:off x="4784024" y="3309151"/>
            <a:ext cx="2504717" cy="563120"/>
            <a:chOff x="3350162" y="3309151"/>
            <a:chExt cx="2504717" cy="563120"/>
          </a:xfrm>
        </p:grpSpPr>
        <p:cxnSp>
          <p:nvCxnSpPr>
            <p:cNvPr id="116" name="Google Shape;3214;p49">
              <a:extLst>
                <a:ext uri="{FF2B5EF4-FFF2-40B4-BE49-F238E27FC236}">
                  <a16:creationId xmlns:a16="http://schemas.microsoft.com/office/drawing/2014/main" id="{7D64D12D-951F-4BFD-A1A8-095C1C0409B0}"/>
                </a:ext>
              </a:extLst>
            </p:cNvPr>
            <p:cNvCxnSpPr/>
            <p:nvPr/>
          </p:nvCxnSpPr>
          <p:spPr>
            <a:xfrm>
              <a:off x="3720079" y="3872271"/>
              <a:ext cx="213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3200;p49">
              <a:extLst>
                <a:ext uri="{FF2B5EF4-FFF2-40B4-BE49-F238E27FC236}">
                  <a16:creationId xmlns:a16="http://schemas.microsoft.com/office/drawing/2014/main" id="{C6299086-DA5C-4BE2-8FC0-9D4851E4CCC5}"/>
                </a:ext>
              </a:extLst>
            </p:cNvPr>
            <p:cNvSpPr txBox="1">
              <a:spLocks/>
            </p:cNvSpPr>
            <p:nvPr/>
          </p:nvSpPr>
          <p:spPr>
            <a:xfrm>
              <a:off x="3350162" y="3335782"/>
              <a:ext cx="10920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eko"/>
                <a:buNone/>
                <a:defRPr sz="2800" b="0" i="0" u="none" strike="noStrike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 algn="ctr"/>
              <a:r>
                <a:rPr lang="en" dirty="0"/>
                <a:t>0</a:t>
              </a:r>
              <a:r>
                <a:rPr lang="en-US" altLang="ko-KR" dirty="0"/>
                <a:t>7</a:t>
              </a:r>
              <a:endParaRPr lang="en" dirty="0"/>
            </a:p>
          </p:txBody>
        </p:sp>
        <p:sp>
          <p:nvSpPr>
            <p:cNvPr id="121" name="Google Shape;3201;p49">
              <a:extLst>
                <a:ext uri="{FF2B5EF4-FFF2-40B4-BE49-F238E27FC236}">
                  <a16:creationId xmlns:a16="http://schemas.microsoft.com/office/drawing/2014/main" id="{31C25127-550A-405B-A274-4A6187975C3C}"/>
                </a:ext>
              </a:extLst>
            </p:cNvPr>
            <p:cNvSpPr txBox="1">
              <a:spLocks/>
            </p:cNvSpPr>
            <p:nvPr/>
          </p:nvSpPr>
          <p:spPr>
            <a:xfrm>
              <a:off x="4144464" y="3309151"/>
              <a:ext cx="1475425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ko-KR" altLang="en-US" sz="2000" b="1" spc="-150" dirty="0">
                  <a:latin typeface="+mj-ea"/>
                  <a:ea typeface="+mj-ea"/>
                </a:rPr>
                <a:t>트러블 슈팅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D581E6-0D9A-4215-A034-619146E4301F}"/>
              </a:ext>
            </a:extLst>
          </p:cNvPr>
          <p:cNvGrpSpPr/>
          <p:nvPr/>
        </p:nvGrpSpPr>
        <p:grpSpPr>
          <a:xfrm>
            <a:off x="1606739" y="4207436"/>
            <a:ext cx="2504717" cy="563120"/>
            <a:chOff x="37756" y="4207436"/>
            <a:chExt cx="2504717" cy="563120"/>
          </a:xfrm>
        </p:grpSpPr>
        <p:cxnSp>
          <p:nvCxnSpPr>
            <p:cNvPr id="124" name="Google Shape;3214;p49">
              <a:extLst>
                <a:ext uri="{FF2B5EF4-FFF2-40B4-BE49-F238E27FC236}">
                  <a16:creationId xmlns:a16="http://schemas.microsoft.com/office/drawing/2014/main" id="{FF2827FD-FF26-4F7F-A87D-7255281DE5E3}"/>
                </a:ext>
              </a:extLst>
            </p:cNvPr>
            <p:cNvCxnSpPr/>
            <p:nvPr/>
          </p:nvCxnSpPr>
          <p:spPr>
            <a:xfrm>
              <a:off x="407673" y="4770556"/>
              <a:ext cx="213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Google Shape;3200;p49">
              <a:extLst>
                <a:ext uri="{FF2B5EF4-FFF2-40B4-BE49-F238E27FC236}">
                  <a16:creationId xmlns:a16="http://schemas.microsoft.com/office/drawing/2014/main" id="{19B95E9A-8A38-4A79-B664-3E4C37BBF783}"/>
                </a:ext>
              </a:extLst>
            </p:cNvPr>
            <p:cNvSpPr txBox="1">
              <a:spLocks/>
            </p:cNvSpPr>
            <p:nvPr/>
          </p:nvSpPr>
          <p:spPr>
            <a:xfrm>
              <a:off x="37756" y="4234067"/>
              <a:ext cx="10920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eko"/>
                <a:buNone/>
                <a:defRPr sz="2800" b="0" i="0" u="none" strike="noStrike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 algn="ctr"/>
              <a:r>
                <a:rPr lang="en" dirty="0"/>
                <a:t>0</a:t>
              </a:r>
              <a:r>
                <a:rPr lang="en-US" altLang="ko-KR" dirty="0"/>
                <a:t>4</a:t>
              </a:r>
              <a:endParaRPr lang="en" dirty="0"/>
            </a:p>
          </p:txBody>
        </p:sp>
        <p:sp>
          <p:nvSpPr>
            <p:cNvPr id="126" name="Google Shape;3201;p49">
              <a:extLst>
                <a:ext uri="{FF2B5EF4-FFF2-40B4-BE49-F238E27FC236}">
                  <a16:creationId xmlns:a16="http://schemas.microsoft.com/office/drawing/2014/main" id="{C8B6F865-C181-49A2-B56D-4C5AA102D494}"/>
                </a:ext>
              </a:extLst>
            </p:cNvPr>
            <p:cNvSpPr txBox="1">
              <a:spLocks/>
            </p:cNvSpPr>
            <p:nvPr/>
          </p:nvSpPr>
          <p:spPr>
            <a:xfrm>
              <a:off x="772726" y="4207436"/>
              <a:ext cx="1757062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ko-KR" altLang="en-US" sz="2000" b="1" spc="-150" dirty="0">
                  <a:latin typeface="+mj-ea"/>
                  <a:ea typeface="+mj-ea"/>
                </a:rPr>
                <a:t>적용 기술 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626AB4-BF45-4E1A-A1B4-BC2F02A01618}"/>
              </a:ext>
            </a:extLst>
          </p:cNvPr>
          <p:cNvGrpSpPr/>
          <p:nvPr/>
        </p:nvGrpSpPr>
        <p:grpSpPr>
          <a:xfrm>
            <a:off x="5153941" y="4201850"/>
            <a:ext cx="2545602" cy="563120"/>
            <a:chOff x="5153941" y="4201850"/>
            <a:chExt cx="2545602" cy="563120"/>
          </a:xfrm>
        </p:grpSpPr>
        <p:cxnSp>
          <p:nvCxnSpPr>
            <p:cNvPr id="135" name="Google Shape;3214;p49">
              <a:extLst>
                <a:ext uri="{FF2B5EF4-FFF2-40B4-BE49-F238E27FC236}">
                  <a16:creationId xmlns:a16="http://schemas.microsoft.com/office/drawing/2014/main" id="{3372CC9F-C2DE-4F5B-95B2-8E87F306D40A}"/>
                </a:ext>
              </a:extLst>
            </p:cNvPr>
            <p:cNvCxnSpPr/>
            <p:nvPr/>
          </p:nvCxnSpPr>
          <p:spPr>
            <a:xfrm>
              <a:off x="5564743" y="4764970"/>
              <a:ext cx="213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" name="Google Shape;3200;p49">
              <a:extLst>
                <a:ext uri="{FF2B5EF4-FFF2-40B4-BE49-F238E27FC236}">
                  <a16:creationId xmlns:a16="http://schemas.microsoft.com/office/drawing/2014/main" id="{7BB71297-1173-472B-92CB-10FBE6F72997}"/>
                </a:ext>
              </a:extLst>
            </p:cNvPr>
            <p:cNvSpPr txBox="1">
              <a:spLocks/>
            </p:cNvSpPr>
            <p:nvPr/>
          </p:nvSpPr>
          <p:spPr>
            <a:xfrm>
              <a:off x="5153941" y="4228481"/>
              <a:ext cx="10920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eko"/>
                <a:buNone/>
                <a:defRPr sz="2800" b="0" i="0" u="none" strike="noStrike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 algn="ctr"/>
              <a:r>
                <a:rPr lang="en" dirty="0"/>
                <a:t>0</a:t>
              </a:r>
              <a:r>
                <a:rPr lang="en-US" altLang="ko-KR" dirty="0"/>
                <a:t>8</a:t>
              </a:r>
              <a:endParaRPr lang="en" dirty="0"/>
            </a:p>
          </p:txBody>
        </p:sp>
        <p:sp>
          <p:nvSpPr>
            <p:cNvPr id="137" name="Google Shape;3201;p49">
              <a:extLst>
                <a:ext uri="{FF2B5EF4-FFF2-40B4-BE49-F238E27FC236}">
                  <a16:creationId xmlns:a16="http://schemas.microsoft.com/office/drawing/2014/main" id="{1A54BC0C-81D6-4767-8685-BA4F839D5DC5}"/>
                </a:ext>
              </a:extLst>
            </p:cNvPr>
            <p:cNvSpPr txBox="1">
              <a:spLocks/>
            </p:cNvSpPr>
            <p:nvPr/>
          </p:nvSpPr>
          <p:spPr>
            <a:xfrm>
              <a:off x="5989128" y="4201850"/>
              <a:ext cx="1475425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Hind"/>
                <a:buNone/>
                <a:defRPr sz="14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ko-KR" altLang="en-US" sz="2000" b="1" spc="-150" dirty="0">
                  <a:latin typeface="+mj-ea"/>
                  <a:ea typeface="+mj-ea"/>
                </a:rPr>
                <a:t>후기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04EB7EB-2184-4969-A34A-A01646CF5312}"/>
              </a:ext>
            </a:extLst>
          </p:cNvPr>
          <p:cNvGrpSpPr/>
          <p:nvPr/>
        </p:nvGrpSpPr>
        <p:grpSpPr>
          <a:xfrm>
            <a:off x="232051" y="471056"/>
            <a:ext cx="8714872" cy="4171986"/>
            <a:chOff x="713223" y="1052378"/>
            <a:chExt cx="7752527" cy="3711293"/>
          </a:xfrm>
        </p:grpSpPr>
        <p:sp>
          <p:nvSpPr>
            <p:cNvPr id="4396" name="Google Shape;4396;p86"/>
            <p:cNvSpPr/>
            <p:nvPr/>
          </p:nvSpPr>
          <p:spPr>
            <a:xfrm>
              <a:off x="749646" y="2593230"/>
              <a:ext cx="443414" cy="403922"/>
            </a:xfrm>
            <a:custGeom>
              <a:avLst/>
              <a:gdLst/>
              <a:ahLst/>
              <a:cxnLst/>
              <a:rect l="l" t="t" r="r" b="b"/>
              <a:pathLst>
                <a:path w="13260" h="12079" extrusionOk="0">
                  <a:moveTo>
                    <a:pt x="6630" y="0"/>
                  </a:moveTo>
                  <a:cubicBezTo>
                    <a:pt x="5085" y="0"/>
                    <a:pt x="3540" y="590"/>
                    <a:pt x="2360" y="1770"/>
                  </a:cubicBezTo>
                  <a:cubicBezTo>
                    <a:pt x="1" y="4129"/>
                    <a:pt x="1" y="7950"/>
                    <a:pt x="2360" y="10309"/>
                  </a:cubicBezTo>
                  <a:cubicBezTo>
                    <a:pt x="3540" y="11489"/>
                    <a:pt x="5085" y="12079"/>
                    <a:pt x="6630" y="12079"/>
                  </a:cubicBezTo>
                  <a:cubicBezTo>
                    <a:pt x="8175" y="12079"/>
                    <a:pt x="9720" y="11489"/>
                    <a:pt x="10900" y="10309"/>
                  </a:cubicBezTo>
                  <a:cubicBezTo>
                    <a:pt x="13260" y="7950"/>
                    <a:pt x="13260" y="4129"/>
                    <a:pt x="10900" y="1770"/>
                  </a:cubicBezTo>
                  <a:cubicBezTo>
                    <a:pt x="9720" y="590"/>
                    <a:pt x="8175" y="0"/>
                    <a:pt x="6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86"/>
            <p:cNvSpPr/>
            <p:nvPr/>
          </p:nvSpPr>
          <p:spPr>
            <a:xfrm>
              <a:off x="4115271" y="1555118"/>
              <a:ext cx="1454707" cy="273573"/>
            </a:xfrm>
            <a:custGeom>
              <a:avLst/>
              <a:gdLst/>
              <a:ahLst/>
              <a:cxnLst/>
              <a:rect l="l" t="t" r="r" b="b"/>
              <a:pathLst>
                <a:path w="43502" h="8181" extrusionOk="0">
                  <a:moveTo>
                    <a:pt x="1" y="1"/>
                  </a:moveTo>
                  <a:lnTo>
                    <a:pt x="1" y="8181"/>
                  </a:lnTo>
                  <a:lnTo>
                    <a:pt x="43501" y="8181"/>
                  </a:lnTo>
                  <a:lnTo>
                    <a:pt x="435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86"/>
            <p:cNvSpPr/>
            <p:nvPr/>
          </p:nvSpPr>
          <p:spPr>
            <a:xfrm>
              <a:off x="4842583" y="1389725"/>
              <a:ext cx="727387" cy="165428"/>
            </a:xfrm>
            <a:custGeom>
              <a:avLst/>
              <a:gdLst/>
              <a:ahLst/>
              <a:cxnLst/>
              <a:rect l="l" t="t" r="r" b="b"/>
              <a:pathLst>
                <a:path w="21752" h="4947" extrusionOk="0">
                  <a:moveTo>
                    <a:pt x="1" y="0"/>
                  </a:moveTo>
                  <a:lnTo>
                    <a:pt x="1" y="4947"/>
                  </a:lnTo>
                  <a:lnTo>
                    <a:pt x="21751" y="4947"/>
                  </a:lnTo>
                  <a:lnTo>
                    <a:pt x="2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86"/>
            <p:cNvSpPr/>
            <p:nvPr/>
          </p:nvSpPr>
          <p:spPr>
            <a:xfrm>
              <a:off x="2274814" y="3477075"/>
              <a:ext cx="403755" cy="375030"/>
            </a:xfrm>
            <a:custGeom>
              <a:avLst/>
              <a:gdLst/>
              <a:ahLst/>
              <a:cxnLst/>
              <a:rect l="l" t="t" r="r" b="b"/>
              <a:pathLst>
                <a:path w="12074" h="11215" extrusionOk="0">
                  <a:moveTo>
                    <a:pt x="6019" y="1"/>
                  </a:moveTo>
                  <a:cubicBezTo>
                    <a:pt x="3324" y="1"/>
                    <a:pt x="945" y="1954"/>
                    <a:pt x="504" y="4711"/>
                  </a:cubicBezTo>
                  <a:cubicBezTo>
                    <a:pt x="1" y="7765"/>
                    <a:pt x="2085" y="10652"/>
                    <a:pt x="5139" y="11143"/>
                  </a:cubicBezTo>
                  <a:cubicBezTo>
                    <a:pt x="5441" y="11191"/>
                    <a:pt x="5741" y="11215"/>
                    <a:pt x="6037" y="11215"/>
                  </a:cubicBezTo>
                  <a:cubicBezTo>
                    <a:pt x="8740" y="11215"/>
                    <a:pt x="11128" y="9260"/>
                    <a:pt x="11571" y="6508"/>
                  </a:cubicBezTo>
                  <a:cubicBezTo>
                    <a:pt x="12074" y="3453"/>
                    <a:pt x="9990" y="567"/>
                    <a:pt x="6936" y="76"/>
                  </a:cubicBezTo>
                  <a:cubicBezTo>
                    <a:pt x="6628" y="25"/>
                    <a:pt x="6322" y="1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86"/>
            <p:cNvSpPr/>
            <p:nvPr/>
          </p:nvSpPr>
          <p:spPr>
            <a:xfrm>
              <a:off x="862230" y="4139246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18673" h="18673" fill="none" extrusionOk="0">
                  <a:moveTo>
                    <a:pt x="18672" y="9330"/>
                  </a:moveTo>
                  <a:cubicBezTo>
                    <a:pt x="18672" y="14493"/>
                    <a:pt x="14492" y="18673"/>
                    <a:pt x="9330" y="18673"/>
                  </a:cubicBezTo>
                  <a:cubicBezTo>
                    <a:pt x="4180" y="18673"/>
                    <a:pt x="0" y="14493"/>
                    <a:pt x="0" y="9330"/>
                  </a:cubicBezTo>
                  <a:cubicBezTo>
                    <a:pt x="0" y="4180"/>
                    <a:pt x="4180" y="0"/>
                    <a:pt x="9330" y="0"/>
                  </a:cubicBezTo>
                  <a:cubicBezTo>
                    <a:pt x="14492" y="0"/>
                    <a:pt x="18672" y="4180"/>
                    <a:pt x="18672" y="93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86"/>
            <p:cNvSpPr/>
            <p:nvPr/>
          </p:nvSpPr>
          <p:spPr>
            <a:xfrm>
              <a:off x="2133833" y="3321781"/>
              <a:ext cx="685721" cy="685319"/>
            </a:xfrm>
            <a:custGeom>
              <a:avLst/>
              <a:gdLst/>
              <a:ahLst/>
              <a:cxnLst/>
              <a:rect l="l" t="t" r="r" b="b"/>
              <a:pathLst>
                <a:path w="20506" h="20494" fill="none" extrusionOk="0">
                  <a:moveTo>
                    <a:pt x="16853" y="3642"/>
                  </a:moveTo>
                  <a:cubicBezTo>
                    <a:pt x="20506" y="7295"/>
                    <a:pt x="20506" y="13200"/>
                    <a:pt x="16853" y="16853"/>
                  </a:cubicBezTo>
                  <a:cubicBezTo>
                    <a:pt x="13200" y="20494"/>
                    <a:pt x="7295" y="20494"/>
                    <a:pt x="3642" y="16853"/>
                  </a:cubicBezTo>
                  <a:cubicBezTo>
                    <a:pt x="1" y="13200"/>
                    <a:pt x="1" y="7295"/>
                    <a:pt x="3642" y="3642"/>
                  </a:cubicBezTo>
                  <a:cubicBezTo>
                    <a:pt x="7295" y="1"/>
                    <a:pt x="13200" y="1"/>
                    <a:pt x="16853" y="3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86"/>
            <p:cNvSpPr/>
            <p:nvPr/>
          </p:nvSpPr>
          <p:spPr>
            <a:xfrm>
              <a:off x="713223" y="3434339"/>
              <a:ext cx="2164003" cy="1311316"/>
            </a:xfrm>
            <a:custGeom>
              <a:avLst/>
              <a:gdLst/>
              <a:ahLst/>
              <a:cxnLst/>
              <a:rect l="l" t="t" r="r" b="b"/>
              <a:pathLst>
                <a:path w="64713" h="39214" fill="none" extrusionOk="0">
                  <a:moveTo>
                    <a:pt x="1" y="39214"/>
                  </a:moveTo>
                  <a:lnTo>
                    <a:pt x="6471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86"/>
            <p:cNvSpPr/>
            <p:nvPr/>
          </p:nvSpPr>
          <p:spPr>
            <a:xfrm>
              <a:off x="2166702" y="1291275"/>
              <a:ext cx="620011" cy="890373"/>
            </a:xfrm>
            <a:custGeom>
              <a:avLst/>
              <a:gdLst/>
              <a:ahLst/>
              <a:cxnLst/>
              <a:rect l="l" t="t" r="r" b="b"/>
              <a:pathLst>
                <a:path w="18541" h="26626" extrusionOk="0">
                  <a:moveTo>
                    <a:pt x="0" y="0"/>
                  </a:moveTo>
                  <a:lnTo>
                    <a:pt x="0" y="26625"/>
                  </a:lnTo>
                  <a:lnTo>
                    <a:pt x="12624" y="26625"/>
                  </a:lnTo>
                  <a:cubicBezTo>
                    <a:pt x="15894" y="26625"/>
                    <a:pt x="18541" y="23966"/>
                    <a:pt x="18541" y="20708"/>
                  </a:cubicBezTo>
                  <a:lnTo>
                    <a:pt x="18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86"/>
            <p:cNvSpPr/>
            <p:nvPr/>
          </p:nvSpPr>
          <p:spPr>
            <a:xfrm>
              <a:off x="2476689" y="1265979"/>
              <a:ext cx="33" cy="2395107"/>
            </a:xfrm>
            <a:custGeom>
              <a:avLst/>
              <a:gdLst/>
              <a:ahLst/>
              <a:cxnLst/>
              <a:rect l="l" t="t" r="r" b="b"/>
              <a:pathLst>
                <a:path w="1" h="71624" fill="none" extrusionOk="0">
                  <a:moveTo>
                    <a:pt x="0" y="7162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5" name="Google Shape;4405;p86"/>
            <p:cNvGrpSpPr/>
            <p:nvPr/>
          </p:nvGrpSpPr>
          <p:grpSpPr>
            <a:xfrm>
              <a:off x="3097852" y="1389729"/>
              <a:ext cx="555934" cy="466650"/>
              <a:chOff x="4723089" y="2279829"/>
              <a:chExt cx="555934" cy="466650"/>
            </a:xfrm>
          </p:grpSpPr>
          <p:sp>
            <p:nvSpPr>
              <p:cNvPr id="4406" name="Google Shape;4406;p86"/>
              <p:cNvSpPr/>
              <p:nvPr/>
            </p:nvSpPr>
            <p:spPr>
              <a:xfrm>
                <a:off x="4723089" y="2279829"/>
                <a:ext cx="25281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8" extrusionOk="0">
                    <a:moveTo>
                      <a:pt x="432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86"/>
              <p:cNvSpPr/>
              <p:nvPr/>
            </p:nvSpPr>
            <p:spPr>
              <a:xfrm>
                <a:off x="4798797" y="2279829"/>
                <a:ext cx="25648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2" y="647"/>
                      <a:pt x="433" y="647"/>
                    </a:cubicBezTo>
                    <a:cubicBezTo>
                      <a:pt x="602" y="647"/>
                      <a:pt x="767" y="519"/>
                      <a:pt x="767" y="324"/>
                    </a:cubicBezTo>
                    <a:cubicBezTo>
                      <a:pt x="767" y="145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86"/>
              <p:cNvSpPr/>
              <p:nvPr/>
            </p:nvSpPr>
            <p:spPr>
              <a:xfrm>
                <a:off x="4874471" y="2279829"/>
                <a:ext cx="25682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8" extrusionOk="0">
                    <a:moveTo>
                      <a:pt x="444" y="1"/>
                    </a:moveTo>
                    <a:cubicBezTo>
                      <a:pt x="145" y="1"/>
                      <a:pt x="1" y="348"/>
                      <a:pt x="204" y="552"/>
                    </a:cubicBezTo>
                    <a:cubicBezTo>
                      <a:pt x="270" y="618"/>
                      <a:pt x="353" y="647"/>
                      <a:pt x="434" y="647"/>
                    </a:cubicBezTo>
                    <a:cubicBezTo>
                      <a:pt x="603" y="647"/>
                      <a:pt x="767" y="519"/>
                      <a:pt x="767" y="324"/>
                    </a:cubicBezTo>
                    <a:cubicBezTo>
                      <a:pt x="767" y="145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86"/>
              <p:cNvSpPr/>
              <p:nvPr/>
            </p:nvSpPr>
            <p:spPr>
              <a:xfrm>
                <a:off x="4950579" y="2279829"/>
                <a:ext cx="25281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8" extrusionOk="0">
                    <a:moveTo>
                      <a:pt x="432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86"/>
              <p:cNvSpPr/>
              <p:nvPr/>
            </p:nvSpPr>
            <p:spPr>
              <a:xfrm>
                <a:off x="5026287" y="2279829"/>
                <a:ext cx="25247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86"/>
              <p:cNvSpPr/>
              <p:nvPr/>
            </p:nvSpPr>
            <p:spPr>
              <a:xfrm>
                <a:off x="5101960" y="2279829"/>
                <a:ext cx="25682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8" extrusionOk="0">
                    <a:moveTo>
                      <a:pt x="432" y="1"/>
                    </a:moveTo>
                    <a:cubicBezTo>
                      <a:pt x="145" y="1"/>
                      <a:pt x="1" y="348"/>
                      <a:pt x="204" y="552"/>
                    </a:cubicBezTo>
                    <a:cubicBezTo>
                      <a:pt x="270" y="618"/>
                      <a:pt x="353" y="647"/>
                      <a:pt x="434" y="647"/>
                    </a:cubicBezTo>
                    <a:cubicBezTo>
                      <a:pt x="603" y="647"/>
                      <a:pt x="767" y="519"/>
                      <a:pt x="767" y="324"/>
                    </a:cubicBezTo>
                    <a:cubicBezTo>
                      <a:pt x="767" y="145"/>
                      <a:pt x="612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86"/>
              <p:cNvSpPr/>
              <p:nvPr/>
            </p:nvSpPr>
            <p:spPr>
              <a:xfrm>
                <a:off x="5177668" y="2279829"/>
                <a:ext cx="25682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8" extrusionOk="0">
                    <a:moveTo>
                      <a:pt x="444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4" y="618"/>
                      <a:pt x="358" y="647"/>
                      <a:pt x="439" y="647"/>
                    </a:cubicBezTo>
                    <a:cubicBezTo>
                      <a:pt x="608" y="647"/>
                      <a:pt x="767" y="519"/>
                      <a:pt x="767" y="324"/>
                    </a:cubicBezTo>
                    <a:cubicBezTo>
                      <a:pt x="767" y="145"/>
                      <a:pt x="623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86"/>
              <p:cNvSpPr/>
              <p:nvPr/>
            </p:nvSpPr>
            <p:spPr>
              <a:xfrm>
                <a:off x="5253776" y="2279829"/>
                <a:ext cx="25247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86"/>
              <p:cNvSpPr/>
              <p:nvPr/>
            </p:nvSpPr>
            <p:spPr>
              <a:xfrm>
                <a:off x="4723089" y="2343531"/>
                <a:ext cx="25281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7" extrusionOk="0">
                    <a:moveTo>
                      <a:pt x="432" y="0"/>
                    </a:moveTo>
                    <a:cubicBezTo>
                      <a:pt x="144" y="0"/>
                      <a:pt x="1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86"/>
              <p:cNvSpPr/>
              <p:nvPr/>
            </p:nvSpPr>
            <p:spPr>
              <a:xfrm>
                <a:off x="4798797" y="2343531"/>
                <a:ext cx="25648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7" extrusionOk="0">
                    <a:moveTo>
                      <a:pt x="431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2" y="647"/>
                      <a:pt x="433" y="647"/>
                    </a:cubicBezTo>
                    <a:cubicBezTo>
                      <a:pt x="602" y="647"/>
                      <a:pt x="767" y="518"/>
                      <a:pt x="767" y="324"/>
                    </a:cubicBezTo>
                    <a:cubicBezTo>
                      <a:pt x="767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86"/>
              <p:cNvSpPr/>
              <p:nvPr/>
            </p:nvSpPr>
            <p:spPr>
              <a:xfrm>
                <a:off x="4874471" y="2343531"/>
                <a:ext cx="25682" cy="2180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2" extrusionOk="0">
                    <a:moveTo>
                      <a:pt x="444" y="0"/>
                    </a:moveTo>
                    <a:cubicBezTo>
                      <a:pt x="157" y="0"/>
                      <a:pt x="1" y="348"/>
                      <a:pt x="204" y="551"/>
                    </a:cubicBezTo>
                    <a:cubicBezTo>
                      <a:pt x="271" y="621"/>
                      <a:pt x="353" y="652"/>
                      <a:pt x="434" y="652"/>
                    </a:cubicBezTo>
                    <a:cubicBezTo>
                      <a:pt x="603" y="652"/>
                      <a:pt x="767" y="518"/>
                      <a:pt x="767" y="324"/>
                    </a:cubicBezTo>
                    <a:cubicBezTo>
                      <a:pt x="755" y="14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86"/>
              <p:cNvSpPr/>
              <p:nvPr/>
            </p:nvSpPr>
            <p:spPr>
              <a:xfrm>
                <a:off x="4950579" y="2343531"/>
                <a:ext cx="25281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7" extrusionOk="0">
                    <a:moveTo>
                      <a:pt x="432" y="0"/>
                    </a:moveTo>
                    <a:cubicBezTo>
                      <a:pt x="144" y="0"/>
                      <a:pt x="1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86"/>
              <p:cNvSpPr/>
              <p:nvPr/>
            </p:nvSpPr>
            <p:spPr>
              <a:xfrm>
                <a:off x="5026287" y="2343531"/>
                <a:ext cx="25247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1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86"/>
              <p:cNvSpPr/>
              <p:nvPr/>
            </p:nvSpPr>
            <p:spPr>
              <a:xfrm>
                <a:off x="5101960" y="2343531"/>
                <a:ext cx="25682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7" extrusionOk="0">
                    <a:moveTo>
                      <a:pt x="432" y="0"/>
                    </a:moveTo>
                    <a:cubicBezTo>
                      <a:pt x="145" y="0"/>
                      <a:pt x="1" y="348"/>
                      <a:pt x="204" y="551"/>
                    </a:cubicBezTo>
                    <a:cubicBezTo>
                      <a:pt x="270" y="617"/>
                      <a:pt x="353" y="647"/>
                      <a:pt x="434" y="647"/>
                    </a:cubicBezTo>
                    <a:cubicBezTo>
                      <a:pt x="603" y="647"/>
                      <a:pt x="767" y="518"/>
                      <a:pt x="767" y="324"/>
                    </a:cubicBezTo>
                    <a:cubicBezTo>
                      <a:pt x="767" y="144"/>
                      <a:pt x="612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86"/>
              <p:cNvSpPr/>
              <p:nvPr/>
            </p:nvSpPr>
            <p:spPr>
              <a:xfrm>
                <a:off x="5177668" y="2343531"/>
                <a:ext cx="25682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7" extrusionOk="0">
                    <a:moveTo>
                      <a:pt x="444" y="0"/>
                    </a:moveTo>
                    <a:cubicBezTo>
                      <a:pt x="144" y="0"/>
                      <a:pt x="1" y="348"/>
                      <a:pt x="204" y="551"/>
                    </a:cubicBezTo>
                    <a:cubicBezTo>
                      <a:pt x="274" y="617"/>
                      <a:pt x="358" y="647"/>
                      <a:pt x="439" y="647"/>
                    </a:cubicBezTo>
                    <a:cubicBezTo>
                      <a:pt x="608" y="647"/>
                      <a:pt x="767" y="518"/>
                      <a:pt x="767" y="324"/>
                    </a:cubicBezTo>
                    <a:cubicBezTo>
                      <a:pt x="767" y="144"/>
                      <a:pt x="623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86"/>
              <p:cNvSpPr/>
              <p:nvPr/>
            </p:nvSpPr>
            <p:spPr>
              <a:xfrm>
                <a:off x="5253776" y="2343531"/>
                <a:ext cx="25247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1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86"/>
              <p:cNvSpPr/>
              <p:nvPr/>
            </p:nvSpPr>
            <p:spPr>
              <a:xfrm>
                <a:off x="4726701" y="2406799"/>
                <a:ext cx="21669" cy="2207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60" extrusionOk="0">
                    <a:moveTo>
                      <a:pt x="324" y="1"/>
                    </a:moveTo>
                    <a:cubicBezTo>
                      <a:pt x="144" y="1"/>
                      <a:pt x="0" y="156"/>
                      <a:pt x="0" y="324"/>
                    </a:cubicBezTo>
                    <a:cubicBezTo>
                      <a:pt x="0" y="504"/>
                      <a:pt x="144" y="659"/>
                      <a:pt x="324" y="659"/>
                    </a:cubicBezTo>
                    <a:cubicBezTo>
                      <a:pt x="503" y="659"/>
                      <a:pt x="647" y="504"/>
                      <a:pt x="647" y="324"/>
                    </a:cubicBezTo>
                    <a:cubicBezTo>
                      <a:pt x="647" y="156"/>
                      <a:pt x="503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86"/>
              <p:cNvSpPr/>
              <p:nvPr/>
            </p:nvSpPr>
            <p:spPr>
              <a:xfrm>
                <a:off x="4798797" y="2406799"/>
                <a:ext cx="25648" cy="2203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9" extrusionOk="0">
                    <a:moveTo>
                      <a:pt x="431" y="1"/>
                    </a:moveTo>
                    <a:cubicBezTo>
                      <a:pt x="144" y="1"/>
                      <a:pt x="0" y="360"/>
                      <a:pt x="204" y="564"/>
                    </a:cubicBezTo>
                    <a:cubicBezTo>
                      <a:pt x="270" y="629"/>
                      <a:pt x="352" y="659"/>
                      <a:pt x="433" y="659"/>
                    </a:cubicBezTo>
                    <a:cubicBezTo>
                      <a:pt x="602" y="659"/>
                      <a:pt x="767" y="530"/>
                      <a:pt x="767" y="336"/>
                    </a:cubicBezTo>
                    <a:cubicBezTo>
                      <a:pt x="767" y="156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86"/>
              <p:cNvSpPr/>
              <p:nvPr/>
            </p:nvSpPr>
            <p:spPr>
              <a:xfrm>
                <a:off x="4874471" y="2406799"/>
                <a:ext cx="25682" cy="2203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9" extrusionOk="0">
                    <a:moveTo>
                      <a:pt x="444" y="1"/>
                    </a:moveTo>
                    <a:cubicBezTo>
                      <a:pt x="145" y="1"/>
                      <a:pt x="1" y="348"/>
                      <a:pt x="204" y="564"/>
                    </a:cubicBezTo>
                    <a:cubicBezTo>
                      <a:pt x="270" y="629"/>
                      <a:pt x="353" y="659"/>
                      <a:pt x="434" y="659"/>
                    </a:cubicBezTo>
                    <a:cubicBezTo>
                      <a:pt x="603" y="659"/>
                      <a:pt x="767" y="530"/>
                      <a:pt x="767" y="336"/>
                    </a:cubicBezTo>
                    <a:cubicBezTo>
                      <a:pt x="767" y="15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86"/>
              <p:cNvSpPr/>
              <p:nvPr/>
            </p:nvSpPr>
            <p:spPr>
              <a:xfrm>
                <a:off x="4954191" y="2406799"/>
                <a:ext cx="21669" cy="2207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60" extrusionOk="0">
                    <a:moveTo>
                      <a:pt x="324" y="1"/>
                    </a:moveTo>
                    <a:cubicBezTo>
                      <a:pt x="144" y="1"/>
                      <a:pt x="0" y="156"/>
                      <a:pt x="0" y="324"/>
                    </a:cubicBezTo>
                    <a:cubicBezTo>
                      <a:pt x="0" y="504"/>
                      <a:pt x="144" y="659"/>
                      <a:pt x="324" y="659"/>
                    </a:cubicBezTo>
                    <a:cubicBezTo>
                      <a:pt x="503" y="659"/>
                      <a:pt x="647" y="504"/>
                      <a:pt x="647" y="324"/>
                    </a:cubicBezTo>
                    <a:cubicBezTo>
                      <a:pt x="647" y="156"/>
                      <a:pt x="503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86"/>
              <p:cNvSpPr/>
              <p:nvPr/>
            </p:nvSpPr>
            <p:spPr>
              <a:xfrm>
                <a:off x="5026287" y="2406799"/>
                <a:ext cx="25247" cy="22037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59" extrusionOk="0">
                    <a:moveTo>
                      <a:pt x="431" y="1"/>
                    </a:moveTo>
                    <a:cubicBezTo>
                      <a:pt x="144" y="1"/>
                      <a:pt x="0" y="360"/>
                      <a:pt x="204" y="564"/>
                    </a:cubicBezTo>
                    <a:cubicBezTo>
                      <a:pt x="270" y="629"/>
                      <a:pt x="351" y="659"/>
                      <a:pt x="430" y="659"/>
                    </a:cubicBezTo>
                    <a:cubicBezTo>
                      <a:pt x="596" y="659"/>
                      <a:pt x="755" y="530"/>
                      <a:pt x="755" y="336"/>
                    </a:cubicBezTo>
                    <a:cubicBezTo>
                      <a:pt x="755" y="156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86"/>
              <p:cNvSpPr/>
              <p:nvPr/>
            </p:nvSpPr>
            <p:spPr>
              <a:xfrm>
                <a:off x="5105572" y="2406799"/>
                <a:ext cx="22070" cy="220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4" y="1"/>
                    </a:moveTo>
                    <a:cubicBezTo>
                      <a:pt x="144" y="1"/>
                      <a:pt x="1" y="156"/>
                      <a:pt x="1" y="324"/>
                    </a:cubicBezTo>
                    <a:cubicBezTo>
                      <a:pt x="1" y="504"/>
                      <a:pt x="144" y="659"/>
                      <a:pt x="324" y="659"/>
                    </a:cubicBezTo>
                    <a:cubicBezTo>
                      <a:pt x="504" y="659"/>
                      <a:pt x="659" y="504"/>
                      <a:pt x="659" y="324"/>
                    </a:cubicBezTo>
                    <a:cubicBezTo>
                      <a:pt x="659" y="156"/>
                      <a:pt x="504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86"/>
              <p:cNvSpPr/>
              <p:nvPr/>
            </p:nvSpPr>
            <p:spPr>
              <a:xfrm>
                <a:off x="5181681" y="2406799"/>
                <a:ext cx="21669" cy="2207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60" extrusionOk="0">
                    <a:moveTo>
                      <a:pt x="324" y="1"/>
                    </a:moveTo>
                    <a:cubicBezTo>
                      <a:pt x="144" y="1"/>
                      <a:pt x="0" y="156"/>
                      <a:pt x="0" y="324"/>
                    </a:cubicBezTo>
                    <a:cubicBezTo>
                      <a:pt x="0" y="504"/>
                      <a:pt x="144" y="659"/>
                      <a:pt x="324" y="659"/>
                    </a:cubicBezTo>
                    <a:cubicBezTo>
                      <a:pt x="503" y="659"/>
                      <a:pt x="647" y="504"/>
                      <a:pt x="647" y="324"/>
                    </a:cubicBezTo>
                    <a:cubicBezTo>
                      <a:pt x="647" y="156"/>
                      <a:pt x="503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86"/>
              <p:cNvSpPr/>
              <p:nvPr/>
            </p:nvSpPr>
            <p:spPr>
              <a:xfrm>
                <a:off x="5253776" y="2406799"/>
                <a:ext cx="25247" cy="22037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59" extrusionOk="0">
                    <a:moveTo>
                      <a:pt x="431" y="1"/>
                    </a:moveTo>
                    <a:cubicBezTo>
                      <a:pt x="144" y="1"/>
                      <a:pt x="0" y="360"/>
                      <a:pt x="204" y="564"/>
                    </a:cubicBezTo>
                    <a:cubicBezTo>
                      <a:pt x="270" y="629"/>
                      <a:pt x="351" y="659"/>
                      <a:pt x="430" y="659"/>
                    </a:cubicBezTo>
                    <a:cubicBezTo>
                      <a:pt x="596" y="659"/>
                      <a:pt x="755" y="530"/>
                      <a:pt x="755" y="336"/>
                    </a:cubicBezTo>
                    <a:cubicBezTo>
                      <a:pt x="755" y="156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86"/>
              <p:cNvSpPr/>
              <p:nvPr/>
            </p:nvSpPr>
            <p:spPr>
              <a:xfrm>
                <a:off x="4723089" y="2470468"/>
                <a:ext cx="25281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8" extrusionOk="0">
                    <a:moveTo>
                      <a:pt x="432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86"/>
              <p:cNvSpPr/>
              <p:nvPr/>
            </p:nvSpPr>
            <p:spPr>
              <a:xfrm>
                <a:off x="4798797" y="2470468"/>
                <a:ext cx="25648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2" y="647"/>
                      <a:pt x="433" y="647"/>
                    </a:cubicBezTo>
                    <a:cubicBezTo>
                      <a:pt x="602" y="647"/>
                      <a:pt x="767" y="519"/>
                      <a:pt x="767" y="324"/>
                    </a:cubicBezTo>
                    <a:cubicBezTo>
                      <a:pt x="767" y="145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86"/>
              <p:cNvSpPr/>
              <p:nvPr/>
            </p:nvSpPr>
            <p:spPr>
              <a:xfrm>
                <a:off x="4874471" y="2470468"/>
                <a:ext cx="25682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8" extrusionOk="0">
                    <a:moveTo>
                      <a:pt x="444" y="1"/>
                    </a:moveTo>
                    <a:cubicBezTo>
                      <a:pt x="145" y="1"/>
                      <a:pt x="1" y="348"/>
                      <a:pt x="204" y="552"/>
                    </a:cubicBezTo>
                    <a:cubicBezTo>
                      <a:pt x="270" y="618"/>
                      <a:pt x="353" y="647"/>
                      <a:pt x="434" y="647"/>
                    </a:cubicBezTo>
                    <a:cubicBezTo>
                      <a:pt x="603" y="647"/>
                      <a:pt x="767" y="519"/>
                      <a:pt x="767" y="324"/>
                    </a:cubicBezTo>
                    <a:cubicBezTo>
                      <a:pt x="767" y="145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86"/>
              <p:cNvSpPr/>
              <p:nvPr/>
            </p:nvSpPr>
            <p:spPr>
              <a:xfrm>
                <a:off x="4950579" y="2470468"/>
                <a:ext cx="25281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8" extrusionOk="0">
                    <a:moveTo>
                      <a:pt x="432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86"/>
              <p:cNvSpPr/>
              <p:nvPr/>
            </p:nvSpPr>
            <p:spPr>
              <a:xfrm>
                <a:off x="5026287" y="2470468"/>
                <a:ext cx="25247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86"/>
              <p:cNvSpPr/>
              <p:nvPr/>
            </p:nvSpPr>
            <p:spPr>
              <a:xfrm>
                <a:off x="5101960" y="2470468"/>
                <a:ext cx="25682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8" extrusionOk="0">
                    <a:moveTo>
                      <a:pt x="432" y="1"/>
                    </a:moveTo>
                    <a:cubicBezTo>
                      <a:pt x="145" y="1"/>
                      <a:pt x="1" y="348"/>
                      <a:pt x="204" y="552"/>
                    </a:cubicBezTo>
                    <a:cubicBezTo>
                      <a:pt x="270" y="618"/>
                      <a:pt x="353" y="647"/>
                      <a:pt x="434" y="647"/>
                    </a:cubicBezTo>
                    <a:cubicBezTo>
                      <a:pt x="603" y="647"/>
                      <a:pt x="767" y="519"/>
                      <a:pt x="767" y="324"/>
                    </a:cubicBezTo>
                    <a:cubicBezTo>
                      <a:pt x="767" y="145"/>
                      <a:pt x="612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86"/>
              <p:cNvSpPr/>
              <p:nvPr/>
            </p:nvSpPr>
            <p:spPr>
              <a:xfrm>
                <a:off x="5177668" y="2470468"/>
                <a:ext cx="25682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8" extrusionOk="0">
                    <a:moveTo>
                      <a:pt x="444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4" y="618"/>
                      <a:pt x="358" y="647"/>
                      <a:pt x="439" y="647"/>
                    </a:cubicBezTo>
                    <a:cubicBezTo>
                      <a:pt x="608" y="647"/>
                      <a:pt x="767" y="519"/>
                      <a:pt x="767" y="324"/>
                    </a:cubicBezTo>
                    <a:cubicBezTo>
                      <a:pt x="767" y="145"/>
                      <a:pt x="623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86"/>
              <p:cNvSpPr/>
              <p:nvPr/>
            </p:nvSpPr>
            <p:spPr>
              <a:xfrm>
                <a:off x="5253776" y="2470468"/>
                <a:ext cx="25247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86"/>
              <p:cNvSpPr/>
              <p:nvPr/>
            </p:nvSpPr>
            <p:spPr>
              <a:xfrm>
                <a:off x="4726701" y="2534171"/>
                <a:ext cx="21669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86"/>
              <p:cNvSpPr/>
              <p:nvPr/>
            </p:nvSpPr>
            <p:spPr>
              <a:xfrm>
                <a:off x="4798797" y="2534171"/>
                <a:ext cx="25648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7" extrusionOk="0">
                    <a:moveTo>
                      <a:pt x="431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2" y="647"/>
                      <a:pt x="433" y="647"/>
                    </a:cubicBezTo>
                    <a:cubicBezTo>
                      <a:pt x="602" y="647"/>
                      <a:pt x="767" y="518"/>
                      <a:pt x="767" y="324"/>
                    </a:cubicBezTo>
                    <a:cubicBezTo>
                      <a:pt x="767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86"/>
              <p:cNvSpPr/>
              <p:nvPr/>
            </p:nvSpPr>
            <p:spPr>
              <a:xfrm>
                <a:off x="4874471" y="2534171"/>
                <a:ext cx="25682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7" extrusionOk="0">
                    <a:moveTo>
                      <a:pt x="444" y="0"/>
                    </a:moveTo>
                    <a:cubicBezTo>
                      <a:pt x="145" y="0"/>
                      <a:pt x="1" y="348"/>
                      <a:pt x="204" y="551"/>
                    </a:cubicBezTo>
                    <a:cubicBezTo>
                      <a:pt x="270" y="617"/>
                      <a:pt x="353" y="647"/>
                      <a:pt x="434" y="647"/>
                    </a:cubicBezTo>
                    <a:cubicBezTo>
                      <a:pt x="603" y="647"/>
                      <a:pt x="767" y="518"/>
                      <a:pt x="767" y="324"/>
                    </a:cubicBezTo>
                    <a:cubicBezTo>
                      <a:pt x="767" y="14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86"/>
              <p:cNvSpPr/>
              <p:nvPr/>
            </p:nvSpPr>
            <p:spPr>
              <a:xfrm>
                <a:off x="4954191" y="2534171"/>
                <a:ext cx="21669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86"/>
              <p:cNvSpPr/>
              <p:nvPr/>
            </p:nvSpPr>
            <p:spPr>
              <a:xfrm>
                <a:off x="5026287" y="2534171"/>
                <a:ext cx="25247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1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86"/>
              <p:cNvSpPr/>
              <p:nvPr/>
            </p:nvSpPr>
            <p:spPr>
              <a:xfrm>
                <a:off x="5105572" y="2534171"/>
                <a:ext cx="22070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48" extrusionOk="0">
                    <a:moveTo>
                      <a:pt x="324" y="0"/>
                    </a:moveTo>
                    <a:cubicBezTo>
                      <a:pt x="144" y="0"/>
                      <a:pt x="1" y="144"/>
                      <a:pt x="1" y="324"/>
                    </a:cubicBezTo>
                    <a:cubicBezTo>
                      <a:pt x="1" y="503"/>
                      <a:pt x="144" y="647"/>
                      <a:pt x="324" y="647"/>
                    </a:cubicBezTo>
                    <a:cubicBezTo>
                      <a:pt x="504" y="647"/>
                      <a:pt x="659" y="503"/>
                      <a:pt x="659" y="324"/>
                    </a:cubicBezTo>
                    <a:cubicBezTo>
                      <a:pt x="659" y="144"/>
                      <a:pt x="504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86"/>
              <p:cNvSpPr/>
              <p:nvPr/>
            </p:nvSpPr>
            <p:spPr>
              <a:xfrm>
                <a:off x="5181681" y="2534171"/>
                <a:ext cx="21669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86"/>
              <p:cNvSpPr/>
              <p:nvPr/>
            </p:nvSpPr>
            <p:spPr>
              <a:xfrm>
                <a:off x="5253776" y="2534171"/>
                <a:ext cx="25247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1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86"/>
              <p:cNvSpPr/>
              <p:nvPr/>
            </p:nvSpPr>
            <p:spPr>
              <a:xfrm>
                <a:off x="4726701" y="2597439"/>
                <a:ext cx="21669" cy="2207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60" extrusionOk="0">
                    <a:moveTo>
                      <a:pt x="324" y="1"/>
                    </a:moveTo>
                    <a:cubicBezTo>
                      <a:pt x="144" y="1"/>
                      <a:pt x="0" y="156"/>
                      <a:pt x="0" y="336"/>
                    </a:cubicBezTo>
                    <a:cubicBezTo>
                      <a:pt x="0" y="516"/>
                      <a:pt x="144" y="659"/>
                      <a:pt x="324" y="659"/>
                    </a:cubicBezTo>
                    <a:cubicBezTo>
                      <a:pt x="503" y="659"/>
                      <a:pt x="647" y="516"/>
                      <a:pt x="647" y="336"/>
                    </a:cubicBezTo>
                    <a:cubicBezTo>
                      <a:pt x="647" y="156"/>
                      <a:pt x="503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86"/>
              <p:cNvSpPr/>
              <p:nvPr/>
            </p:nvSpPr>
            <p:spPr>
              <a:xfrm>
                <a:off x="4798797" y="2597840"/>
                <a:ext cx="25648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2" y="647"/>
                      <a:pt x="433" y="647"/>
                    </a:cubicBezTo>
                    <a:cubicBezTo>
                      <a:pt x="602" y="647"/>
                      <a:pt x="767" y="518"/>
                      <a:pt x="767" y="324"/>
                    </a:cubicBezTo>
                    <a:cubicBezTo>
                      <a:pt x="767" y="144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86"/>
              <p:cNvSpPr/>
              <p:nvPr/>
            </p:nvSpPr>
            <p:spPr>
              <a:xfrm>
                <a:off x="4874604" y="2597840"/>
                <a:ext cx="25548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48" extrusionOk="0">
                    <a:moveTo>
                      <a:pt x="459" y="0"/>
                    </a:moveTo>
                    <a:cubicBezTo>
                      <a:pt x="453" y="0"/>
                      <a:pt x="447" y="0"/>
                      <a:pt x="440" y="1"/>
                    </a:cubicBezTo>
                    <a:cubicBezTo>
                      <a:pt x="435" y="0"/>
                      <a:pt x="430" y="0"/>
                      <a:pt x="425" y="0"/>
                    </a:cubicBezTo>
                    <a:cubicBezTo>
                      <a:pt x="136" y="0"/>
                      <a:pt x="0" y="351"/>
                      <a:pt x="200" y="552"/>
                    </a:cubicBezTo>
                    <a:cubicBezTo>
                      <a:pt x="266" y="618"/>
                      <a:pt x="349" y="647"/>
                      <a:pt x="430" y="647"/>
                    </a:cubicBezTo>
                    <a:cubicBezTo>
                      <a:pt x="599" y="647"/>
                      <a:pt x="763" y="518"/>
                      <a:pt x="763" y="324"/>
                    </a:cubicBezTo>
                    <a:cubicBezTo>
                      <a:pt x="763" y="151"/>
                      <a:pt x="630" y="0"/>
                      <a:pt x="4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86"/>
              <p:cNvSpPr/>
              <p:nvPr/>
            </p:nvSpPr>
            <p:spPr>
              <a:xfrm>
                <a:off x="4954191" y="2597439"/>
                <a:ext cx="21669" cy="2207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60" extrusionOk="0">
                    <a:moveTo>
                      <a:pt x="324" y="1"/>
                    </a:moveTo>
                    <a:cubicBezTo>
                      <a:pt x="144" y="1"/>
                      <a:pt x="0" y="156"/>
                      <a:pt x="0" y="336"/>
                    </a:cubicBezTo>
                    <a:cubicBezTo>
                      <a:pt x="0" y="516"/>
                      <a:pt x="144" y="659"/>
                      <a:pt x="324" y="659"/>
                    </a:cubicBezTo>
                    <a:cubicBezTo>
                      <a:pt x="503" y="659"/>
                      <a:pt x="647" y="516"/>
                      <a:pt x="647" y="336"/>
                    </a:cubicBezTo>
                    <a:cubicBezTo>
                      <a:pt x="647" y="156"/>
                      <a:pt x="503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86"/>
              <p:cNvSpPr/>
              <p:nvPr/>
            </p:nvSpPr>
            <p:spPr>
              <a:xfrm>
                <a:off x="5026287" y="2597840"/>
                <a:ext cx="25247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86"/>
              <p:cNvSpPr/>
              <p:nvPr/>
            </p:nvSpPr>
            <p:spPr>
              <a:xfrm>
                <a:off x="5105572" y="2597439"/>
                <a:ext cx="22070" cy="220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4" y="1"/>
                    </a:moveTo>
                    <a:cubicBezTo>
                      <a:pt x="144" y="1"/>
                      <a:pt x="1" y="156"/>
                      <a:pt x="1" y="336"/>
                    </a:cubicBezTo>
                    <a:cubicBezTo>
                      <a:pt x="1" y="516"/>
                      <a:pt x="144" y="659"/>
                      <a:pt x="324" y="659"/>
                    </a:cubicBezTo>
                    <a:cubicBezTo>
                      <a:pt x="504" y="659"/>
                      <a:pt x="659" y="516"/>
                      <a:pt x="659" y="336"/>
                    </a:cubicBezTo>
                    <a:cubicBezTo>
                      <a:pt x="659" y="156"/>
                      <a:pt x="504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86"/>
              <p:cNvSpPr/>
              <p:nvPr/>
            </p:nvSpPr>
            <p:spPr>
              <a:xfrm>
                <a:off x="5181681" y="2597439"/>
                <a:ext cx="21669" cy="2207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60" extrusionOk="0">
                    <a:moveTo>
                      <a:pt x="324" y="1"/>
                    </a:moveTo>
                    <a:cubicBezTo>
                      <a:pt x="144" y="1"/>
                      <a:pt x="0" y="156"/>
                      <a:pt x="0" y="336"/>
                    </a:cubicBezTo>
                    <a:cubicBezTo>
                      <a:pt x="0" y="516"/>
                      <a:pt x="144" y="659"/>
                      <a:pt x="324" y="659"/>
                    </a:cubicBezTo>
                    <a:cubicBezTo>
                      <a:pt x="503" y="659"/>
                      <a:pt x="647" y="516"/>
                      <a:pt x="647" y="336"/>
                    </a:cubicBezTo>
                    <a:cubicBezTo>
                      <a:pt x="647" y="156"/>
                      <a:pt x="503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86"/>
              <p:cNvSpPr/>
              <p:nvPr/>
            </p:nvSpPr>
            <p:spPr>
              <a:xfrm>
                <a:off x="5253776" y="2597840"/>
                <a:ext cx="25247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86"/>
              <p:cNvSpPr/>
              <p:nvPr/>
            </p:nvSpPr>
            <p:spPr>
              <a:xfrm>
                <a:off x="4723089" y="2661141"/>
                <a:ext cx="25281" cy="2180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52" extrusionOk="0">
                    <a:moveTo>
                      <a:pt x="432" y="0"/>
                    </a:moveTo>
                    <a:cubicBezTo>
                      <a:pt x="144" y="0"/>
                      <a:pt x="1" y="347"/>
                      <a:pt x="204" y="551"/>
                    </a:cubicBezTo>
                    <a:cubicBezTo>
                      <a:pt x="270" y="621"/>
                      <a:pt x="351" y="652"/>
                      <a:pt x="431" y="652"/>
                    </a:cubicBezTo>
                    <a:cubicBezTo>
                      <a:pt x="596" y="652"/>
                      <a:pt x="755" y="518"/>
                      <a:pt x="755" y="323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86"/>
              <p:cNvSpPr/>
              <p:nvPr/>
            </p:nvSpPr>
            <p:spPr>
              <a:xfrm>
                <a:off x="4798797" y="2661141"/>
                <a:ext cx="25648" cy="21803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2" extrusionOk="0">
                    <a:moveTo>
                      <a:pt x="431" y="0"/>
                    </a:moveTo>
                    <a:cubicBezTo>
                      <a:pt x="144" y="0"/>
                      <a:pt x="0" y="347"/>
                      <a:pt x="204" y="551"/>
                    </a:cubicBezTo>
                    <a:cubicBezTo>
                      <a:pt x="270" y="621"/>
                      <a:pt x="352" y="652"/>
                      <a:pt x="433" y="652"/>
                    </a:cubicBezTo>
                    <a:cubicBezTo>
                      <a:pt x="603" y="652"/>
                      <a:pt x="767" y="518"/>
                      <a:pt x="767" y="323"/>
                    </a:cubicBezTo>
                    <a:cubicBezTo>
                      <a:pt x="767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86"/>
              <p:cNvSpPr/>
              <p:nvPr/>
            </p:nvSpPr>
            <p:spPr>
              <a:xfrm>
                <a:off x="4874471" y="2661141"/>
                <a:ext cx="25682" cy="2180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2" extrusionOk="0">
                    <a:moveTo>
                      <a:pt x="444" y="0"/>
                    </a:moveTo>
                    <a:cubicBezTo>
                      <a:pt x="145" y="0"/>
                      <a:pt x="1" y="347"/>
                      <a:pt x="204" y="551"/>
                    </a:cubicBezTo>
                    <a:cubicBezTo>
                      <a:pt x="271" y="621"/>
                      <a:pt x="353" y="652"/>
                      <a:pt x="434" y="652"/>
                    </a:cubicBezTo>
                    <a:cubicBezTo>
                      <a:pt x="603" y="652"/>
                      <a:pt x="767" y="518"/>
                      <a:pt x="767" y="323"/>
                    </a:cubicBezTo>
                    <a:cubicBezTo>
                      <a:pt x="767" y="14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86"/>
              <p:cNvSpPr/>
              <p:nvPr/>
            </p:nvSpPr>
            <p:spPr>
              <a:xfrm>
                <a:off x="4950579" y="2661141"/>
                <a:ext cx="25281" cy="2180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52" extrusionOk="0">
                    <a:moveTo>
                      <a:pt x="432" y="0"/>
                    </a:moveTo>
                    <a:cubicBezTo>
                      <a:pt x="144" y="0"/>
                      <a:pt x="1" y="347"/>
                      <a:pt x="204" y="551"/>
                    </a:cubicBezTo>
                    <a:cubicBezTo>
                      <a:pt x="270" y="621"/>
                      <a:pt x="351" y="652"/>
                      <a:pt x="431" y="652"/>
                    </a:cubicBezTo>
                    <a:cubicBezTo>
                      <a:pt x="596" y="652"/>
                      <a:pt x="755" y="518"/>
                      <a:pt x="755" y="323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86"/>
              <p:cNvSpPr/>
              <p:nvPr/>
            </p:nvSpPr>
            <p:spPr>
              <a:xfrm>
                <a:off x="5026287" y="2661141"/>
                <a:ext cx="25247" cy="2180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52" extrusionOk="0">
                    <a:moveTo>
                      <a:pt x="431" y="0"/>
                    </a:moveTo>
                    <a:cubicBezTo>
                      <a:pt x="144" y="0"/>
                      <a:pt x="0" y="347"/>
                      <a:pt x="204" y="551"/>
                    </a:cubicBezTo>
                    <a:cubicBezTo>
                      <a:pt x="270" y="621"/>
                      <a:pt x="351" y="652"/>
                      <a:pt x="430" y="652"/>
                    </a:cubicBezTo>
                    <a:cubicBezTo>
                      <a:pt x="596" y="652"/>
                      <a:pt x="755" y="518"/>
                      <a:pt x="755" y="323"/>
                    </a:cubicBezTo>
                    <a:cubicBezTo>
                      <a:pt x="755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86"/>
              <p:cNvSpPr/>
              <p:nvPr/>
            </p:nvSpPr>
            <p:spPr>
              <a:xfrm>
                <a:off x="5101960" y="2661141"/>
                <a:ext cx="25682" cy="2180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2" extrusionOk="0">
                    <a:moveTo>
                      <a:pt x="432" y="0"/>
                    </a:moveTo>
                    <a:cubicBezTo>
                      <a:pt x="145" y="0"/>
                      <a:pt x="1" y="347"/>
                      <a:pt x="204" y="551"/>
                    </a:cubicBezTo>
                    <a:cubicBezTo>
                      <a:pt x="271" y="621"/>
                      <a:pt x="353" y="652"/>
                      <a:pt x="434" y="652"/>
                    </a:cubicBezTo>
                    <a:cubicBezTo>
                      <a:pt x="603" y="652"/>
                      <a:pt x="767" y="518"/>
                      <a:pt x="767" y="323"/>
                    </a:cubicBezTo>
                    <a:cubicBezTo>
                      <a:pt x="767" y="144"/>
                      <a:pt x="612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86"/>
              <p:cNvSpPr/>
              <p:nvPr/>
            </p:nvSpPr>
            <p:spPr>
              <a:xfrm>
                <a:off x="5177668" y="2661141"/>
                <a:ext cx="25682" cy="2180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2" extrusionOk="0">
                    <a:moveTo>
                      <a:pt x="444" y="0"/>
                    </a:moveTo>
                    <a:cubicBezTo>
                      <a:pt x="144" y="0"/>
                      <a:pt x="1" y="347"/>
                      <a:pt x="204" y="551"/>
                    </a:cubicBezTo>
                    <a:cubicBezTo>
                      <a:pt x="274" y="621"/>
                      <a:pt x="358" y="652"/>
                      <a:pt x="439" y="652"/>
                    </a:cubicBezTo>
                    <a:cubicBezTo>
                      <a:pt x="608" y="652"/>
                      <a:pt x="767" y="518"/>
                      <a:pt x="767" y="323"/>
                    </a:cubicBezTo>
                    <a:cubicBezTo>
                      <a:pt x="767" y="144"/>
                      <a:pt x="623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86"/>
              <p:cNvSpPr/>
              <p:nvPr/>
            </p:nvSpPr>
            <p:spPr>
              <a:xfrm>
                <a:off x="5253776" y="2661141"/>
                <a:ext cx="25247" cy="2180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52" extrusionOk="0">
                    <a:moveTo>
                      <a:pt x="431" y="0"/>
                    </a:moveTo>
                    <a:cubicBezTo>
                      <a:pt x="144" y="0"/>
                      <a:pt x="0" y="347"/>
                      <a:pt x="204" y="551"/>
                    </a:cubicBezTo>
                    <a:cubicBezTo>
                      <a:pt x="270" y="621"/>
                      <a:pt x="351" y="652"/>
                      <a:pt x="430" y="652"/>
                    </a:cubicBezTo>
                    <a:cubicBezTo>
                      <a:pt x="596" y="652"/>
                      <a:pt x="755" y="518"/>
                      <a:pt x="755" y="323"/>
                    </a:cubicBezTo>
                    <a:cubicBezTo>
                      <a:pt x="755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86"/>
              <p:cNvSpPr/>
              <p:nvPr/>
            </p:nvSpPr>
            <p:spPr>
              <a:xfrm>
                <a:off x="4726701" y="2724810"/>
                <a:ext cx="21669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86"/>
              <p:cNvSpPr/>
              <p:nvPr/>
            </p:nvSpPr>
            <p:spPr>
              <a:xfrm>
                <a:off x="4798797" y="2724810"/>
                <a:ext cx="25648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7" extrusionOk="0">
                    <a:moveTo>
                      <a:pt x="431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2" y="647"/>
                      <a:pt x="433" y="647"/>
                    </a:cubicBezTo>
                    <a:cubicBezTo>
                      <a:pt x="602" y="647"/>
                      <a:pt x="767" y="518"/>
                      <a:pt x="767" y="324"/>
                    </a:cubicBezTo>
                    <a:cubicBezTo>
                      <a:pt x="767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86"/>
              <p:cNvSpPr/>
              <p:nvPr/>
            </p:nvSpPr>
            <p:spPr>
              <a:xfrm>
                <a:off x="4874471" y="2724810"/>
                <a:ext cx="25682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7" extrusionOk="0">
                    <a:moveTo>
                      <a:pt x="444" y="0"/>
                    </a:moveTo>
                    <a:cubicBezTo>
                      <a:pt x="145" y="0"/>
                      <a:pt x="1" y="348"/>
                      <a:pt x="204" y="551"/>
                    </a:cubicBezTo>
                    <a:cubicBezTo>
                      <a:pt x="270" y="617"/>
                      <a:pt x="353" y="647"/>
                      <a:pt x="434" y="647"/>
                    </a:cubicBezTo>
                    <a:cubicBezTo>
                      <a:pt x="603" y="647"/>
                      <a:pt x="767" y="518"/>
                      <a:pt x="767" y="324"/>
                    </a:cubicBezTo>
                    <a:cubicBezTo>
                      <a:pt x="767" y="14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86"/>
              <p:cNvSpPr/>
              <p:nvPr/>
            </p:nvSpPr>
            <p:spPr>
              <a:xfrm>
                <a:off x="4954191" y="2724810"/>
                <a:ext cx="21669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86"/>
              <p:cNvSpPr/>
              <p:nvPr/>
            </p:nvSpPr>
            <p:spPr>
              <a:xfrm>
                <a:off x="5026287" y="2724810"/>
                <a:ext cx="25247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1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86"/>
              <p:cNvSpPr/>
              <p:nvPr/>
            </p:nvSpPr>
            <p:spPr>
              <a:xfrm>
                <a:off x="5105572" y="2724810"/>
                <a:ext cx="22070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48" extrusionOk="0">
                    <a:moveTo>
                      <a:pt x="324" y="0"/>
                    </a:moveTo>
                    <a:cubicBezTo>
                      <a:pt x="144" y="0"/>
                      <a:pt x="1" y="144"/>
                      <a:pt x="1" y="324"/>
                    </a:cubicBezTo>
                    <a:cubicBezTo>
                      <a:pt x="1" y="503"/>
                      <a:pt x="144" y="647"/>
                      <a:pt x="324" y="647"/>
                    </a:cubicBezTo>
                    <a:cubicBezTo>
                      <a:pt x="504" y="647"/>
                      <a:pt x="659" y="503"/>
                      <a:pt x="659" y="324"/>
                    </a:cubicBezTo>
                    <a:cubicBezTo>
                      <a:pt x="659" y="144"/>
                      <a:pt x="504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86"/>
              <p:cNvSpPr/>
              <p:nvPr/>
            </p:nvSpPr>
            <p:spPr>
              <a:xfrm>
                <a:off x="5181681" y="2724810"/>
                <a:ext cx="21669" cy="21669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86"/>
              <p:cNvSpPr/>
              <p:nvPr/>
            </p:nvSpPr>
            <p:spPr>
              <a:xfrm>
                <a:off x="5253776" y="2724810"/>
                <a:ext cx="25247" cy="2163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1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0" name="Google Shape;4470;p86"/>
            <p:cNvSpPr/>
            <p:nvPr/>
          </p:nvSpPr>
          <p:spPr>
            <a:xfrm>
              <a:off x="713230" y="1291275"/>
              <a:ext cx="136201" cy="2077493"/>
            </a:xfrm>
            <a:custGeom>
              <a:avLst/>
              <a:gdLst/>
              <a:ahLst/>
              <a:cxnLst/>
              <a:rect l="l" t="t" r="r" b="b"/>
              <a:pathLst>
                <a:path w="4073" h="62126" extrusionOk="0">
                  <a:moveTo>
                    <a:pt x="0" y="0"/>
                  </a:moveTo>
                  <a:lnTo>
                    <a:pt x="0" y="62125"/>
                  </a:lnTo>
                  <a:lnTo>
                    <a:pt x="4072" y="62125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86"/>
            <p:cNvSpPr/>
            <p:nvPr/>
          </p:nvSpPr>
          <p:spPr>
            <a:xfrm>
              <a:off x="4233815" y="1711214"/>
              <a:ext cx="379343" cy="332360"/>
            </a:xfrm>
            <a:custGeom>
              <a:avLst/>
              <a:gdLst/>
              <a:ahLst/>
              <a:cxnLst/>
              <a:rect l="l" t="t" r="r" b="b"/>
              <a:pathLst>
                <a:path w="11344" h="9939" extrusionOk="0">
                  <a:moveTo>
                    <a:pt x="5679" y="0"/>
                  </a:moveTo>
                  <a:cubicBezTo>
                    <a:pt x="4013" y="0"/>
                    <a:pt x="2386" y="838"/>
                    <a:pt x="1450" y="2351"/>
                  </a:cubicBezTo>
                  <a:cubicBezTo>
                    <a:pt x="1" y="4687"/>
                    <a:pt x="719" y="7753"/>
                    <a:pt x="3055" y="9190"/>
                  </a:cubicBezTo>
                  <a:cubicBezTo>
                    <a:pt x="3872" y="9697"/>
                    <a:pt x="4778" y="9939"/>
                    <a:pt x="5673" y="9939"/>
                  </a:cubicBezTo>
                  <a:cubicBezTo>
                    <a:pt x="7336" y="9939"/>
                    <a:pt x="8959" y="9104"/>
                    <a:pt x="9894" y="7585"/>
                  </a:cubicBezTo>
                  <a:cubicBezTo>
                    <a:pt x="11343" y="5250"/>
                    <a:pt x="10612" y="2183"/>
                    <a:pt x="8289" y="746"/>
                  </a:cubicBezTo>
                  <a:cubicBezTo>
                    <a:pt x="7474" y="241"/>
                    <a:pt x="6571" y="0"/>
                    <a:pt x="5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86"/>
            <p:cNvSpPr/>
            <p:nvPr/>
          </p:nvSpPr>
          <p:spPr>
            <a:xfrm>
              <a:off x="6055230" y="1870371"/>
              <a:ext cx="1264433" cy="1152008"/>
            </a:xfrm>
            <a:custGeom>
              <a:avLst/>
              <a:gdLst/>
              <a:ahLst/>
              <a:cxnLst/>
              <a:rect l="l" t="t" r="r" b="b"/>
              <a:pathLst>
                <a:path w="37812" h="34450" extrusionOk="0">
                  <a:moveTo>
                    <a:pt x="18906" y="1"/>
                  </a:moveTo>
                  <a:cubicBezTo>
                    <a:pt x="14498" y="1"/>
                    <a:pt x="10091" y="1681"/>
                    <a:pt x="6731" y="5040"/>
                  </a:cubicBezTo>
                  <a:cubicBezTo>
                    <a:pt x="0" y="11771"/>
                    <a:pt x="0" y="22682"/>
                    <a:pt x="6731" y="29401"/>
                  </a:cubicBezTo>
                  <a:cubicBezTo>
                    <a:pt x="10091" y="32767"/>
                    <a:pt x="14498" y="34450"/>
                    <a:pt x="18906" y="34450"/>
                  </a:cubicBezTo>
                  <a:cubicBezTo>
                    <a:pt x="23314" y="34450"/>
                    <a:pt x="27721" y="32767"/>
                    <a:pt x="31081" y="29401"/>
                  </a:cubicBezTo>
                  <a:cubicBezTo>
                    <a:pt x="37812" y="22682"/>
                    <a:pt x="37812" y="11771"/>
                    <a:pt x="31081" y="5040"/>
                  </a:cubicBezTo>
                  <a:cubicBezTo>
                    <a:pt x="27721" y="1681"/>
                    <a:pt x="23314" y="1"/>
                    <a:pt x="18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86"/>
            <p:cNvSpPr/>
            <p:nvPr/>
          </p:nvSpPr>
          <p:spPr>
            <a:xfrm>
              <a:off x="6206184" y="3834248"/>
              <a:ext cx="498289" cy="498657"/>
            </a:xfrm>
            <a:custGeom>
              <a:avLst/>
              <a:gdLst/>
              <a:ahLst/>
              <a:cxnLst/>
              <a:rect l="l" t="t" r="r" b="b"/>
              <a:pathLst>
                <a:path w="14901" h="14912" extrusionOk="0">
                  <a:moveTo>
                    <a:pt x="1" y="0"/>
                  </a:moveTo>
                  <a:lnTo>
                    <a:pt x="1" y="14912"/>
                  </a:lnTo>
                  <a:lnTo>
                    <a:pt x="14900" y="14912"/>
                  </a:lnTo>
                  <a:lnTo>
                    <a:pt x="14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86"/>
            <p:cNvSpPr/>
            <p:nvPr/>
          </p:nvSpPr>
          <p:spPr>
            <a:xfrm>
              <a:off x="1582752" y="1291263"/>
              <a:ext cx="33" cy="1623713"/>
            </a:xfrm>
            <a:custGeom>
              <a:avLst/>
              <a:gdLst/>
              <a:ahLst/>
              <a:cxnLst/>
              <a:rect l="l" t="t" r="r" b="b"/>
              <a:pathLst>
                <a:path w="1" h="48556" fill="none" extrusionOk="0">
                  <a:moveTo>
                    <a:pt x="0" y="0"/>
                  </a:moveTo>
                  <a:lnTo>
                    <a:pt x="0" y="4855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86"/>
            <p:cNvSpPr/>
            <p:nvPr/>
          </p:nvSpPr>
          <p:spPr>
            <a:xfrm>
              <a:off x="1415328" y="2856066"/>
              <a:ext cx="334467" cy="304739"/>
            </a:xfrm>
            <a:custGeom>
              <a:avLst/>
              <a:gdLst/>
              <a:ahLst/>
              <a:cxnLst/>
              <a:rect l="l" t="t" r="r" b="b"/>
              <a:pathLst>
                <a:path w="10002" h="9113" extrusionOk="0">
                  <a:moveTo>
                    <a:pt x="5003" y="0"/>
                  </a:moveTo>
                  <a:cubicBezTo>
                    <a:pt x="3837" y="0"/>
                    <a:pt x="2672" y="447"/>
                    <a:pt x="1785" y="1339"/>
                  </a:cubicBezTo>
                  <a:cubicBezTo>
                    <a:pt x="1" y="3112"/>
                    <a:pt x="1" y="5998"/>
                    <a:pt x="1785" y="7783"/>
                  </a:cubicBezTo>
                  <a:cubicBezTo>
                    <a:pt x="2672" y="8669"/>
                    <a:pt x="3837" y="9112"/>
                    <a:pt x="5003" y="9112"/>
                  </a:cubicBezTo>
                  <a:cubicBezTo>
                    <a:pt x="6169" y="9112"/>
                    <a:pt x="7337" y="8669"/>
                    <a:pt x="8229" y="7783"/>
                  </a:cubicBezTo>
                  <a:cubicBezTo>
                    <a:pt x="10002" y="5998"/>
                    <a:pt x="10002" y="3112"/>
                    <a:pt x="8229" y="1339"/>
                  </a:cubicBezTo>
                  <a:cubicBezTo>
                    <a:pt x="7337" y="447"/>
                    <a:pt x="6169" y="0"/>
                    <a:pt x="5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6" name="Google Shape;4476;p86"/>
            <p:cNvGrpSpPr/>
            <p:nvPr/>
          </p:nvGrpSpPr>
          <p:grpSpPr>
            <a:xfrm>
              <a:off x="5002183" y="2188279"/>
              <a:ext cx="555940" cy="467056"/>
              <a:chOff x="1655600" y="1342675"/>
              <a:chExt cx="415625" cy="349175"/>
            </a:xfrm>
          </p:grpSpPr>
          <p:sp>
            <p:nvSpPr>
              <p:cNvPr id="4477" name="Google Shape;4477;p86"/>
              <p:cNvSpPr/>
              <p:nvPr/>
            </p:nvSpPr>
            <p:spPr>
              <a:xfrm>
                <a:off x="1655600" y="1342975"/>
                <a:ext cx="189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8" extrusionOk="0">
                    <a:moveTo>
                      <a:pt x="432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1" y="647"/>
                      <a:pt x="431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86"/>
              <p:cNvSpPr/>
              <p:nvPr/>
            </p:nvSpPr>
            <p:spPr>
              <a:xfrm>
                <a:off x="1712200" y="1342975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2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86"/>
              <p:cNvSpPr/>
              <p:nvPr/>
            </p:nvSpPr>
            <p:spPr>
              <a:xfrm>
                <a:off x="1768800" y="1342975"/>
                <a:ext cx="191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43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2" y="647"/>
                      <a:pt x="433" y="647"/>
                    </a:cubicBezTo>
                    <a:cubicBezTo>
                      <a:pt x="602" y="647"/>
                      <a:pt x="767" y="519"/>
                      <a:pt x="767" y="324"/>
                    </a:cubicBezTo>
                    <a:cubicBezTo>
                      <a:pt x="767" y="145"/>
                      <a:pt x="611" y="1"/>
                      <a:pt x="4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86"/>
              <p:cNvSpPr/>
              <p:nvPr/>
            </p:nvSpPr>
            <p:spPr>
              <a:xfrm>
                <a:off x="1825675" y="1342675"/>
                <a:ext cx="189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0" extrusionOk="0">
                    <a:moveTo>
                      <a:pt x="432" y="1"/>
                    </a:moveTo>
                    <a:cubicBezTo>
                      <a:pt x="144" y="13"/>
                      <a:pt x="1" y="360"/>
                      <a:pt x="192" y="564"/>
                    </a:cubicBezTo>
                    <a:cubicBezTo>
                      <a:pt x="258" y="630"/>
                      <a:pt x="339" y="659"/>
                      <a:pt x="419" y="659"/>
                    </a:cubicBezTo>
                    <a:cubicBezTo>
                      <a:pt x="586" y="659"/>
                      <a:pt x="747" y="531"/>
                      <a:pt x="755" y="336"/>
                    </a:cubicBezTo>
                    <a:cubicBezTo>
                      <a:pt x="755" y="157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86"/>
              <p:cNvSpPr/>
              <p:nvPr/>
            </p:nvSpPr>
            <p:spPr>
              <a:xfrm>
                <a:off x="1882275" y="1342975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2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86"/>
              <p:cNvSpPr/>
              <p:nvPr/>
            </p:nvSpPr>
            <p:spPr>
              <a:xfrm>
                <a:off x="1938875" y="1342975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86"/>
              <p:cNvSpPr/>
              <p:nvPr/>
            </p:nvSpPr>
            <p:spPr>
              <a:xfrm>
                <a:off x="1995450" y="1342975"/>
                <a:ext cx="19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8" extrusionOk="0">
                    <a:moveTo>
                      <a:pt x="444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3" y="647"/>
                      <a:pt x="434" y="647"/>
                    </a:cubicBezTo>
                    <a:cubicBezTo>
                      <a:pt x="603" y="647"/>
                      <a:pt x="767" y="519"/>
                      <a:pt x="767" y="324"/>
                    </a:cubicBezTo>
                    <a:cubicBezTo>
                      <a:pt x="767" y="145"/>
                      <a:pt x="612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86"/>
              <p:cNvSpPr/>
              <p:nvPr/>
            </p:nvSpPr>
            <p:spPr>
              <a:xfrm>
                <a:off x="2052050" y="1342975"/>
                <a:ext cx="191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44" y="1"/>
                    </a:moveTo>
                    <a:cubicBezTo>
                      <a:pt x="156" y="1"/>
                      <a:pt x="0" y="348"/>
                      <a:pt x="216" y="552"/>
                    </a:cubicBezTo>
                    <a:cubicBezTo>
                      <a:pt x="282" y="618"/>
                      <a:pt x="363" y="647"/>
                      <a:pt x="442" y="647"/>
                    </a:cubicBezTo>
                    <a:cubicBezTo>
                      <a:pt x="608" y="647"/>
                      <a:pt x="767" y="519"/>
                      <a:pt x="767" y="324"/>
                    </a:cubicBezTo>
                    <a:cubicBezTo>
                      <a:pt x="767" y="145"/>
                      <a:pt x="623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86"/>
              <p:cNvSpPr/>
              <p:nvPr/>
            </p:nvSpPr>
            <p:spPr>
              <a:xfrm>
                <a:off x="1658300" y="1390300"/>
                <a:ext cx="16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86"/>
              <p:cNvSpPr/>
              <p:nvPr/>
            </p:nvSpPr>
            <p:spPr>
              <a:xfrm>
                <a:off x="1712200" y="1390300"/>
                <a:ext cx="1887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2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86"/>
              <p:cNvSpPr/>
              <p:nvPr/>
            </p:nvSpPr>
            <p:spPr>
              <a:xfrm>
                <a:off x="1771475" y="1390300"/>
                <a:ext cx="165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48" extrusionOk="0">
                    <a:moveTo>
                      <a:pt x="336" y="0"/>
                    </a:moveTo>
                    <a:cubicBezTo>
                      <a:pt x="157" y="0"/>
                      <a:pt x="1" y="144"/>
                      <a:pt x="1" y="324"/>
                    </a:cubicBezTo>
                    <a:cubicBezTo>
                      <a:pt x="1" y="503"/>
                      <a:pt x="157" y="647"/>
                      <a:pt x="336" y="647"/>
                    </a:cubicBezTo>
                    <a:cubicBezTo>
                      <a:pt x="504" y="647"/>
                      <a:pt x="660" y="503"/>
                      <a:pt x="660" y="324"/>
                    </a:cubicBezTo>
                    <a:cubicBezTo>
                      <a:pt x="660" y="144"/>
                      <a:pt x="504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86"/>
              <p:cNvSpPr/>
              <p:nvPr/>
            </p:nvSpPr>
            <p:spPr>
              <a:xfrm>
                <a:off x="1828375" y="1390300"/>
                <a:ext cx="16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86"/>
              <p:cNvSpPr/>
              <p:nvPr/>
            </p:nvSpPr>
            <p:spPr>
              <a:xfrm>
                <a:off x="1882275" y="1390300"/>
                <a:ext cx="1887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2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17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86"/>
              <p:cNvSpPr/>
              <p:nvPr/>
            </p:nvSpPr>
            <p:spPr>
              <a:xfrm>
                <a:off x="1941550" y="1390300"/>
                <a:ext cx="16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5" y="0"/>
                      <a:pt x="1" y="144"/>
                      <a:pt x="1" y="324"/>
                    </a:cubicBezTo>
                    <a:cubicBezTo>
                      <a:pt x="1" y="503"/>
                      <a:pt x="145" y="647"/>
                      <a:pt x="324" y="647"/>
                    </a:cubicBezTo>
                    <a:cubicBezTo>
                      <a:pt x="504" y="647"/>
                      <a:pt x="648" y="503"/>
                      <a:pt x="648" y="324"/>
                    </a:cubicBezTo>
                    <a:cubicBezTo>
                      <a:pt x="648" y="144"/>
                      <a:pt x="504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86"/>
              <p:cNvSpPr/>
              <p:nvPr/>
            </p:nvSpPr>
            <p:spPr>
              <a:xfrm>
                <a:off x="1998150" y="1390300"/>
                <a:ext cx="165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48" extrusionOk="0">
                    <a:moveTo>
                      <a:pt x="336" y="0"/>
                    </a:moveTo>
                    <a:cubicBezTo>
                      <a:pt x="156" y="0"/>
                      <a:pt x="0" y="144"/>
                      <a:pt x="0" y="324"/>
                    </a:cubicBezTo>
                    <a:cubicBezTo>
                      <a:pt x="0" y="503"/>
                      <a:pt x="156" y="647"/>
                      <a:pt x="336" y="647"/>
                    </a:cubicBezTo>
                    <a:cubicBezTo>
                      <a:pt x="504" y="647"/>
                      <a:pt x="659" y="503"/>
                      <a:pt x="659" y="324"/>
                    </a:cubicBezTo>
                    <a:cubicBezTo>
                      <a:pt x="659" y="144"/>
                      <a:pt x="504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86"/>
              <p:cNvSpPr/>
              <p:nvPr/>
            </p:nvSpPr>
            <p:spPr>
              <a:xfrm>
                <a:off x="2052050" y="1390300"/>
                <a:ext cx="1917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7" extrusionOk="0">
                    <a:moveTo>
                      <a:pt x="444" y="0"/>
                    </a:moveTo>
                    <a:cubicBezTo>
                      <a:pt x="156" y="0"/>
                      <a:pt x="0" y="348"/>
                      <a:pt x="216" y="551"/>
                    </a:cubicBezTo>
                    <a:cubicBezTo>
                      <a:pt x="282" y="617"/>
                      <a:pt x="363" y="647"/>
                      <a:pt x="442" y="647"/>
                    </a:cubicBezTo>
                    <a:cubicBezTo>
                      <a:pt x="608" y="647"/>
                      <a:pt x="767" y="518"/>
                      <a:pt x="767" y="324"/>
                    </a:cubicBezTo>
                    <a:cubicBezTo>
                      <a:pt x="767" y="144"/>
                      <a:pt x="623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86"/>
              <p:cNvSpPr/>
              <p:nvPr/>
            </p:nvSpPr>
            <p:spPr>
              <a:xfrm>
                <a:off x="1658300" y="1437900"/>
                <a:ext cx="16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1"/>
                    </a:moveTo>
                    <a:cubicBezTo>
                      <a:pt x="144" y="1"/>
                      <a:pt x="0" y="144"/>
                      <a:pt x="0" y="324"/>
                    </a:cubicBezTo>
                    <a:cubicBezTo>
                      <a:pt x="0" y="504"/>
                      <a:pt x="144" y="647"/>
                      <a:pt x="324" y="647"/>
                    </a:cubicBezTo>
                    <a:cubicBezTo>
                      <a:pt x="503" y="647"/>
                      <a:pt x="647" y="504"/>
                      <a:pt x="647" y="324"/>
                    </a:cubicBezTo>
                    <a:cubicBezTo>
                      <a:pt x="647" y="144"/>
                      <a:pt x="503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86"/>
              <p:cNvSpPr/>
              <p:nvPr/>
            </p:nvSpPr>
            <p:spPr>
              <a:xfrm>
                <a:off x="1712200" y="1437900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2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86"/>
              <p:cNvSpPr/>
              <p:nvPr/>
            </p:nvSpPr>
            <p:spPr>
              <a:xfrm>
                <a:off x="1771475" y="1437900"/>
                <a:ext cx="165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48" extrusionOk="0">
                    <a:moveTo>
                      <a:pt x="336" y="1"/>
                    </a:moveTo>
                    <a:cubicBezTo>
                      <a:pt x="157" y="1"/>
                      <a:pt x="1" y="144"/>
                      <a:pt x="1" y="324"/>
                    </a:cubicBezTo>
                    <a:cubicBezTo>
                      <a:pt x="1" y="504"/>
                      <a:pt x="157" y="647"/>
                      <a:pt x="336" y="647"/>
                    </a:cubicBezTo>
                    <a:cubicBezTo>
                      <a:pt x="504" y="647"/>
                      <a:pt x="660" y="504"/>
                      <a:pt x="660" y="324"/>
                    </a:cubicBezTo>
                    <a:cubicBezTo>
                      <a:pt x="660" y="144"/>
                      <a:pt x="504" y="1"/>
                      <a:pt x="3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86"/>
              <p:cNvSpPr/>
              <p:nvPr/>
            </p:nvSpPr>
            <p:spPr>
              <a:xfrm>
                <a:off x="1828375" y="1437900"/>
                <a:ext cx="16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1"/>
                    </a:moveTo>
                    <a:cubicBezTo>
                      <a:pt x="144" y="1"/>
                      <a:pt x="0" y="144"/>
                      <a:pt x="0" y="324"/>
                    </a:cubicBezTo>
                    <a:cubicBezTo>
                      <a:pt x="0" y="504"/>
                      <a:pt x="144" y="647"/>
                      <a:pt x="324" y="647"/>
                    </a:cubicBezTo>
                    <a:cubicBezTo>
                      <a:pt x="503" y="647"/>
                      <a:pt x="647" y="504"/>
                      <a:pt x="647" y="324"/>
                    </a:cubicBezTo>
                    <a:cubicBezTo>
                      <a:pt x="647" y="144"/>
                      <a:pt x="503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86"/>
              <p:cNvSpPr/>
              <p:nvPr/>
            </p:nvSpPr>
            <p:spPr>
              <a:xfrm>
                <a:off x="1882275" y="1437900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2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86"/>
              <p:cNvSpPr/>
              <p:nvPr/>
            </p:nvSpPr>
            <p:spPr>
              <a:xfrm>
                <a:off x="1941550" y="1437900"/>
                <a:ext cx="16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1"/>
                    </a:moveTo>
                    <a:cubicBezTo>
                      <a:pt x="145" y="1"/>
                      <a:pt x="1" y="144"/>
                      <a:pt x="1" y="324"/>
                    </a:cubicBezTo>
                    <a:cubicBezTo>
                      <a:pt x="1" y="504"/>
                      <a:pt x="145" y="647"/>
                      <a:pt x="324" y="647"/>
                    </a:cubicBezTo>
                    <a:cubicBezTo>
                      <a:pt x="504" y="647"/>
                      <a:pt x="648" y="504"/>
                      <a:pt x="648" y="324"/>
                    </a:cubicBezTo>
                    <a:cubicBezTo>
                      <a:pt x="648" y="144"/>
                      <a:pt x="504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86"/>
              <p:cNvSpPr/>
              <p:nvPr/>
            </p:nvSpPr>
            <p:spPr>
              <a:xfrm>
                <a:off x="1998150" y="1437900"/>
                <a:ext cx="165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48" extrusionOk="0">
                    <a:moveTo>
                      <a:pt x="336" y="1"/>
                    </a:moveTo>
                    <a:cubicBezTo>
                      <a:pt x="156" y="1"/>
                      <a:pt x="0" y="144"/>
                      <a:pt x="0" y="324"/>
                    </a:cubicBezTo>
                    <a:cubicBezTo>
                      <a:pt x="0" y="504"/>
                      <a:pt x="156" y="647"/>
                      <a:pt x="336" y="647"/>
                    </a:cubicBezTo>
                    <a:cubicBezTo>
                      <a:pt x="504" y="647"/>
                      <a:pt x="659" y="504"/>
                      <a:pt x="659" y="324"/>
                    </a:cubicBezTo>
                    <a:cubicBezTo>
                      <a:pt x="659" y="144"/>
                      <a:pt x="504" y="1"/>
                      <a:pt x="3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86"/>
              <p:cNvSpPr/>
              <p:nvPr/>
            </p:nvSpPr>
            <p:spPr>
              <a:xfrm>
                <a:off x="2052050" y="1437900"/>
                <a:ext cx="191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44" y="1"/>
                    </a:moveTo>
                    <a:cubicBezTo>
                      <a:pt x="156" y="1"/>
                      <a:pt x="0" y="348"/>
                      <a:pt x="216" y="552"/>
                    </a:cubicBezTo>
                    <a:cubicBezTo>
                      <a:pt x="282" y="618"/>
                      <a:pt x="363" y="647"/>
                      <a:pt x="442" y="647"/>
                    </a:cubicBezTo>
                    <a:cubicBezTo>
                      <a:pt x="608" y="647"/>
                      <a:pt x="767" y="518"/>
                      <a:pt x="767" y="324"/>
                    </a:cubicBezTo>
                    <a:cubicBezTo>
                      <a:pt x="767" y="144"/>
                      <a:pt x="623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86"/>
              <p:cNvSpPr/>
              <p:nvPr/>
            </p:nvSpPr>
            <p:spPr>
              <a:xfrm>
                <a:off x="1655600" y="1485500"/>
                <a:ext cx="189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8" extrusionOk="0">
                    <a:moveTo>
                      <a:pt x="432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1" y="647"/>
                      <a:pt x="431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86"/>
              <p:cNvSpPr/>
              <p:nvPr/>
            </p:nvSpPr>
            <p:spPr>
              <a:xfrm>
                <a:off x="1712200" y="1485500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2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86"/>
              <p:cNvSpPr/>
              <p:nvPr/>
            </p:nvSpPr>
            <p:spPr>
              <a:xfrm>
                <a:off x="1768800" y="1485500"/>
                <a:ext cx="191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61" y="0"/>
                    </a:moveTo>
                    <a:cubicBezTo>
                      <a:pt x="455" y="0"/>
                      <a:pt x="449" y="1"/>
                      <a:pt x="443" y="1"/>
                    </a:cubicBez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2" y="647"/>
                      <a:pt x="433" y="647"/>
                    </a:cubicBezTo>
                    <a:cubicBezTo>
                      <a:pt x="602" y="647"/>
                      <a:pt x="767" y="519"/>
                      <a:pt x="767" y="324"/>
                    </a:cubicBezTo>
                    <a:cubicBezTo>
                      <a:pt x="767" y="151"/>
                      <a:pt x="622" y="0"/>
                      <a:pt x="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86"/>
              <p:cNvSpPr/>
              <p:nvPr/>
            </p:nvSpPr>
            <p:spPr>
              <a:xfrm>
                <a:off x="1825675" y="1485500"/>
                <a:ext cx="189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8" extrusionOk="0">
                    <a:moveTo>
                      <a:pt x="451" y="0"/>
                    </a:moveTo>
                    <a:cubicBezTo>
                      <a:pt x="445" y="0"/>
                      <a:pt x="438" y="1"/>
                      <a:pt x="432" y="1"/>
                    </a:cubicBezTo>
                    <a:cubicBezTo>
                      <a:pt x="132" y="1"/>
                      <a:pt x="1" y="348"/>
                      <a:pt x="204" y="552"/>
                    </a:cubicBezTo>
                    <a:cubicBezTo>
                      <a:pt x="270" y="618"/>
                      <a:pt x="351" y="647"/>
                      <a:pt x="431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51"/>
                      <a:pt x="622" y="0"/>
                      <a:pt x="4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86"/>
              <p:cNvSpPr/>
              <p:nvPr/>
            </p:nvSpPr>
            <p:spPr>
              <a:xfrm>
                <a:off x="1882275" y="1485500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51" y="0"/>
                    </a:moveTo>
                    <a:cubicBezTo>
                      <a:pt x="445" y="0"/>
                      <a:pt x="438" y="1"/>
                      <a:pt x="432" y="1"/>
                    </a:cubicBez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51"/>
                      <a:pt x="621" y="0"/>
                      <a:pt x="4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86"/>
              <p:cNvSpPr/>
              <p:nvPr/>
            </p:nvSpPr>
            <p:spPr>
              <a:xfrm>
                <a:off x="1938875" y="1485500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9"/>
                      <a:pt x="755" y="324"/>
                    </a:cubicBezTo>
                    <a:cubicBezTo>
                      <a:pt x="755" y="145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86"/>
              <p:cNvSpPr/>
              <p:nvPr/>
            </p:nvSpPr>
            <p:spPr>
              <a:xfrm>
                <a:off x="1995450" y="1485500"/>
                <a:ext cx="19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8" extrusionOk="0">
                    <a:moveTo>
                      <a:pt x="444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3" y="647"/>
                      <a:pt x="434" y="647"/>
                    </a:cubicBezTo>
                    <a:cubicBezTo>
                      <a:pt x="603" y="647"/>
                      <a:pt x="767" y="519"/>
                      <a:pt x="767" y="324"/>
                    </a:cubicBezTo>
                    <a:cubicBezTo>
                      <a:pt x="767" y="145"/>
                      <a:pt x="612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86"/>
              <p:cNvSpPr/>
              <p:nvPr/>
            </p:nvSpPr>
            <p:spPr>
              <a:xfrm>
                <a:off x="2052050" y="1485500"/>
                <a:ext cx="191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44" y="1"/>
                    </a:moveTo>
                    <a:cubicBezTo>
                      <a:pt x="156" y="1"/>
                      <a:pt x="0" y="348"/>
                      <a:pt x="216" y="552"/>
                    </a:cubicBezTo>
                    <a:cubicBezTo>
                      <a:pt x="282" y="618"/>
                      <a:pt x="363" y="647"/>
                      <a:pt x="442" y="647"/>
                    </a:cubicBezTo>
                    <a:cubicBezTo>
                      <a:pt x="608" y="647"/>
                      <a:pt x="767" y="519"/>
                      <a:pt x="767" y="324"/>
                    </a:cubicBezTo>
                    <a:cubicBezTo>
                      <a:pt x="767" y="145"/>
                      <a:pt x="623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86"/>
              <p:cNvSpPr/>
              <p:nvPr/>
            </p:nvSpPr>
            <p:spPr>
              <a:xfrm>
                <a:off x="1658300" y="1532825"/>
                <a:ext cx="16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86"/>
              <p:cNvSpPr/>
              <p:nvPr/>
            </p:nvSpPr>
            <p:spPr>
              <a:xfrm>
                <a:off x="1712200" y="1532825"/>
                <a:ext cx="188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53" extrusionOk="0">
                    <a:moveTo>
                      <a:pt x="432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21"/>
                      <a:pt x="351" y="652"/>
                      <a:pt x="431" y="652"/>
                    </a:cubicBezTo>
                    <a:cubicBezTo>
                      <a:pt x="596" y="652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86"/>
              <p:cNvSpPr/>
              <p:nvPr/>
            </p:nvSpPr>
            <p:spPr>
              <a:xfrm>
                <a:off x="1771475" y="1532825"/>
                <a:ext cx="165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48" extrusionOk="0">
                    <a:moveTo>
                      <a:pt x="336" y="0"/>
                    </a:moveTo>
                    <a:cubicBezTo>
                      <a:pt x="157" y="0"/>
                      <a:pt x="1" y="144"/>
                      <a:pt x="1" y="324"/>
                    </a:cubicBezTo>
                    <a:cubicBezTo>
                      <a:pt x="1" y="503"/>
                      <a:pt x="157" y="647"/>
                      <a:pt x="336" y="647"/>
                    </a:cubicBezTo>
                    <a:cubicBezTo>
                      <a:pt x="504" y="647"/>
                      <a:pt x="660" y="503"/>
                      <a:pt x="660" y="324"/>
                    </a:cubicBezTo>
                    <a:cubicBezTo>
                      <a:pt x="660" y="144"/>
                      <a:pt x="504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86"/>
              <p:cNvSpPr/>
              <p:nvPr/>
            </p:nvSpPr>
            <p:spPr>
              <a:xfrm>
                <a:off x="1828375" y="1532825"/>
                <a:ext cx="16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47"/>
                      <a:pt x="324" y="647"/>
                    </a:cubicBezTo>
                    <a:cubicBezTo>
                      <a:pt x="503" y="647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86"/>
              <p:cNvSpPr/>
              <p:nvPr/>
            </p:nvSpPr>
            <p:spPr>
              <a:xfrm>
                <a:off x="1882275" y="1532825"/>
                <a:ext cx="188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53" extrusionOk="0">
                    <a:moveTo>
                      <a:pt x="432" y="0"/>
                    </a:moveTo>
                    <a:cubicBezTo>
                      <a:pt x="144" y="0"/>
                      <a:pt x="0" y="348"/>
                      <a:pt x="204" y="551"/>
                    </a:cubicBezTo>
                    <a:cubicBezTo>
                      <a:pt x="270" y="621"/>
                      <a:pt x="351" y="652"/>
                      <a:pt x="431" y="652"/>
                    </a:cubicBezTo>
                    <a:cubicBezTo>
                      <a:pt x="596" y="652"/>
                      <a:pt x="755" y="518"/>
                      <a:pt x="755" y="324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86"/>
              <p:cNvSpPr/>
              <p:nvPr/>
            </p:nvSpPr>
            <p:spPr>
              <a:xfrm>
                <a:off x="1941550" y="1532825"/>
                <a:ext cx="16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0"/>
                    </a:moveTo>
                    <a:cubicBezTo>
                      <a:pt x="145" y="0"/>
                      <a:pt x="1" y="144"/>
                      <a:pt x="1" y="324"/>
                    </a:cubicBezTo>
                    <a:cubicBezTo>
                      <a:pt x="1" y="503"/>
                      <a:pt x="145" y="647"/>
                      <a:pt x="324" y="647"/>
                    </a:cubicBezTo>
                    <a:cubicBezTo>
                      <a:pt x="504" y="647"/>
                      <a:pt x="648" y="503"/>
                      <a:pt x="648" y="324"/>
                    </a:cubicBezTo>
                    <a:cubicBezTo>
                      <a:pt x="648" y="144"/>
                      <a:pt x="504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86"/>
              <p:cNvSpPr/>
              <p:nvPr/>
            </p:nvSpPr>
            <p:spPr>
              <a:xfrm>
                <a:off x="1998150" y="1532825"/>
                <a:ext cx="165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48" extrusionOk="0">
                    <a:moveTo>
                      <a:pt x="336" y="0"/>
                    </a:moveTo>
                    <a:cubicBezTo>
                      <a:pt x="156" y="0"/>
                      <a:pt x="0" y="144"/>
                      <a:pt x="0" y="324"/>
                    </a:cubicBezTo>
                    <a:cubicBezTo>
                      <a:pt x="0" y="503"/>
                      <a:pt x="156" y="647"/>
                      <a:pt x="336" y="647"/>
                    </a:cubicBezTo>
                    <a:cubicBezTo>
                      <a:pt x="504" y="647"/>
                      <a:pt x="659" y="503"/>
                      <a:pt x="659" y="324"/>
                    </a:cubicBezTo>
                    <a:cubicBezTo>
                      <a:pt x="659" y="144"/>
                      <a:pt x="504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86"/>
              <p:cNvSpPr/>
              <p:nvPr/>
            </p:nvSpPr>
            <p:spPr>
              <a:xfrm>
                <a:off x="2052050" y="1532825"/>
                <a:ext cx="191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3" extrusionOk="0">
                    <a:moveTo>
                      <a:pt x="444" y="0"/>
                    </a:moveTo>
                    <a:cubicBezTo>
                      <a:pt x="156" y="0"/>
                      <a:pt x="0" y="348"/>
                      <a:pt x="216" y="551"/>
                    </a:cubicBezTo>
                    <a:cubicBezTo>
                      <a:pt x="282" y="621"/>
                      <a:pt x="363" y="652"/>
                      <a:pt x="443" y="652"/>
                    </a:cubicBezTo>
                    <a:cubicBezTo>
                      <a:pt x="608" y="652"/>
                      <a:pt x="767" y="518"/>
                      <a:pt x="767" y="324"/>
                    </a:cubicBezTo>
                    <a:cubicBezTo>
                      <a:pt x="767" y="144"/>
                      <a:pt x="623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86"/>
              <p:cNvSpPr/>
              <p:nvPr/>
            </p:nvSpPr>
            <p:spPr>
              <a:xfrm>
                <a:off x="1655600" y="1580425"/>
                <a:ext cx="189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8" extrusionOk="0">
                    <a:moveTo>
                      <a:pt x="432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1" y="647"/>
                      <a:pt x="431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86"/>
              <p:cNvSpPr/>
              <p:nvPr/>
            </p:nvSpPr>
            <p:spPr>
              <a:xfrm>
                <a:off x="1712200" y="1580425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2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86"/>
              <p:cNvSpPr/>
              <p:nvPr/>
            </p:nvSpPr>
            <p:spPr>
              <a:xfrm>
                <a:off x="1768800" y="1580425"/>
                <a:ext cx="191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43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2" y="647"/>
                      <a:pt x="433" y="647"/>
                    </a:cubicBezTo>
                    <a:cubicBezTo>
                      <a:pt x="602" y="647"/>
                      <a:pt x="767" y="518"/>
                      <a:pt x="767" y="324"/>
                    </a:cubicBezTo>
                    <a:cubicBezTo>
                      <a:pt x="767" y="144"/>
                      <a:pt x="611" y="1"/>
                      <a:pt x="4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86"/>
              <p:cNvSpPr/>
              <p:nvPr/>
            </p:nvSpPr>
            <p:spPr>
              <a:xfrm>
                <a:off x="1825675" y="1580425"/>
                <a:ext cx="189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48" extrusionOk="0">
                    <a:moveTo>
                      <a:pt x="432" y="1"/>
                    </a:moveTo>
                    <a:cubicBezTo>
                      <a:pt x="132" y="1"/>
                      <a:pt x="1" y="348"/>
                      <a:pt x="204" y="552"/>
                    </a:cubicBezTo>
                    <a:cubicBezTo>
                      <a:pt x="270" y="618"/>
                      <a:pt x="351" y="647"/>
                      <a:pt x="431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86"/>
              <p:cNvSpPr/>
              <p:nvPr/>
            </p:nvSpPr>
            <p:spPr>
              <a:xfrm>
                <a:off x="1882275" y="1580425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2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1"/>
                      <a:pt x="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86"/>
              <p:cNvSpPr/>
              <p:nvPr/>
            </p:nvSpPr>
            <p:spPr>
              <a:xfrm>
                <a:off x="1938875" y="1580425"/>
                <a:ext cx="188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8" extrusionOk="0">
                    <a:moveTo>
                      <a:pt x="431" y="1"/>
                    </a:moveTo>
                    <a:cubicBezTo>
                      <a:pt x="144" y="1"/>
                      <a:pt x="0" y="348"/>
                      <a:pt x="204" y="552"/>
                    </a:cubicBezTo>
                    <a:cubicBezTo>
                      <a:pt x="270" y="618"/>
                      <a:pt x="351" y="647"/>
                      <a:pt x="430" y="647"/>
                    </a:cubicBezTo>
                    <a:cubicBezTo>
                      <a:pt x="596" y="647"/>
                      <a:pt x="755" y="518"/>
                      <a:pt x="755" y="324"/>
                    </a:cubicBezTo>
                    <a:cubicBezTo>
                      <a:pt x="755" y="144"/>
                      <a:pt x="611" y="1"/>
                      <a:pt x="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86"/>
              <p:cNvSpPr/>
              <p:nvPr/>
            </p:nvSpPr>
            <p:spPr>
              <a:xfrm>
                <a:off x="1995450" y="1580425"/>
                <a:ext cx="19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48" extrusionOk="0">
                    <a:moveTo>
                      <a:pt x="444" y="1"/>
                    </a:moveTo>
                    <a:cubicBezTo>
                      <a:pt x="144" y="1"/>
                      <a:pt x="1" y="348"/>
                      <a:pt x="204" y="552"/>
                    </a:cubicBezTo>
                    <a:cubicBezTo>
                      <a:pt x="270" y="618"/>
                      <a:pt x="353" y="647"/>
                      <a:pt x="434" y="647"/>
                    </a:cubicBezTo>
                    <a:cubicBezTo>
                      <a:pt x="603" y="647"/>
                      <a:pt x="767" y="518"/>
                      <a:pt x="767" y="324"/>
                    </a:cubicBezTo>
                    <a:cubicBezTo>
                      <a:pt x="767" y="144"/>
                      <a:pt x="612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86"/>
              <p:cNvSpPr/>
              <p:nvPr/>
            </p:nvSpPr>
            <p:spPr>
              <a:xfrm>
                <a:off x="2052050" y="1580425"/>
                <a:ext cx="191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8" extrusionOk="0">
                    <a:moveTo>
                      <a:pt x="444" y="1"/>
                    </a:moveTo>
                    <a:cubicBezTo>
                      <a:pt x="156" y="1"/>
                      <a:pt x="0" y="348"/>
                      <a:pt x="216" y="552"/>
                    </a:cubicBezTo>
                    <a:cubicBezTo>
                      <a:pt x="282" y="618"/>
                      <a:pt x="363" y="647"/>
                      <a:pt x="442" y="647"/>
                    </a:cubicBezTo>
                    <a:cubicBezTo>
                      <a:pt x="608" y="647"/>
                      <a:pt x="767" y="518"/>
                      <a:pt x="767" y="324"/>
                    </a:cubicBezTo>
                    <a:cubicBezTo>
                      <a:pt x="767" y="144"/>
                      <a:pt x="623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86"/>
              <p:cNvSpPr/>
              <p:nvPr/>
            </p:nvSpPr>
            <p:spPr>
              <a:xfrm>
                <a:off x="1658300" y="1627750"/>
                <a:ext cx="16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59" extrusionOk="0">
                    <a:moveTo>
                      <a:pt x="324" y="0"/>
                    </a:moveTo>
                    <a:cubicBezTo>
                      <a:pt x="144" y="0"/>
                      <a:pt x="0" y="156"/>
                      <a:pt x="0" y="335"/>
                    </a:cubicBezTo>
                    <a:cubicBezTo>
                      <a:pt x="0" y="515"/>
                      <a:pt x="144" y="659"/>
                      <a:pt x="324" y="659"/>
                    </a:cubicBezTo>
                    <a:cubicBezTo>
                      <a:pt x="503" y="659"/>
                      <a:pt x="647" y="515"/>
                      <a:pt x="647" y="335"/>
                    </a:cubicBezTo>
                    <a:cubicBezTo>
                      <a:pt x="647" y="156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86"/>
              <p:cNvSpPr/>
              <p:nvPr/>
            </p:nvSpPr>
            <p:spPr>
              <a:xfrm>
                <a:off x="1712200" y="1628050"/>
                <a:ext cx="1887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2" y="0"/>
                    </a:moveTo>
                    <a:cubicBezTo>
                      <a:pt x="144" y="0"/>
                      <a:pt x="0" y="347"/>
                      <a:pt x="204" y="551"/>
                    </a:cubicBezTo>
                    <a:cubicBezTo>
                      <a:pt x="270" y="617"/>
                      <a:pt x="351" y="646"/>
                      <a:pt x="430" y="646"/>
                    </a:cubicBezTo>
                    <a:cubicBezTo>
                      <a:pt x="596" y="646"/>
                      <a:pt x="755" y="518"/>
                      <a:pt x="755" y="323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86"/>
              <p:cNvSpPr/>
              <p:nvPr/>
            </p:nvSpPr>
            <p:spPr>
              <a:xfrm>
                <a:off x="1771475" y="1627750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6" y="0"/>
                    </a:moveTo>
                    <a:cubicBezTo>
                      <a:pt x="157" y="0"/>
                      <a:pt x="1" y="156"/>
                      <a:pt x="1" y="335"/>
                    </a:cubicBezTo>
                    <a:cubicBezTo>
                      <a:pt x="1" y="515"/>
                      <a:pt x="157" y="659"/>
                      <a:pt x="336" y="659"/>
                    </a:cubicBezTo>
                    <a:cubicBezTo>
                      <a:pt x="504" y="659"/>
                      <a:pt x="660" y="515"/>
                      <a:pt x="660" y="335"/>
                    </a:cubicBezTo>
                    <a:cubicBezTo>
                      <a:pt x="660" y="156"/>
                      <a:pt x="504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86"/>
              <p:cNvSpPr/>
              <p:nvPr/>
            </p:nvSpPr>
            <p:spPr>
              <a:xfrm>
                <a:off x="1828375" y="1627750"/>
                <a:ext cx="16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59" extrusionOk="0">
                    <a:moveTo>
                      <a:pt x="324" y="0"/>
                    </a:moveTo>
                    <a:cubicBezTo>
                      <a:pt x="144" y="0"/>
                      <a:pt x="0" y="156"/>
                      <a:pt x="0" y="335"/>
                    </a:cubicBezTo>
                    <a:cubicBezTo>
                      <a:pt x="0" y="515"/>
                      <a:pt x="144" y="659"/>
                      <a:pt x="324" y="659"/>
                    </a:cubicBezTo>
                    <a:cubicBezTo>
                      <a:pt x="503" y="659"/>
                      <a:pt x="647" y="515"/>
                      <a:pt x="647" y="335"/>
                    </a:cubicBezTo>
                    <a:cubicBezTo>
                      <a:pt x="647" y="156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86"/>
              <p:cNvSpPr/>
              <p:nvPr/>
            </p:nvSpPr>
            <p:spPr>
              <a:xfrm>
                <a:off x="1882275" y="1628050"/>
                <a:ext cx="1887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47" extrusionOk="0">
                    <a:moveTo>
                      <a:pt x="432" y="0"/>
                    </a:moveTo>
                    <a:cubicBezTo>
                      <a:pt x="144" y="0"/>
                      <a:pt x="0" y="347"/>
                      <a:pt x="204" y="551"/>
                    </a:cubicBezTo>
                    <a:cubicBezTo>
                      <a:pt x="270" y="617"/>
                      <a:pt x="351" y="646"/>
                      <a:pt x="430" y="646"/>
                    </a:cubicBezTo>
                    <a:cubicBezTo>
                      <a:pt x="596" y="646"/>
                      <a:pt x="755" y="518"/>
                      <a:pt x="755" y="323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86"/>
              <p:cNvSpPr/>
              <p:nvPr/>
            </p:nvSpPr>
            <p:spPr>
              <a:xfrm>
                <a:off x="1941550" y="1627750"/>
                <a:ext cx="162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59" extrusionOk="0">
                    <a:moveTo>
                      <a:pt x="324" y="0"/>
                    </a:moveTo>
                    <a:cubicBezTo>
                      <a:pt x="145" y="0"/>
                      <a:pt x="1" y="156"/>
                      <a:pt x="1" y="335"/>
                    </a:cubicBezTo>
                    <a:cubicBezTo>
                      <a:pt x="1" y="515"/>
                      <a:pt x="145" y="659"/>
                      <a:pt x="324" y="659"/>
                    </a:cubicBezTo>
                    <a:cubicBezTo>
                      <a:pt x="504" y="659"/>
                      <a:pt x="648" y="515"/>
                      <a:pt x="648" y="335"/>
                    </a:cubicBezTo>
                    <a:cubicBezTo>
                      <a:pt x="648" y="156"/>
                      <a:pt x="504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86"/>
              <p:cNvSpPr/>
              <p:nvPr/>
            </p:nvSpPr>
            <p:spPr>
              <a:xfrm>
                <a:off x="1998150" y="1627750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6" y="0"/>
                    </a:moveTo>
                    <a:cubicBezTo>
                      <a:pt x="156" y="0"/>
                      <a:pt x="0" y="156"/>
                      <a:pt x="0" y="335"/>
                    </a:cubicBezTo>
                    <a:cubicBezTo>
                      <a:pt x="0" y="515"/>
                      <a:pt x="156" y="659"/>
                      <a:pt x="336" y="659"/>
                    </a:cubicBezTo>
                    <a:cubicBezTo>
                      <a:pt x="504" y="659"/>
                      <a:pt x="659" y="515"/>
                      <a:pt x="659" y="335"/>
                    </a:cubicBezTo>
                    <a:cubicBezTo>
                      <a:pt x="659" y="156"/>
                      <a:pt x="504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86"/>
              <p:cNvSpPr/>
              <p:nvPr/>
            </p:nvSpPr>
            <p:spPr>
              <a:xfrm>
                <a:off x="2052050" y="1628050"/>
                <a:ext cx="1917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47" extrusionOk="0">
                    <a:moveTo>
                      <a:pt x="444" y="0"/>
                    </a:moveTo>
                    <a:cubicBezTo>
                      <a:pt x="156" y="0"/>
                      <a:pt x="0" y="347"/>
                      <a:pt x="216" y="551"/>
                    </a:cubicBezTo>
                    <a:cubicBezTo>
                      <a:pt x="282" y="617"/>
                      <a:pt x="363" y="646"/>
                      <a:pt x="442" y="646"/>
                    </a:cubicBezTo>
                    <a:cubicBezTo>
                      <a:pt x="608" y="646"/>
                      <a:pt x="767" y="518"/>
                      <a:pt x="767" y="323"/>
                    </a:cubicBezTo>
                    <a:cubicBezTo>
                      <a:pt x="767" y="144"/>
                      <a:pt x="623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86"/>
              <p:cNvSpPr/>
              <p:nvPr/>
            </p:nvSpPr>
            <p:spPr>
              <a:xfrm>
                <a:off x="1658300" y="1675350"/>
                <a:ext cx="162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60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59"/>
                      <a:pt x="324" y="659"/>
                    </a:cubicBezTo>
                    <a:cubicBezTo>
                      <a:pt x="503" y="659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86"/>
              <p:cNvSpPr/>
              <p:nvPr/>
            </p:nvSpPr>
            <p:spPr>
              <a:xfrm>
                <a:off x="1712200" y="1675350"/>
                <a:ext cx="188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59" extrusionOk="0">
                    <a:moveTo>
                      <a:pt x="432" y="0"/>
                    </a:moveTo>
                    <a:cubicBezTo>
                      <a:pt x="144" y="0"/>
                      <a:pt x="0" y="348"/>
                      <a:pt x="204" y="563"/>
                    </a:cubicBezTo>
                    <a:cubicBezTo>
                      <a:pt x="269" y="629"/>
                      <a:pt x="350" y="658"/>
                      <a:pt x="429" y="658"/>
                    </a:cubicBezTo>
                    <a:cubicBezTo>
                      <a:pt x="595" y="658"/>
                      <a:pt x="755" y="527"/>
                      <a:pt x="755" y="324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86"/>
              <p:cNvSpPr/>
              <p:nvPr/>
            </p:nvSpPr>
            <p:spPr>
              <a:xfrm>
                <a:off x="1771475" y="1675350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36" y="0"/>
                    </a:moveTo>
                    <a:cubicBezTo>
                      <a:pt x="157" y="0"/>
                      <a:pt x="1" y="144"/>
                      <a:pt x="1" y="324"/>
                    </a:cubicBezTo>
                    <a:cubicBezTo>
                      <a:pt x="1" y="503"/>
                      <a:pt x="157" y="659"/>
                      <a:pt x="336" y="659"/>
                    </a:cubicBezTo>
                    <a:cubicBezTo>
                      <a:pt x="504" y="659"/>
                      <a:pt x="660" y="503"/>
                      <a:pt x="660" y="324"/>
                    </a:cubicBezTo>
                    <a:cubicBezTo>
                      <a:pt x="660" y="144"/>
                      <a:pt x="504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86"/>
              <p:cNvSpPr/>
              <p:nvPr/>
            </p:nvSpPr>
            <p:spPr>
              <a:xfrm>
                <a:off x="1828375" y="1675350"/>
                <a:ext cx="162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60" extrusionOk="0">
                    <a:moveTo>
                      <a:pt x="324" y="0"/>
                    </a:moveTo>
                    <a:cubicBezTo>
                      <a:pt x="144" y="0"/>
                      <a:pt x="0" y="144"/>
                      <a:pt x="0" y="324"/>
                    </a:cubicBezTo>
                    <a:cubicBezTo>
                      <a:pt x="0" y="503"/>
                      <a:pt x="144" y="659"/>
                      <a:pt x="324" y="659"/>
                    </a:cubicBezTo>
                    <a:cubicBezTo>
                      <a:pt x="503" y="659"/>
                      <a:pt x="647" y="503"/>
                      <a:pt x="647" y="324"/>
                    </a:cubicBezTo>
                    <a:cubicBezTo>
                      <a:pt x="647" y="144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86"/>
              <p:cNvSpPr/>
              <p:nvPr/>
            </p:nvSpPr>
            <p:spPr>
              <a:xfrm>
                <a:off x="1882275" y="1675350"/>
                <a:ext cx="188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59" extrusionOk="0">
                    <a:moveTo>
                      <a:pt x="432" y="0"/>
                    </a:moveTo>
                    <a:cubicBezTo>
                      <a:pt x="144" y="0"/>
                      <a:pt x="0" y="348"/>
                      <a:pt x="204" y="563"/>
                    </a:cubicBezTo>
                    <a:cubicBezTo>
                      <a:pt x="269" y="629"/>
                      <a:pt x="350" y="658"/>
                      <a:pt x="429" y="658"/>
                    </a:cubicBezTo>
                    <a:cubicBezTo>
                      <a:pt x="595" y="658"/>
                      <a:pt x="755" y="527"/>
                      <a:pt x="755" y="324"/>
                    </a:cubicBezTo>
                    <a:cubicBezTo>
                      <a:pt x="755" y="144"/>
                      <a:pt x="611" y="0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86"/>
              <p:cNvSpPr/>
              <p:nvPr/>
            </p:nvSpPr>
            <p:spPr>
              <a:xfrm>
                <a:off x="1941550" y="1675350"/>
                <a:ext cx="162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60" extrusionOk="0">
                    <a:moveTo>
                      <a:pt x="324" y="0"/>
                    </a:moveTo>
                    <a:cubicBezTo>
                      <a:pt x="145" y="0"/>
                      <a:pt x="1" y="144"/>
                      <a:pt x="1" y="324"/>
                    </a:cubicBezTo>
                    <a:cubicBezTo>
                      <a:pt x="1" y="503"/>
                      <a:pt x="145" y="659"/>
                      <a:pt x="324" y="659"/>
                    </a:cubicBezTo>
                    <a:cubicBezTo>
                      <a:pt x="504" y="659"/>
                      <a:pt x="648" y="503"/>
                      <a:pt x="648" y="324"/>
                    </a:cubicBezTo>
                    <a:cubicBezTo>
                      <a:pt x="648" y="144"/>
                      <a:pt x="504" y="0"/>
                      <a:pt x="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86"/>
              <p:cNvSpPr/>
              <p:nvPr/>
            </p:nvSpPr>
            <p:spPr>
              <a:xfrm>
                <a:off x="1998150" y="1675350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36" y="0"/>
                    </a:moveTo>
                    <a:cubicBezTo>
                      <a:pt x="156" y="0"/>
                      <a:pt x="0" y="144"/>
                      <a:pt x="0" y="324"/>
                    </a:cubicBezTo>
                    <a:cubicBezTo>
                      <a:pt x="0" y="503"/>
                      <a:pt x="156" y="659"/>
                      <a:pt x="336" y="659"/>
                    </a:cubicBezTo>
                    <a:cubicBezTo>
                      <a:pt x="504" y="659"/>
                      <a:pt x="659" y="503"/>
                      <a:pt x="659" y="324"/>
                    </a:cubicBezTo>
                    <a:cubicBezTo>
                      <a:pt x="659" y="144"/>
                      <a:pt x="504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86"/>
              <p:cNvSpPr/>
              <p:nvPr/>
            </p:nvSpPr>
            <p:spPr>
              <a:xfrm>
                <a:off x="2052050" y="1675350"/>
                <a:ext cx="19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9" extrusionOk="0">
                    <a:moveTo>
                      <a:pt x="444" y="0"/>
                    </a:moveTo>
                    <a:cubicBezTo>
                      <a:pt x="156" y="0"/>
                      <a:pt x="0" y="348"/>
                      <a:pt x="216" y="563"/>
                    </a:cubicBezTo>
                    <a:cubicBezTo>
                      <a:pt x="281" y="629"/>
                      <a:pt x="362" y="658"/>
                      <a:pt x="441" y="658"/>
                    </a:cubicBezTo>
                    <a:cubicBezTo>
                      <a:pt x="607" y="658"/>
                      <a:pt x="767" y="527"/>
                      <a:pt x="767" y="324"/>
                    </a:cubicBezTo>
                    <a:cubicBezTo>
                      <a:pt x="767" y="144"/>
                      <a:pt x="623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1" name="Google Shape;4541;p86"/>
            <p:cNvSpPr/>
            <p:nvPr/>
          </p:nvSpPr>
          <p:spPr>
            <a:xfrm>
              <a:off x="5002171" y="3014917"/>
              <a:ext cx="719361" cy="1601274"/>
            </a:xfrm>
            <a:custGeom>
              <a:avLst/>
              <a:gdLst/>
              <a:ahLst/>
              <a:cxnLst/>
              <a:rect l="l" t="t" r="r" b="b"/>
              <a:pathLst>
                <a:path w="21512" h="47885" extrusionOk="0">
                  <a:moveTo>
                    <a:pt x="1" y="0"/>
                  </a:moveTo>
                  <a:lnTo>
                    <a:pt x="1" y="47885"/>
                  </a:lnTo>
                  <a:lnTo>
                    <a:pt x="21512" y="47885"/>
                  </a:lnTo>
                  <a:lnTo>
                    <a:pt x="215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86"/>
            <p:cNvSpPr/>
            <p:nvPr/>
          </p:nvSpPr>
          <p:spPr>
            <a:xfrm>
              <a:off x="3077411" y="3845391"/>
              <a:ext cx="2870924" cy="358076"/>
            </a:xfrm>
            <a:custGeom>
              <a:avLst/>
              <a:gdLst/>
              <a:ahLst/>
              <a:cxnLst/>
              <a:rect l="l" t="t" r="r" b="b"/>
              <a:pathLst>
                <a:path w="85853" h="10708" extrusionOk="0">
                  <a:moveTo>
                    <a:pt x="1" y="0"/>
                  </a:moveTo>
                  <a:lnTo>
                    <a:pt x="1" y="10708"/>
                  </a:lnTo>
                  <a:lnTo>
                    <a:pt x="85853" y="10708"/>
                  </a:lnTo>
                  <a:lnTo>
                    <a:pt x="858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86"/>
            <p:cNvSpPr/>
            <p:nvPr/>
          </p:nvSpPr>
          <p:spPr>
            <a:xfrm>
              <a:off x="6450525" y="2296400"/>
              <a:ext cx="1989365" cy="259179"/>
            </a:xfrm>
            <a:custGeom>
              <a:avLst/>
              <a:gdLst/>
              <a:ahLst/>
              <a:cxnLst/>
              <a:rect l="l" t="t" r="r" b="b"/>
              <a:pathLst>
                <a:path w="68522" h="7750" extrusionOk="0">
                  <a:moveTo>
                    <a:pt x="1" y="0"/>
                  </a:moveTo>
                  <a:lnTo>
                    <a:pt x="1" y="7750"/>
                  </a:lnTo>
                  <a:lnTo>
                    <a:pt x="68522" y="7750"/>
                  </a:lnTo>
                  <a:lnTo>
                    <a:pt x="68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86"/>
            <p:cNvSpPr/>
            <p:nvPr/>
          </p:nvSpPr>
          <p:spPr>
            <a:xfrm>
              <a:off x="6450501" y="1446175"/>
              <a:ext cx="33" cy="3203318"/>
            </a:xfrm>
            <a:custGeom>
              <a:avLst/>
              <a:gdLst/>
              <a:ahLst/>
              <a:cxnLst/>
              <a:rect l="l" t="t" r="r" b="b"/>
              <a:pathLst>
                <a:path w="1" h="95793" fill="none" extrusionOk="0">
                  <a:moveTo>
                    <a:pt x="1" y="0"/>
                  </a:moveTo>
                  <a:lnTo>
                    <a:pt x="1" y="95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86"/>
            <p:cNvSpPr/>
            <p:nvPr/>
          </p:nvSpPr>
          <p:spPr>
            <a:xfrm>
              <a:off x="7740168" y="1052378"/>
              <a:ext cx="699732" cy="1073391"/>
            </a:xfrm>
            <a:custGeom>
              <a:avLst/>
              <a:gdLst/>
              <a:ahLst/>
              <a:cxnLst/>
              <a:rect l="l" t="t" r="r" b="b"/>
              <a:pathLst>
                <a:path w="20925" h="32099" extrusionOk="0">
                  <a:moveTo>
                    <a:pt x="1869" y="0"/>
                  </a:moveTo>
                  <a:cubicBezTo>
                    <a:pt x="671" y="2647"/>
                    <a:pt x="1" y="7881"/>
                    <a:pt x="1" y="10971"/>
                  </a:cubicBezTo>
                  <a:cubicBezTo>
                    <a:pt x="1" y="22553"/>
                    <a:pt x="9331" y="31979"/>
                    <a:pt x="20925" y="32099"/>
                  </a:cubicBezTo>
                  <a:lnTo>
                    <a:pt x="20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86"/>
            <p:cNvSpPr/>
            <p:nvPr/>
          </p:nvSpPr>
          <p:spPr>
            <a:xfrm>
              <a:off x="3108237" y="2220878"/>
              <a:ext cx="368475" cy="1260019"/>
            </a:xfrm>
            <a:custGeom>
              <a:avLst/>
              <a:gdLst/>
              <a:ahLst/>
              <a:cxnLst/>
              <a:rect l="l" t="t" r="r" b="b"/>
              <a:pathLst>
                <a:path w="11019" h="37680" extrusionOk="0">
                  <a:moveTo>
                    <a:pt x="0" y="0"/>
                  </a:moveTo>
                  <a:lnTo>
                    <a:pt x="0" y="37680"/>
                  </a:lnTo>
                  <a:lnTo>
                    <a:pt x="11019" y="37680"/>
                  </a:lnTo>
                  <a:lnTo>
                    <a:pt x="11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86"/>
            <p:cNvSpPr/>
            <p:nvPr/>
          </p:nvSpPr>
          <p:spPr>
            <a:xfrm>
              <a:off x="7642290" y="2927971"/>
              <a:ext cx="823460" cy="1680594"/>
            </a:xfrm>
            <a:custGeom>
              <a:avLst/>
              <a:gdLst/>
              <a:ahLst/>
              <a:cxnLst/>
              <a:rect l="l" t="t" r="r" b="b"/>
              <a:pathLst>
                <a:path w="24625" h="50257" extrusionOk="0">
                  <a:moveTo>
                    <a:pt x="24625" y="1"/>
                  </a:moveTo>
                  <a:cubicBezTo>
                    <a:pt x="11055" y="372"/>
                    <a:pt x="0" y="11463"/>
                    <a:pt x="0" y="25129"/>
                  </a:cubicBezTo>
                  <a:cubicBezTo>
                    <a:pt x="0" y="38795"/>
                    <a:pt x="11055" y="49885"/>
                    <a:pt x="24625" y="50257"/>
                  </a:cubicBezTo>
                  <a:lnTo>
                    <a:pt x="24625" y="37585"/>
                  </a:lnTo>
                  <a:lnTo>
                    <a:pt x="20014" y="26063"/>
                  </a:lnTo>
                  <a:lnTo>
                    <a:pt x="24625" y="12673"/>
                  </a:lnTo>
                  <a:lnTo>
                    <a:pt x="24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86"/>
            <p:cNvSpPr/>
            <p:nvPr/>
          </p:nvSpPr>
          <p:spPr>
            <a:xfrm>
              <a:off x="8052799" y="3351723"/>
              <a:ext cx="412951" cy="832689"/>
            </a:xfrm>
            <a:custGeom>
              <a:avLst/>
              <a:gdLst/>
              <a:ahLst/>
              <a:cxnLst/>
              <a:rect l="l" t="t" r="r" b="b"/>
              <a:pathLst>
                <a:path w="12349" h="24901" extrusionOk="0">
                  <a:moveTo>
                    <a:pt x="12349" y="1"/>
                  </a:moveTo>
                  <a:cubicBezTo>
                    <a:pt x="5594" y="144"/>
                    <a:pt x="1" y="5666"/>
                    <a:pt x="1" y="12445"/>
                  </a:cubicBezTo>
                  <a:cubicBezTo>
                    <a:pt x="1" y="19236"/>
                    <a:pt x="5594" y="24757"/>
                    <a:pt x="12349" y="24901"/>
                  </a:cubicBezTo>
                  <a:lnTo>
                    <a:pt x="1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86"/>
            <p:cNvSpPr/>
            <p:nvPr/>
          </p:nvSpPr>
          <p:spPr>
            <a:xfrm>
              <a:off x="3916118" y="2757785"/>
              <a:ext cx="699732" cy="345669"/>
            </a:xfrm>
            <a:custGeom>
              <a:avLst/>
              <a:gdLst/>
              <a:ahLst/>
              <a:cxnLst/>
              <a:rect l="l" t="t" r="r" b="b"/>
              <a:pathLst>
                <a:path w="20925" h="10337" extrusionOk="0">
                  <a:moveTo>
                    <a:pt x="1" y="0"/>
                  </a:moveTo>
                  <a:cubicBezTo>
                    <a:pt x="72" y="5725"/>
                    <a:pt x="4732" y="10336"/>
                    <a:pt x="10457" y="10336"/>
                  </a:cubicBezTo>
                  <a:cubicBezTo>
                    <a:pt x="16194" y="10336"/>
                    <a:pt x="20853" y="5725"/>
                    <a:pt x="20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86"/>
            <p:cNvSpPr/>
            <p:nvPr/>
          </p:nvSpPr>
          <p:spPr>
            <a:xfrm>
              <a:off x="3916118" y="3101816"/>
              <a:ext cx="699732" cy="345669"/>
            </a:xfrm>
            <a:custGeom>
              <a:avLst/>
              <a:gdLst/>
              <a:ahLst/>
              <a:cxnLst/>
              <a:rect l="l" t="t" r="r" b="b"/>
              <a:pathLst>
                <a:path w="20925" h="10337" extrusionOk="0">
                  <a:moveTo>
                    <a:pt x="10457" y="0"/>
                  </a:moveTo>
                  <a:cubicBezTo>
                    <a:pt x="4732" y="0"/>
                    <a:pt x="72" y="4612"/>
                    <a:pt x="1" y="10337"/>
                  </a:cubicBezTo>
                  <a:lnTo>
                    <a:pt x="20925" y="10337"/>
                  </a:lnTo>
                  <a:cubicBezTo>
                    <a:pt x="20853" y="4612"/>
                    <a:pt x="16194" y="0"/>
                    <a:pt x="10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1B65F6-65B3-486F-9474-CB43B8B1BB8B}"/>
              </a:ext>
            </a:extLst>
          </p:cNvPr>
          <p:cNvSpPr/>
          <p:nvPr/>
        </p:nvSpPr>
        <p:spPr>
          <a:xfrm>
            <a:off x="2204445" y="1534493"/>
            <a:ext cx="4233687" cy="1746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5" name="Google Shape;4395;p86"/>
          <p:cNvSpPr txBox="1">
            <a:spLocks noGrp="1"/>
          </p:cNvSpPr>
          <p:nvPr>
            <p:ph type="title"/>
          </p:nvPr>
        </p:nvSpPr>
        <p:spPr>
          <a:xfrm>
            <a:off x="2711912" y="1632973"/>
            <a:ext cx="1763363" cy="1407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0" dirty="0"/>
              <a:t>06</a:t>
            </a:r>
            <a:endParaRPr sz="12000" dirty="0"/>
          </a:p>
        </p:txBody>
      </p:sp>
      <p:sp>
        <p:nvSpPr>
          <p:cNvPr id="159" name="Google Shape;3201;p49">
            <a:extLst>
              <a:ext uri="{FF2B5EF4-FFF2-40B4-BE49-F238E27FC236}">
                <a16:creationId xmlns:a16="http://schemas.microsoft.com/office/drawing/2014/main" id="{1E8D6AF2-71CE-421F-B14E-DECBC744A191}"/>
              </a:ext>
            </a:extLst>
          </p:cNvPr>
          <p:cNvSpPr txBox="1">
            <a:spLocks/>
          </p:cNvSpPr>
          <p:nvPr/>
        </p:nvSpPr>
        <p:spPr>
          <a:xfrm>
            <a:off x="4578116" y="2125681"/>
            <a:ext cx="3686547" cy="96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sz="4000" b="1" spc="-150" dirty="0">
                <a:latin typeface="+mj-ea"/>
                <a:ea typeface="+mj-ea"/>
              </a:rPr>
              <a:t>시연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p53"/>
          <p:cNvSpPr txBox="1">
            <a:spLocks noGrp="1"/>
          </p:cNvSpPr>
          <p:nvPr>
            <p:ph type="title" idx="2"/>
          </p:nvPr>
        </p:nvSpPr>
        <p:spPr>
          <a:xfrm>
            <a:off x="2644950" y="1049380"/>
            <a:ext cx="1564200" cy="15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252" name="Google Shape;3252;p53"/>
          <p:cNvSpPr/>
          <p:nvPr/>
        </p:nvSpPr>
        <p:spPr>
          <a:xfrm>
            <a:off x="3647825" y="3613825"/>
            <a:ext cx="719361" cy="1617196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628;p71">
            <a:extLst>
              <a:ext uri="{FF2B5EF4-FFF2-40B4-BE49-F238E27FC236}">
                <a16:creationId xmlns:a16="http://schemas.microsoft.com/office/drawing/2014/main" id="{9690D7F7-BD24-40AD-9709-55875C3757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9151" y="2369315"/>
            <a:ext cx="3439772" cy="954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spc="-150">
                <a:latin typeface="+mj-ea"/>
                <a:ea typeface="+mj-ea"/>
              </a:rPr>
              <a:t>트러블 슈팅</a:t>
            </a:r>
            <a:endParaRPr sz="4000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1560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8;p71">
            <a:extLst>
              <a:ext uri="{FF2B5EF4-FFF2-40B4-BE49-F238E27FC236}">
                <a16:creationId xmlns:a16="http://schemas.microsoft.com/office/drawing/2014/main" id="{1C06D204-7613-435B-BD94-4755F6897370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24548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ko"/>
              <a:buNone/>
              <a:defRPr sz="1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spc="-150">
                <a:latin typeface="+mj-ea"/>
                <a:ea typeface="+mj-ea"/>
              </a:rPr>
              <a:t>트러블 슈팅</a:t>
            </a:r>
            <a:endParaRPr lang="ko-KR" altLang="en-US" sz="3200" b="1" spc="-150" dirty="0">
              <a:latin typeface="+mj-ea"/>
              <a:ea typeface="+mj-ea"/>
            </a:endParaRPr>
          </a:p>
        </p:txBody>
      </p:sp>
      <p:sp>
        <p:nvSpPr>
          <p:cNvPr id="5" name="Google Shape;3200;p49">
            <a:extLst>
              <a:ext uri="{FF2B5EF4-FFF2-40B4-BE49-F238E27FC236}">
                <a16:creationId xmlns:a16="http://schemas.microsoft.com/office/drawing/2014/main" id="{8750EF9C-2CAE-43FC-AEDC-CE43609A8A63}"/>
              </a:ext>
            </a:extLst>
          </p:cNvPr>
          <p:cNvSpPr txBox="1">
            <a:spLocks/>
          </p:cNvSpPr>
          <p:nvPr/>
        </p:nvSpPr>
        <p:spPr>
          <a:xfrm>
            <a:off x="-49955" y="554228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07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91A16C-4862-4E1E-87F9-79C1A475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269" y="134767"/>
            <a:ext cx="5955842" cy="48739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CB268-60B6-47FD-99BB-636BEC499479}"/>
              </a:ext>
            </a:extLst>
          </p:cNvPr>
          <p:cNvSpPr/>
          <p:nvPr/>
        </p:nvSpPr>
        <p:spPr>
          <a:xfrm>
            <a:off x="3091070" y="417444"/>
            <a:ext cx="3260034" cy="66592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E94B07-429C-4650-9627-4161A7649A62}"/>
              </a:ext>
            </a:extLst>
          </p:cNvPr>
          <p:cNvSpPr/>
          <p:nvPr/>
        </p:nvSpPr>
        <p:spPr>
          <a:xfrm>
            <a:off x="3098500" y="1113183"/>
            <a:ext cx="4226640" cy="110324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CEA0BD-1C6C-4602-AFA4-EC051F581B5B}"/>
              </a:ext>
            </a:extLst>
          </p:cNvPr>
          <p:cNvSpPr/>
          <p:nvPr/>
        </p:nvSpPr>
        <p:spPr>
          <a:xfrm>
            <a:off x="3168073" y="3886200"/>
            <a:ext cx="3749562" cy="6559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B200358-99BB-46C7-9EC8-961EEC899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269" y="0"/>
            <a:ext cx="5955841" cy="5143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3BF6322-1C7E-4156-B970-3EB7F122A6C3}"/>
              </a:ext>
            </a:extLst>
          </p:cNvPr>
          <p:cNvSpPr/>
          <p:nvPr/>
        </p:nvSpPr>
        <p:spPr>
          <a:xfrm>
            <a:off x="3098500" y="1017725"/>
            <a:ext cx="5380482" cy="198409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p61"/>
          <p:cNvSpPr txBox="1">
            <a:spLocks noGrp="1"/>
          </p:cNvSpPr>
          <p:nvPr>
            <p:ph type="title" idx="2"/>
          </p:nvPr>
        </p:nvSpPr>
        <p:spPr>
          <a:xfrm>
            <a:off x="2638050" y="905989"/>
            <a:ext cx="3867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4" name="Google Shape;3201;p49">
            <a:extLst>
              <a:ext uri="{FF2B5EF4-FFF2-40B4-BE49-F238E27FC236}">
                <a16:creationId xmlns:a16="http://schemas.microsoft.com/office/drawing/2014/main" id="{38C9AA9A-BAAF-412E-8EF4-33492D71D717}"/>
              </a:ext>
            </a:extLst>
          </p:cNvPr>
          <p:cNvSpPr txBox="1">
            <a:spLocks/>
          </p:cNvSpPr>
          <p:nvPr/>
        </p:nvSpPr>
        <p:spPr>
          <a:xfrm>
            <a:off x="3642002" y="2931627"/>
            <a:ext cx="3686547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sz="4000" b="1" spc="-150" dirty="0">
                <a:latin typeface="+mj-ea"/>
                <a:ea typeface="+mj-ea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202311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3" name="Google Shape;4313;p85"/>
          <p:cNvSpPr txBox="1">
            <a:spLocks noGrp="1"/>
          </p:cNvSpPr>
          <p:nvPr>
            <p:ph type="title"/>
          </p:nvPr>
        </p:nvSpPr>
        <p:spPr>
          <a:xfrm>
            <a:off x="1153801" y="1041013"/>
            <a:ext cx="34650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4315" name="Google Shape;4315;p85"/>
          <p:cNvGrpSpPr/>
          <p:nvPr/>
        </p:nvGrpSpPr>
        <p:grpSpPr>
          <a:xfrm>
            <a:off x="8454308" y="142166"/>
            <a:ext cx="555940" cy="467056"/>
            <a:chOff x="1655600" y="1342675"/>
            <a:chExt cx="415625" cy="349175"/>
          </a:xfrm>
        </p:grpSpPr>
        <p:sp>
          <p:nvSpPr>
            <p:cNvPr id="4316" name="Google Shape;4316;p85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85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85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85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85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85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85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85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85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85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85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85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85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85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85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85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85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85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85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85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85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85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85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85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85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85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85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85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85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85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85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85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85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85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85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85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85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85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85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85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85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85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85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85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85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85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85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85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85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85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85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85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85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85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85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85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85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85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85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85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85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85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85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85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5BAA5B-6344-486A-AC7D-AB5AF09CEE89}"/>
              </a:ext>
            </a:extLst>
          </p:cNvPr>
          <p:cNvSpPr/>
          <p:nvPr/>
        </p:nvSpPr>
        <p:spPr>
          <a:xfrm>
            <a:off x="1153801" y="3952875"/>
            <a:ext cx="2722874" cy="636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3201;p49">
            <a:extLst>
              <a:ext uri="{FF2B5EF4-FFF2-40B4-BE49-F238E27FC236}">
                <a16:creationId xmlns:a16="http://schemas.microsoft.com/office/drawing/2014/main" id="{07D48925-27AD-4B0A-A23E-C1C02B8C3CEB}"/>
              </a:ext>
            </a:extLst>
          </p:cNvPr>
          <p:cNvSpPr txBox="1">
            <a:spLocks/>
          </p:cNvSpPr>
          <p:nvPr/>
        </p:nvSpPr>
        <p:spPr>
          <a:xfrm>
            <a:off x="1043709" y="2283613"/>
            <a:ext cx="6114472" cy="939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sz="4000" b="1" spc="-150" dirty="0" err="1">
                <a:latin typeface="+mj-ea"/>
                <a:ea typeface="+mj-ea"/>
              </a:rPr>
              <a:t>시청해주셔서</a:t>
            </a:r>
            <a:r>
              <a:rPr lang="ko-KR" altLang="en-US" sz="4000" b="1" spc="-150" dirty="0">
                <a:latin typeface="+mj-ea"/>
                <a:ea typeface="+mj-ea"/>
              </a:rPr>
              <a:t> 감사합니다</a:t>
            </a:r>
            <a:r>
              <a:rPr lang="en-US" altLang="ko-KR" sz="4000" b="1" spc="-150" dirty="0">
                <a:latin typeface="+mj-ea"/>
                <a:ea typeface="+mj-ea"/>
              </a:rPr>
              <a:t>.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3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p53"/>
          <p:cNvSpPr txBox="1">
            <a:spLocks noGrp="1"/>
          </p:cNvSpPr>
          <p:nvPr>
            <p:ph type="title" idx="2"/>
          </p:nvPr>
        </p:nvSpPr>
        <p:spPr>
          <a:xfrm>
            <a:off x="2644950" y="1049380"/>
            <a:ext cx="1564200" cy="15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52" name="Google Shape;3252;p53"/>
          <p:cNvSpPr/>
          <p:nvPr/>
        </p:nvSpPr>
        <p:spPr>
          <a:xfrm>
            <a:off x="3647825" y="3613825"/>
            <a:ext cx="719361" cy="1617196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628;p71">
            <a:extLst>
              <a:ext uri="{FF2B5EF4-FFF2-40B4-BE49-F238E27FC236}">
                <a16:creationId xmlns:a16="http://schemas.microsoft.com/office/drawing/2014/main" id="{9690D7F7-BD24-40AD-9709-55875C3757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8317" y="2369315"/>
            <a:ext cx="2600605" cy="954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spc="-150" dirty="0">
                <a:latin typeface="+mj-ea"/>
                <a:ea typeface="+mj-ea"/>
              </a:rPr>
              <a:t>팀 소개</a:t>
            </a:r>
            <a:endParaRPr sz="4000" b="1" spc="-15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7" name="Google Shape;3627;p71"/>
          <p:cNvCxnSpPr/>
          <p:nvPr/>
        </p:nvCxnSpPr>
        <p:spPr>
          <a:xfrm>
            <a:off x="8570950" y="0"/>
            <a:ext cx="0" cy="166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8" name="Google Shape;3628;p71"/>
          <p:cNvSpPr txBox="1">
            <a:spLocks noGrp="1"/>
          </p:cNvSpPr>
          <p:nvPr>
            <p:ph type="title"/>
          </p:nvPr>
        </p:nvSpPr>
        <p:spPr>
          <a:xfrm>
            <a:off x="767994" y="480446"/>
            <a:ext cx="17158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latin typeface="+mj-ea"/>
                <a:ea typeface="+mj-ea"/>
              </a:rPr>
              <a:t>팀 소개</a:t>
            </a:r>
            <a:endParaRPr sz="3200" b="1" spc="-150" dirty="0">
              <a:latin typeface="+mj-ea"/>
              <a:ea typeface="+mj-ea"/>
            </a:endParaRPr>
          </a:p>
        </p:txBody>
      </p:sp>
      <p:sp>
        <p:nvSpPr>
          <p:cNvPr id="3629" name="Google Shape;3629;p71"/>
          <p:cNvSpPr txBox="1">
            <a:spLocks noGrp="1"/>
          </p:cNvSpPr>
          <p:nvPr>
            <p:ph type="subTitle" idx="1"/>
          </p:nvPr>
        </p:nvSpPr>
        <p:spPr>
          <a:xfrm>
            <a:off x="542701" y="3421091"/>
            <a:ext cx="752511" cy="799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altLang="ko-KR" sz="1200" dirty="0">
                <a:latin typeface="+mj-ea"/>
              </a:rPr>
              <a:t>CREW</a:t>
            </a:r>
          </a:p>
        </p:txBody>
      </p:sp>
      <p:sp>
        <p:nvSpPr>
          <p:cNvPr id="3632" name="Google Shape;3632;p71"/>
          <p:cNvSpPr txBox="1">
            <a:spLocks noGrp="1"/>
          </p:cNvSpPr>
          <p:nvPr>
            <p:ph type="subTitle" idx="4"/>
          </p:nvPr>
        </p:nvSpPr>
        <p:spPr>
          <a:xfrm>
            <a:off x="500588" y="3033187"/>
            <a:ext cx="829463" cy="27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b="1" dirty="0">
                <a:latin typeface="+mj-ea"/>
                <a:ea typeface="+mj-ea"/>
              </a:rPr>
              <a:t>김우중</a:t>
            </a:r>
            <a:endParaRPr sz="1400" b="1" dirty="0">
              <a:latin typeface="+mj-ea"/>
              <a:ea typeface="+mj-ea"/>
            </a:endParaRPr>
          </a:p>
        </p:txBody>
      </p:sp>
      <p:cxnSp>
        <p:nvCxnSpPr>
          <p:cNvPr id="3635" name="Google Shape;3635;p71"/>
          <p:cNvCxnSpPr>
            <a:cxnSpLocks/>
          </p:cNvCxnSpPr>
          <p:nvPr/>
        </p:nvCxnSpPr>
        <p:spPr>
          <a:xfrm>
            <a:off x="307193" y="2181006"/>
            <a:ext cx="1" cy="11829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8" name="Google Shape;3638;p71"/>
          <p:cNvSpPr/>
          <p:nvPr/>
        </p:nvSpPr>
        <p:spPr>
          <a:xfrm>
            <a:off x="8403715" y="1391578"/>
            <a:ext cx="334467" cy="304739"/>
          </a:xfrm>
          <a:custGeom>
            <a:avLst/>
            <a:gdLst/>
            <a:ahLst/>
            <a:cxnLst/>
            <a:rect l="l" t="t" r="r" b="b"/>
            <a:pathLst>
              <a:path w="10002" h="9113" extrusionOk="0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9" name="Google Shape;3639;p71"/>
          <p:cNvGrpSpPr/>
          <p:nvPr/>
        </p:nvGrpSpPr>
        <p:grpSpPr>
          <a:xfrm>
            <a:off x="7912658" y="-9"/>
            <a:ext cx="555940" cy="467056"/>
            <a:chOff x="1655600" y="1342675"/>
            <a:chExt cx="415625" cy="349175"/>
          </a:xfrm>
        </p:grpSpPr>
        <p:sp>
          <p:nvSpPr>
            <p:cNvPr id="3640" name="Google Shape;3640;p71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1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1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1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1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1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1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1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1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1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1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1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1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1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1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1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1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1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1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1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1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1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1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1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1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1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1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1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1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1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1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1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1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1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1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1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1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1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1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1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1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1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1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1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1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1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1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1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1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1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1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71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71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71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71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71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71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71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71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71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71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71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71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1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4" name="Google Shape;3704;p71"/>
          <p:cNvSpPr/>
          <p:nvPr/>
        </p:nvSpPr>
        <p:spPr>
          <a:xfrm>
            <a:off x="6852626" y="677006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5" name="Google Shape;3705;p71"/>
          <p:cNvSpPr/>
          <p:nvPr/>
        </p:nvSpPr>
        <p:spPr>
          <a:xfrm rot="5400000">
            <a:off x="580899" y="4194150"/>
            <a:ext cx="368466" cy="1530255"/>
          </a:xfrm>
          <a:custGeom>
            <a:avLst/>
            <a:gdLst/>
            <a:ahLst/>
            <a:cxnLst/>
            <a:rect l="l" t="t" r="r" b="b"/>
            <a:pathLst>
              <a:path w="19236" h="79888" extrusionOk="0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6" name="Google Shape;3706;p71" descr="사무직 근로자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5818" y="2070431"/>
            <a:ext cx="1002637" cy="100263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1" name="Google Shape;3629;p71">
            <a:extLst>
              <a:ext uri="{FF2B5EF4-FFF2-40B4-BE49-F238E27FC236}">
                <a16:creationId xmlns:a16="http://schemas.microsoft.com/office/drawing/2014/main" id="{5F84C78F-9C85-40BB-86BD-8CD84113C176}"/>
              </a:ext>
            </a:extLst>
          </p:cNvPr>
          <p:cNvSpPr txBox="1">
            <a:spLocks/>
          </p:cNvSpPr>
          <p:nvPr/>
        </p:nvSpPr>
        <p:spPr>
          <a:xfrm>
            <a:off x="2051127" y="3421091"/>
            <a:ext cx="752511" cy="79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US" altLang="ko-KR" sz="1200" dirty="0">
                <a:latin typeface="+mj-ea"/>
                <a:ea typeface="+mj-ea"/>
              </a:rPr>
              <a:t>CREW</a:t>
            </a:r>
            <a:endParaRPr lang="en-US" sz="1200" dirty="0">
              <a:latin typeface="+mj-ea"/>
              <a:ea typeface="+mj-ea"/>
            </a:endParaRPr>
          </a:p>
        </p:txBody>
      </p:sp>
      <p:sp>
        <p:nvSpPr>
          <p:cNvPr id="132" name="Google Shape;3632;p71">
            <a:extLst>
              <a:ext uri="{FF2B5EF4-FFF2-40B4-BE49-F238E27FC236}">
                <a16:creationId xmlns:a16="http://schemas.microsoft.com/office/drawing/2014/main" id="{FED1D1CE-5AC0-4910-AF05-356511B353DF}"/>
              </a:ext>
            </a:extLst>
          </p:cNvPr>
          <p:cNvSpPr txBox="1">
            <a:spLocks/>
          </p:cNvSpPr>
          <p:nvPr/>
        </p:nvSpPr>
        <p:spPr>
          <a:xfrm>
            <a:off x="2009014" y="3033187"/>
            <a:ext cx="829463" cy="27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ko-KR" altLang="en-US" sz="1400" b="1" dirty="0" err="1">
                <a:latin typeface="+mj-ea"/>
                <a:ea typeface="+mj-ea"/>
              </a:rPr>
              <a:t>김호철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133" name="Google Shape;3635;p71">
            <a:extLst>
              <a:ext uri="{FF2B5EF4-FFF2-40B4-BE49-F238E27FC236}">
                <a16:creationId xmlns:a16="http://schemas.microsoft.com/office/drawing/2014/main" id="{4C870C20-7C3A-4DC6-A5BC-CF189D5DC610}"/>
              </a:ext>
            </a:extLst>
          </p:cNvPr>
          <p:cNvCxnSpPr>
            <a:cxnSpLocks/>
          </p:cNvCxnSpPr>
          <p:nvPr/>
        </p:nvCxnSpPr>
        <p:spPr>
          <a:xfrm>
            <a:off x="1815619" y="2181006"/>
            <a:ext cx="1" cy="11829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4" name="Google Shape;3706;p71" descr="사무직 근로자">
            <a:extLst>
              <a:ext uri="{FF2B5EF4-FFF2-40B4-BE49-F238E27FC236}">
                <a16:creationId xmlns:a16="http://schemas.microsoft.com/office/drawing/2014/main" id="{E8C2FBD9-8F0D-43B0-B6B1-2B40B57BA7E4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14244" y="2070431"/>
            <a:ext cx="1002637" cy="100263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5" name="Google Shape;3629;p71">
            <a:extLst>
              <a:ext uri="{FF2B5EF4-FFF2-40B4-BE49-F238E27FC236}">
                <a16:creationId xmlns:a16="http://schemas.microsoft.com/office/drawing/2014/main" id="{3EB37569-9390-45CA-B23F-8EC27FC227A5}"/>
              </a:ext>
            </a:extLst>
          </p:cNvPr>
          <p:cNvSpPr txBox="1">
            <a:spLocks/>
          </p:cNvSpPr>
          <p:nvPr/>
        </p:nvSpPr>
        <p:spPr>
          <a:xfrm>
            <a:off x="3559553" y="3421091"/>
            <a:ext cx="752511" cy="79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US" sz="1200" dirty="0">
                <a:latin typeface="+mj-ea"/>
                <a:ea typeface="+mj-ea"/>
              </a:rPr>
              <a:t>PL</a:t>
            </a:r>
          </a:p>
        </p:txBody>
      </p:sp>
      <p:sp>
        <p:nvSpPr>
          <p:cNvPr id="176" name="Google Shape;3632;p71">
            <a:extLst>
              <a:ext uri="{FF2B5EF4-FFF2-40B4-BE49-F238E27FC236}">
                <a16:creationId xmlns:a16="http://schemas.microsoft.com/office/drawing/2014/main" id="{6A739C77-BC89-4487-8947-8D1F8F4DA8D4}"/>
              </a:ext>
            </a:extLst>
          </p:cNvPr>
          <p:cNvSpPr txBox="1">
            <a:spLocks/>
          </p:cNvSpPr>
          <p:nvPr/>
        </p:nvSpPr>
        <p:spPr>
          <a:xfrm>
            <a:off x="3517440" y="3033187"/>
            <a:ext cx="829463" cy="27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ko-KR" altLang="en-US" sz="1400" b="1" dirty="0" err="1">
                <a:latin typeface="+mj-ea"/>
                <a:ea typeface="+mj-ea"/>
              </a:rPr>
              <a:t>김환이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177" name="Google Shape;3635;p71">
            <a:extLst>
              <a:ext uri="{FF2B5EF4-FFF2-40B4-BE49-F238E27FC236}">
                <a16:creationId xmlns:a16="http://schemas.microsoft.com/office/drawing/2014/main" id="{7D43D031-3FA6-4688-A426-DFD38E195029}"/>
              </a:ext>
            </a:extLst>
          </p:cNvPr>
          <p:cNvCxnSpPr>
            <a:cxnSpLocks/>
          </p:cNvCxnSpPr>
          <p:nvPr/>
        </p:nvCxnSpPr>
        <p:spPr>
          <a:xfrm>
            <a:off x="3324045" y="2181006"/>
            <a:ext cx="1" cy="11829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" name="Google Shape;3706;p71" descr="사무직 근로자">
            <a:extLst>
              <a:ext uri="{FF2B5EF4-FFF2-40B4-BE49-F238E27FC236}">
                <a16:creationId xmlns:a16="http://schemas.microsoft.com/office/drawing/2014/main" id="{3D917353-015E-495D-BED4-1118FB893C01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22670" y="2070431"/>
            <a:ext cx="1002637" cy="100263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9" name="Google Shape;3629;p71">
            <a:extLst>
              <a:ext uri="{FF2B5EF4-FFF2-40B4-BE49-F238E27FC236}">
                <a16:creationId xmlns:a16="http://schemas.microsoft.com/office/drawing/2014/main" id="{8B813273-B75A-442E-B866-02ECF6901582}"/>
              </a:ext>
            </a:extLst>
          </p:cNvPr>
          <p:cNvSpPr txBox="1">
            <a:spLocks/>
          </p:cNvSpPr>
          <p:nvPr/>
        </p:nvSpPr>
        <p:spPr>
          <a:xfrm>
            <a:off x="5067979" y="3421091"/>
            <a:ext cx="752511" cy="79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US" sz="1200" dirty="0">
                <a:latin typeface="+mj-ea"/>
                <a:ea typeface="+mj-ea"/>
              </a:rPr>
              <a:t>PL</a:t>
            </a:r>
          </a:p>
        </p:txBody>
      </p:sp>
      <p:sp>
        <p:nvSpPr>
          <p:cNvPr id="180" name="Google Shape;3632;p71">
            <a:extLst>
              <a:ext uri="{FF2B5EF4-FFF2-40B4-BE49-F238E27FC236}">
                <a16:creationId xmlns:a16="http://schemas.microsoft.com/office/drawing/2014/main" id="{8E96334F-DD3B-48BF-A271-E51A0DE36C26}"/>
              </a:ext>
            </a:extLst>
          </p:cNvPr>
          <p:cNvSpPr txBox="1">
            <a:spLocks/>
          </p:cNvSpPr>
          <p:nvPr/>
        </p:nvSpPr>
        <p:spPr>
          <a:xfrm>
            <a:off x="5025866" y="3033187"/>
            <a:ext cx="829463" cy="27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ko-KR" altLang="en-US" sz="1400" b="1" dirty="0" err="1">
                <a:latin typeface="+mj-ea"/>
                <a:ea typeface="+mj-ea"/>
              </a:rPr>
              <a:t>양혜린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181" name="Google Shape;3635;p71">
            <a:extLst>
              <a:ext uri="{FF2B5EF4-FFF2-40B4-BE49-F238E27FC236}">
                <a16:creationId xmlns:a16="http://schemas.microsoft.com/office/drawing/2014/main" id="{E0A9C3FA-3BDD-46AD-A9B7-8F5E59BDE263}"/>
              </a:ext>
            </a:extLst>
          </p:cNvPr>
          <p:cNvCxnSpPr>
            <a:cxnSpLocks/>
          </p:cNvCxnSpPr>
          <p:nvPr/>
        </p:nvCxnSpPr>
        <p:spPr>
          <a:xfrm>
            <a:off x="4832471" y="2181006"/>
            <a:ext cx="1" cy="11829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2" name="Google Shape;3706;p71" descr="사무직 근로자">
            <a:extLst>
              <a:ext uri="{FF2B5EF4-FFF2-40B4-BE49-F238E27FC236}">
                <a16:creationId xmlns:a16="http://schemas.microsoft.com/office/drawing/2014/main" id="{14351363-9C7E-4841-8D00-3A4A5642ED6D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31096" y="2070431"/>
            <a:ext cx="1002637" cy="100263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3" name="Google Shape;3629;p71">
            <a:extLst>
              <a:ext uri="{FF2B5EF4-FFF2-40B4-BE49-F238E27FC236}">
                <a16:creationId xmlns:a16="http://schemas.microsoft.com/office/drawing/2014/main" id="{5E31540E-38E6-49E0-894A-92D51E0246B7}"/>
              </a:ext>
            </a:extLst>
          </p:cNvPr>
          <p:cNvSpPr txBox="1">
            <a:spLocks/>
          </p:cNvSpPr>
          <p:nvPr/>
        </p:nvSpPr>
        <p:spPr>
          <a:xfrm>
            <a:off x="6462627" y="3421091"/>
            <a:ext cx="752511" cy="79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US" altLang="ko-KR" sz="1200" dirty="0">
                <a:latin typeface="+mj-ea"/>
              </a:rPr>
              <a:t>CREW</a:t>
            </a:r>
          </a:p>
        </p:txBody>
      </p:sp>
      <p:sp>
        <p:nvSpPr>
          <p:cNvPr id="184" name="Google Shape;3632;p71">
            <a:extLst>
              <a:ext uri="{FF2B5EF4-FFF2-40B4-BE49-F238E27FC236}">
                <a16:creationId xmlns:a16="http://schemas.microsoft.com/office/drawing/2014/main" id="{0489AC7E-E54A-460F-8215-DB74011D9C85}"/>
              </a:ext>
            </a:extLst>
          </p:cNvPr>
          <p:cNvSpPr txBox="1">
            <a:spLocks/>
          </p:cNvSpPr>
          <p:nvPr/>
        </p:nvSpPr>
        <p:spPr>
          <a:xfrm>
            <a:off x="6420514" y="3033187"/>
            <a:ext cx="829463" cy="27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ko-KR" altLang="en-US" sz="1400" b="1" dirty="0" err="1">
                <a:latin typeface="+mj-ea"/>
                <a:ea typeface="+mj-ea"/>
              </a:rPr>
              <a:t>윤주연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185" name="Google Shape;3635;p71">
            <a:extLst>
              <a:ext uri="{FF2B5EF4-FFF2-40B4-BE49-F238E27FC236}">
                <a16:creationId xmlns:a16="http://schemas.microsoft.com/office/drawing/2014/main" id="{5959BEA3-A6E7-48A2-AE7D-8D733EEC714E}"/>
              </a:ext>
            </a:extLst>
          </p:cNvPr>
          <p:cNvCxnSpPr>
            <a:cxnSpLocks/>
          </p:cNvCxnSpPr>
          <p:nvPr/>
        </p:nvCxnSpPr>
        <p:spPr>
          <a:xfrm>
            <a:off x="6227119" y="2181006"/>
            <a:ext cx="1" cy="11829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3706;p71" descr="사무직 근로자">
            <a:extLst>
              <a:ext uri="{FF2B5EF4-FFF2-40B4-BE49-F238E27FC236}">
                <a16:creationId xmlns:a16="http://schemas.microsoft.com/office/drawing/2014/main" id="{30F82BF7-755A-4260-955D-51401779843E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25744" y="2070431"/>
            <a:ext cx="1002637" cy="100263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3629;p71">
            <a:extLst>
              <a:ext uri="{FF2B5EF4-FFF2-40B4-BE49-F238E27FC236}">
                <a16:creationId xmlns:a16="http://schemas.microsoft.com/office/drawing/2014/main" id="{4A8495E1-E348-42CC-9545-28BE01F59E1B}"/>
              </a:ext>
            </a:extLst>
          </p:cNvPr>
          <p:cNvSpPr txBox="1">
            <a:spLocks/>
          </p:cNvSpPr>
          <p:nvPr/>
        </p:nvSpPr>
        <p:spPr>
          <a:xfrm>
            <a:off x="7971053" y="3421091"/>
            <a:ext cx="752511" cy="79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US" sz="1200" dirty="0">
                <a:latin typeface="+mj-ea"/>
                <a:ea typeface="+mj-ea"/>
              </a:rPr>
              <a:t>PM</a:t>
            </a:r>
          </a:p>
        </p:txBody>
      </p:sp>
      <p:sp>
        <p:nvSpPr>
          <p:cNvPr id="188" name="Google Shape;3632;p71">
            <a:extLst>
              <a:ext uri="{FF2B5EF4-FFF2-40B4-BE49-F238E27FC236}">
                <a16:creationId xmlns:a16="http://schemas.microsoft.com/office/drawing/2014/main" id="{0EF8E56E-A5DF-46C6-B259-DC4D570EA40E}"/>
              </a:ext>
            </a:extLst>
          </p:cNvPr>
          <p:cNvSpPr txBox="1">
            <a:spLocks/>
          </p:cNvSpPr>
          <p:nvPr/>
        </p:nvSpPr>
        <p:spPr>
          <a:xfrm>
            <a:off x="7928940" y="3033187"/>
            <a:ext cx="829463" cy="27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ko-KR" altLang="en-US" sz="1400" b="1" dirty="0">
                <a:latin typeface="+mj-ea"/>
                <a:ea typeface="+mj-ea"/>
              </a:rPr>
              <a:t>한영진</a:t>
            </a:r>
          </a:p>
        </p:txBody>
      </p:sp>
      <p:cxnSp>
        <p:nvCxnSpPr>
          <p:cNvPr id="189" name="Google Shape;3635;p71">
            <a:extLst>
              <a:ext uri="{FF2B5EF4-FFF2-40B4-BE49-F238E27FC236}">
                <a16:creationId xmlns:a16="http://schemas.microsoft.com/office/drawing/2014/main" id="{B5D986E3-A017-4F0A-B1D7-2CB04228C9A7}"/>
              </a:ext>
            </a:extLst>
          </p:cNvPr>
          <p:cNvCxnSpPr>
            <a:cxnSpLocks/>
          </p:cNvCxnSpPr>
          <p:nvPr/>
        </p:nvCxnSpPr>
        <p:spPr>
          <a:xfrm>
            <a:off x="7735545" y="2181006"/>
            <a:ext cx="1" cy="11829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0" name="Google Shape;3706;p71" descr="사무직 근로자">
            <a:extLst>
              <a:ext uri="{FF2B5EF4-FFF2-40B4-BE49-F238E27FC236}">
                <a16:creationId xmlns:a16="http://schemas.microsoft.com/office/drawing/2014/main" id="{C30169B9-BBE5-4938-B00C-032ADC33C2FD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34170" y="2070431"/>
            <a:ext cx="1002637" cy="100263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1" name="Google Shape;3200;p49">
            <a:extLst>
              <a:ext uri="{FF2B5EF4-FFF2-40B4-BE49-F238E27FC236}">
                <a16:creationId xmlns:a16="http://schemas.microsoft.com/office/drawing/2014/main" id="{0DAD732A-D942-4339-ADC3-D38E637E1436}"/>
              </a:ext>
            </a:extLst>
          </p:cNvPr>
          <p:cNvSpPr txBox="1">
            <a:spLocks/>
          </p:cNvSpPr>
          <p:nvPr/>
        </p:nvSpPr>
        <p:spPr>
          <a:xfrm>
            <a:off x="-49955" y="554228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9" grpId="0" build="p"/>
      <p:bldP spid="3632" grpId="0" build="p"/>
      <p:bldP spid="131" grpId="0"/>
      <p:bldP spid="132" grpId="0"/>
      <p:bldP spid="175" grpId="0"/>
      <p:bldP spid="176" grpId="0"/>
      <p:bldP spid="179" grpId="0"/>
      <p:bldP spid="180" grpId="0"/>
      <p:bldP spid="183" grpId="0"/>
      <p:bldP spid="184" grpId="0"/>
      <p:bldP spid="187" grpId="0"/>
      <p:bldP spid="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28;p71">
            <a:extLst>
              <a:ext uri="{FF2B5EF4-FFF2-40B4-BE49-F238E27FC236}">
                <a16:creationId xmlns:a16="http://schemas.microsoft.com/office/drawing/2014/main" id="{AF714810-4D0C-4A03-A512-8D52E6682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993" y="480446"/>
            <a:ext cx="24824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latin typeface="+mj-ea"/>
                <a:ea typeface="+mj-ea"/>
              </a:rPr>
              <a:t>업무 분담</a:t>
            </a:r>
            <a:endParaRPr sz="3200" b="1" spc="-150" dirty="0">
              <a:latin typeface="+mj-ea"/>
              <a:ea typeface="+mj-ea"/>
            </a:endParaRPr>
          </a:p>
        </p:txBody>
      </p:sp>
      <p:sp>
        <p:nvSpPr>
          <p:cNvPr id="9" name="Google Shape;3200;p49">
            <a:extLst>
              <a:ext uri="{FF2B5EF4-FFF2-40B4-BE49-F238E27FC236}">
                <a16:creationId xmlns:a16="http://schemas.microsoft.com/office/drawing/2014/main" id="{D9D150E2-DBD7-4759-A63A-FDF544B03005}"/>
              </a:ext>
            </a:extLst>
          </p:cNvPr>
          <p:cNvSpPr txBox="1">
            <a:spLocks/>
          </p:cNvSpPr>
          <p:nvPr/>
        </p:nvSpPr>
        <p:spPr>
          <a:xfrm>
            <a:off x="224097" y="554228"/>
            <a:ext cx="543896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01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44D4D7-30A2-48A0-85C3-7CF01EAD100D}"/>
              </a:ext>
            </a:extLst>
          </p:cNvPr>
          <p:cNvSpPr/>
          <p:nvPr/>
        </p:nvSpPr>
        <p:spPr>
          <a:xfrm>
            <a:off x="576470" y="1040295"/>
            <a:ext cx="8053004" cy="3959088"/>
          </a:xfrm>
          <a:prstGeom prst="roundRect">
            <a:avLst/>
          </a:prstGeom>
          <a:solidFill>
            <a:schemeClr val="accent3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84FF68-CD05-407D-9F61-D98155BE2B77}"/>
              </a:ext>
            </a:extLst>
          </p:cNvPr>
          <p:cNvSpPr/>
          <p:nvPr/>
        </p:nvSpPr>
        <p:spPr>
          <a:xfrm>
            <a:off x="1136032" y="1526977"/>
            <a:ext cx="2909214" cy="298075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C621E14-F801-4721-813C-C13F444C72ED}"/>
              </a:ext>
            </a:extLst>
          </p:cNvPr>
          <p:cNvSpPr/>
          <p:nvPr/>
        </p:nvSpPr>
        <p:spPr>
          <a:xfrm>
            <a:off x="4250005" y="1526977"/>
            <a:ext cx="3939837" cy="29807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5B65D-B279-4182-BE09-262A53644E62}"/>
              </a:ext>
            </a:extLst>
          </p:cNvPr>
          <p:cNvSpPr txBox="1"/>
          <p:nvPr/>
        </p:nvSpPr>
        <p:spPr>
          <a:xfrm>
            <a:off x="3656038" y="1166510"/>
            <a:ext cx="105349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6D30DC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PM </a:t>
            </a:r>
            <a:r>
              <a:rPr lang="ko-KR" altLang="en-US" dirty="0">
                <a:latin typeface="+mj-ea"/>
                <a:ea typeface="+mj-ea"/>
              </a:rPr>
              <a:t>한영진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5AD30-0019-44DB-BB91-9398F7A3007B}"/>
              </a:ext>
            </a:extLst>
          </p:cNvPr>
          <p:cNvSpPr txBox="1"/>
          <p:nvPr/>
        </p:nvSpPr>
        <p:spPr>
          <a:xfrm>
            <a:off x="5713840" y="1834753"/>
            <a:ext cx="1835759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PL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김환이</a:t>
            </a: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API</a:t>
            </a:r>
            <a:r>
              <a:rPr lang="ko-KR" altLang="en-US" dirty="0">
                <a:latin typeface="+mj-ea"/>
                <a:ea typeface="+mj-ea"/>
              </a:rPr>
              <a:t>활용 및 기술지원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DD03F-9A98-4169-A2B5-16FAD90FFCC1}"/>
              </a:ext>
            </a:extLst>
          </p:cNvPr>
          <p:cNvSpPr txBox="1"/>
          <p:nvPr/>
        </p:nvSpPr>
        <p:spPr>
          <a:xfrm>
            <a:off x="3440434" y="2166457"/>
            <a:ext cx="148470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PL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양혜린</a:t>
            </a: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ko-KR" altLang="en-US" dirty="0">
                <a:latin typeface="+mj-ea"/>
                <a:ea typeface="+mj-ea"/>
              </a:rPr>
              <a:t>디자인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조립</a:t>
            </a: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C1CFA-C9E6-4AAE-887F-37CF7AA26B35}"/>
              </a:ext>
            </a:extLst>
          </p:cNvPr>
          <p:cNvSpPr txBox="1"/>
          <p:nvPr/>
        </p:nvSpPr>
        <p:spPr>
          <a:xfrm>
            <a:off x="2781466" y="3425979"/>
            <a:ext cx="268695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0CCC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CREW</a:t>
            </a:r>
            <a:r>
              <a:rPr lang="ko-KR" altLang="en-US" dirty="0">
                <a:latin typeface="+mj-ea"/>
                <a:ea typeface="+mj-ea"/>
              </a:rPr>
              <a:t> 김우중</a:t>
            </a: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테스트 서버 관리</a:t>
            </a:r>
            <a:r>
              <a:rPr lang="en-US" altLang="ko-KR" dirty="0">
                <a:latin typeface="+mj-ea"/>
                <a:ea typeface="+mj-ea"/>
              </a:rPr>
              <a:t>, DB</a:t>
            </a:r>
            <a:r>
              <a:rPr lang="ko-KR" altLang="en-US" dirty="0">
                <a:latin typeface="+mj-ea"/>
                <a:ea typeface="+mj-ea"/>
              </a:rPr>
              <a:t>설계</a:t>
            </a:r>
            <a:r>
              <a:rPr lang="en-US" altLang="ko-KR" dirty="0">
                <a:latin typeface="+mj-ea"/>
                <a:ea typeface="+mj-ea"/>
              </a:rPr>
              <a:t>, SQL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6EE58-6B90-4E20-A007-CF7F64B6124E}"/>
              </a:ext>
            </a:extLst>
          </p:cNvPr>
          <p:cNvSpPr txBox="1"/>
          <p:nvPr/>
        </p:nvSpPr>
        <p:spPr>
          <a:xfrm>
            <a:off x="1317534" y="2168051"/>
            <a:ext cx="127310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CREW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김호철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전반적인 </a:t>
            </a:r>
            <a:r>
              <a:rPr lang="en-US" altLang="ko-KR" dirty="0">
                <a:latin typeface="+mj-ea"/>
                <a:ea typeface="+mj-ea"/>
              </a:rPr>
              <a:t>UI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F0F57-25CF-4768-8D42-6BE8811FA47A}"/>
              </a:ext>
            </a:extLst>
          </p:cNvPr>
          <p:cNvSpPr txBox="1"/>
          <p:nvPr/>
        </p:nvSpPr>
        <p:spPr>
          <a:xfrm>
            <a:off x="5704612" y="3017354"/>
            <a:ext cx="195598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CREW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윤주연</a:t>
            </a: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본 서버 관리</a:t>
            </a:r>
            <a:r>
              <a:rPr lang="en-US" altLang="ko-KR" dirty="0">
                <a:latin typeface="+mj-ea"/>
                <a:ea typeface="+mj-ea"/>
              </a:rPr>
              <a:t>, DB</a:t>
            </a:r>
            <a:r>
              <a:rPr lang="ko-KR" altLang="en-US" dirty="0">
                <a:latin typeface="+mj-ea"/>
                <a:ea typeface="+mj-ea"/>
              </a:rPr>
              <a:t>설계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6C9215-5F36-48DB-B9C8-DD65E8D51877}"/>
              </a:ext>
            </a:extLst>
          </p:cNvPr>
          <p:cNvSpPr/>
          <p:nvPr/>
        </p:nvSpPr>
        <p:spPr>
          <a:xfrm>
            <a:off x="2009225" y="4514693"/>
            <a:ext cx="993913" cy="41744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A34887-7CC9-42A5-81F7-911E1E26701C}"/>
              </a:ext>
            </a:extLst>
          </p:cNvPr>
          <p:cNvSpPr/>
          <p:nvPr/>
        </p:nvSpPr>
        <p:spPr>
          <a:xfrm>
            <a:off x="5722966" y="4514693"/>
            <a:ext cx="993913" cy="41744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0046D-7609-47C1-ABF8-5FC8D7E499A3}"/>
              </a:ext>
            </a:extLst>
          </p:cNvPr>
          <p:cNvSpPr txBox="1"/>
          <p:nvPr/>
        </p:nvSpPr>
        <p:spPr>
          <a:xfrm>
            <a:off x="7921487" y="1162078"/>
            <a:ext cx="103595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Project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p61"/>
          <p:cNvSpPr txBox="1">
            <a:spLocks noGrp="1"/>
          </p:cNvSpPr>
          <p:nvPr>
            <p:ph type="title" idx="2"/>
          </p:nvPr>
        </p:nvSpPr>
        <p:spPr>
          <a:xfrm>
            <a:off x="2638050" y="905989"/>
            <a:ext cx="3867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" name="Google Shape;3201;p49">
            <a:extLst>
              <a:ext uri="{FF2B5EF4-FFF2-40B4-BE49-F238E27FC236}">
                <a16:creationId xmlns:a16="http://schemas.microsoft.com/office/drawing/2014/main" id="{38C9AA9A-BAAF-412E-8EF4-33492D71D717}"/>
              </a:ext>
            </a:extLst>
          </p:cNvPr>
          <p:cNvSpPr txBox="1">
            <a:spLocks/>
          </p:cNvSpPr>
          <p:nvPr/>
        </p:nvSpPr>
        <p:spPr>
          <a:xfrm>
            <a:off x="3642002" y="2931627"/>
            <a:ext cx="3686547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sz="4000" b="1" spc="-150" dirty="0">
                <a:latin typeface="+mj-ea"/>
                <a:ea typeface="+mj-ea"/>
              </a:rPr>
              <a:t>프로젝트 소개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628;p71">
            <a:extLst>
              <a:ext uri="{FF2B5EF4-FFF2-40B4-BE49-F238E27FC236}">
                <a16:creationId xmlns:a16="http://schemas.microsoft.com/office/drawing/2014/main" id="{9349E488-4925-433A-9047-11C090EE4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053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latin typeface="+mj-ea"/>
                <a:ea typeface="+mj-ea"/>
              </a:rPr>
              <a:t>방향성</a:t>
            </a:r>
            <a:endParaRPr sz="3200" b="1" spc="-150" dirty="0">
              <a:latin typeface="+mj-ea"/>
              <a:ea typeface="+mj-ea"/>
            </a:endParaRPr>
          </a:p>
        </p:txBody>
      </p:sp>
      <p:sp>
        <p:nvSpPr>
          <p:cNvPr id="24" name="Google Shape;3200;p49">
            <a:extLst>
              <a:ext uri="{FF2B5EF4-FFF2-40B4-BE49-F238E27FC236}">
                <a16:creationId xmlns:a16="http://schemas.microsoft.com/office/drawing/2014/main" id="{FD49CF15-973C-4DC2-A23E-330447A7F1E3}"/>
              </a:ext>
            </a:extLst>
          </p:cNvPr>
          <p:cNvSpPr txBox="1">
            <a:spLocks/>
          </p:cNvSpPr>
          <p:nvPr/>
        </p:nvSpPr>
        <p:spPr>
          <a:xfrm>
            <a:off x="-49955" y="554228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2</a:t>
            </a:r>
            <a:endParaRPr lang="en" sz="40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01B7D5-AA75-4F78-959B-433BE2846E42}"/>
              </a:ext>
            </a:extLst>
          </p:cNvPr>
          <p:cNvCxnSpPr>
            <a:cxnSpLocks/>
          </p:cNvCxnSpPr>
          <p:nvPr/>
        </p:nvCxnSpPr>
        <p:spPr>
          <a:xfrm>
            <a:off x="1121308" y="3524111"/>
            <a:ext cx="0" cy="17553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0C5EC7-5E1A-4DC5-A46C-CED93D7874AA}"/>
              </a:ext>
            </a:extLst>
          </p:cNvPr>
          <p:cNvSpPr txBox="1"/>
          <p:nvPr/>
        </p:nvSpPr>
        <p:spPr>
          <a:xfrm>
            <a:off x="1321542" y="336317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2000</a:t>
            </a:r>
            <a:r>
              <a:rPr lang="ko-KR" altLang="en-US" b="1" dirty="0">
                <a:latin typeface="+mj-ea"/>
                <a:ea typeface="+mj-ea"/>
              </a:rPr>
              <a:t>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32F995-E7AE-4AF8-A2BD-79F035C57FDF}"/>
              </a:ext>
            </a:extLst>
          </p:cNvPr>
          <p:cNvSpPr txBox="1"/>
          <p:nvPr/>
        </p:nvSpPr>
        <p:spPr>
          <a:xfrm>
            <a:off x="1321542" y="3697270"/>
            <a:ext cx="13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인 가구 비율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15.5%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BD019AF-0BB3-46F0-8D22-4D6BD6713D8B}"/>
              </a:ext>
            </a:extLst>
          </p:cNvPr>
          <p:cNvCxnSpPr>
            <a:cxnSpLocks/>
          </p:cNvCxnSpPr>
          <p:nvPr/>
        </p:nvCxnSpPr>
        <p:spPr>
          <a:xfrm>
            <a:off x="3303854" y="2571750"/>
            <a:ext cx="0" cy="27077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04008E-68CE-4DC0-85E1-3C5AE723677F}"/>
              </a:ext>
            </a:extLst>
          </p:cNvPr>
          <p:cNvSpPr txBox="1"/>
          <p:nvPr/>
        </p:nvSpPr>
        <p:spPr>
          <a:xfrm>
            <a:off x="3504088" y="241786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2010</a:t>
            </a:r>
            <a:r>
              <a:rPr lang="ko-KR" altLang="en-US" b="1" dirty="0">
                <a:latin typeface="+mj-ea"/>
                <a:ea typeface="+mj-ea"/>
              </a:rPr>
              <a:t>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24FE33-71FA-42EA-89E5-07ED24D0E8FC}"/>
              </a:ext>
            </a:extLst>
          </p:cNvPr>
          <p:cNvSpPr txBox="1"/>
          <p:nvPr/>
        </p:nvSpPr>
        <p:spPr>
          <a:xfrm>
            <a:off x="3504088" y="2751960"/>
            <a:ext cx="13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인 가구 비율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23.9%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5A776D3-8BD5-4E9E-8BE8-C6A44405E055}"/>
              </a:ext>
            </a:extLst>
          </p:cNvPr>
          <p:cNvCxnSpPr>
            <a:cxnSpLocks/>
          </p:cNvCxnSpPr>
          <p:nvPr/>
        </p:nvCxnSpPr>
        <p:spPr>
          <a:xfrm>
            <a:off x="5593191" y="1635241"/>
            <a:ext cx="0" cy="3644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FD91E3-3D4C-463A-BF0E-263381B38984}"/>
              </a:ext>
            </a:extLst>
          </p:cNvPr>
          <p:cNvSpPr txBox="1"/>
          <p:nvPr/>
        </p:nvSpPr>
        <p:spPr>
          <a:xfrm>
            <a:off x="5793425" y="139869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2019</a:t>
            </a:r>
            <a:r>
              <a:rPr lang="ko-KR" altLang="en-US" b="1" dirty="0">
                <a:latin typeface="+mj-ea"/>
                <a:ea typeface="+mj-ea"/>
              </a:rPr>
              <a:t>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9AED9D-02EF-44B4-8759-390B5AD16DE6}"/>
              </a:ext>
            </a:extLst>
          </p:cNvPr>
          <p:cNvSpPr txBox="1"/>
          <p:nvPr/>
        </p:nvSpPr>
        <p:spPr>
          <a:xfrm>
            <a:off x="5793425" y="1732796"/>
            <a:ext cx="13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인 가구 비율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30.2%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95B18B-9455-497C-BC95-DABBB71CCC50}"/>
              </a:ext>
            </a:extLst>
          </p:cNvPr>
          <p:cNvSpPr/>
          <p:nvPr/>
        </p:nvSpPr>
        <p:spPr>
          <a:xfrm>
            <a:off x="3633745" y="3654493"/>
            <a:ext cx="5383033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/>
              <a:t>10</a:t>
            </a:r>
            <a:r>
              <a:rPr lang="ko-KR" altLang="en-US" sz="1800" b="1" dirty="0"/>
              <a:t>가구 중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가구는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인 가구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9D0D37C-6BDD-4D21-98A0-487AE2B6D286}"/>
              </a:ext>
            </a:extLst>
          </p:cNvPr>
          <p:cNvGrpSpPr/>
          <p:nvPr/>
        </p:nvGrpSpPr>
        <p:grpSpPr>
          <a:xfrm>
            <a:off x="184727" y="2462011"/>
            <a:ext cx="8617524" cy="1099044"/>
            <a:chOff x="184727" y="2462011"/>
            <a:chExt cx="8617524" cy="10990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481E488-B3EC-471D-8860-1B90A7699DCE}"/>
                </a:ext>
              </a:extLst>
            </p:cNvPr>
            <p:cNvSpPr/>
            <p:nvPr/>
          </p:nvSpPr>
          <p:spPr>
            <a:xfrm>
              <a:off x="184727" y="2462011"/>
              <a:ext cx="8617524" cy="109904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4202DF7-3C80-4AD0-9C46-6294918DB2CC}"/>
                </a:ext>
              </a:extLst>
            </p:cNvPr>
            <p:cNvGrpSpPr/>
            <p:nvPr/>
          </p:nvGrpSpPr>
          <p:grpSpPr>
            <a:xfrm>
              <a:off x="339029" y="2613764"/>
              <a:ext cx="8306208" cy="799612"/>
              <a:chOff x="486809" y="1602808"/>
              <a:chExt cx="9498599" cy="914400"/>
            </a:xfrm>
          </p:grpSpPr>
          <p:pic>
            <p:nvPicPr>
              <p:cNvPr id="28" name="그래픽 27" descr="주택">
                <a:extLst>
                  <a:ext uri="{FF2B5EF4-FFF2-40B4-BE49-F238E27FC236}">
                    <a16:creationId xmlns:a16="http://schemas.microsoft.com/office/drawing/2014/main" id="{2D0A5652-7738-43DA-B33D-F2A9EB6B0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6809" y="16028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그래픽 55" descr="주택">
                <a:extLst>
                  <a:ext uri="{FF2B5EF4-FFF2-40B4-BE49-F238E27FC236}">
                    <a16:creationId xmlns:a16="http://schemas.microsoft.com/office/drawing/2014/main" id="{88B3CAB2-E539-4C1E-87B2-5DC007417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5020" y="16028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그래픽 56" descr="주택">
                <a:extLst>
                  <a:ext uri="{FF2B5EF4-FFF2-40B4-BE49-F238E27FC236}">
                    <a16:creationId xmlns:a16="http://schemas.microsoft.com/office/drawing/2014/main" id="{F43687AF-E13B-4DAE-908C-23F6831BF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00087" y="16028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그래픽 57" descr="주택">
                <a:extLst>
                  <a:ext uri="{FF2B5EF4-FFF2-40B4-BE49-F238E27FC236}">
                    <a16:creationId xmlns:a16="http://schemas.microsoft.com/office/drawing/2014/main" id="{6059ABE5-9E51-4347-A612-480A33FFC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58298" y="16028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그래픽 58" descr="주택">
                <a:extLst>
                  <a:ext uri="{FF2B5EF4-FFF2-40B4-BE49-F238E27FC236}">
                    <a16:creationId xmlns:a16="http://schemas.microsoft.com/office/drawing/2014/main" id="{041A6FB1-AAA4-424C-94AC-A44B1DB8B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83522" y="16028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그래픽 59" descr="주택">
                <a:extLst>
                  <a:ext uri="{FF2B5EF4-FFF2-40B4-BE49-F238E27FC236}">
                    <a16:creationId xmlns:a16="http://schemas.microsoft.com/office/drawing/2014/main" id="{D32FCBB3-3BFF-4B35-8291-BB0A08F27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1733" y="16028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그래픽 60" descr="주택">
                <a:extLst>
                  <a:ext uri="{FF2B5EF4-FFF2-40B4-BE49-F238E27FC236}">
                    <a16:creationId xmlns:a16="http://schemas.microsoft.com/office/drawing/2014/main" id="{4BC28232-AF0A-4E5F-BD9A-CA01D6E02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96800" y="16028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그래픽 61" descr="주택">
                <a:extLst>
                  <a:ext uri="{FF2B5EF4-FFF2-40B4-BE49-F238E27FC236}">
                    <a16:creationId xmlns:a16="http://schemas.microsoft.com/office/drawing/2014/main" id="{E664E253-F2E6-455C-BBF2-B5FDF3EBC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55011" y="16028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그래픽 62" descr="주택">
                <a:extLst>
                  <a:ext uri="{FF2B5EF4-FFF2-40B4-BE49-F238E27FC236}">
                    <a16:creationId xmlns:a16="http://schemas.microsoft.com/office/drawing/2014/main" id="{199C2D67-E118-4428-B827-5CF9F31B2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112797" y="16028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그래픽 63" descr="주택">
                <a:extLst>
                  <a:ext uri="{FF2B5EF4-FFF2-40B4-BE49-F238E27FC236}">
                    <a16:creationId xmlns:a16="http://schemas.microsoft.com/office/drawing/2014/main" id="{217C79BC-0333-4DAB-8FCE-97EDD99A7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071008" y="1602808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C3C64D1-105D-4DCC-9F83-96545D7D64CF}"/>
              </a:ext>
            </a:extLst>
          </p:cNvPr>
          <p:cNvGrpSpPr/>
          <p:nvPr/>
        </p:nvGrpSpPr>
        <p:grpSpPr>
          <a:xfrm>
            <a:off x="6169963" y="2620963"/>
            <a:ext cx="2475088" cy="799612"/>
            <a:chOff x="5781165" y="780262"/>
            <a:chExt cx="2475088" cy="799612"/>
          </a:xfrm>
        </p:grpSpPr>
        <p:pic>
          <p:nvPicPr>
            <p:cNvPr id="75" name="그래픽 74" descr="주택">
              <a:extLst>
                <a:ext uri="{FF2B5EF4-FFF2-40B4-BE49-F238E27FC236}">
                  <a16:creationId xmlns:a16="http://schemas.microsoft.com/office/drawing/2014/main" id="{6C2D35F2-F654-48AB-A8FD-A3FEFCC5D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1165" y="780262"/>
              <a:ext cx="799612" cy="799612"/>
            </a:xfrm>
            <a:prstGeom prst="rect">
              <a:avLst/>
            </a:prstGeom>
          </p:spPr>
        </p:pic>
        <p:pic>
          <p:nvPicPr>
            <p:cNvPr id="76" name="그래픽 75" descr="주택">
              <a:extLst>
                <a:ext uri="{FF2B5EF4-FFF2-40B4-BE49-F238E27FC236}">
                  <a16:creationId xmlns:a16="http://schemas.microsoft.com/office/drawing/2014/main" id="{80FE2DF4-2ABB-4A9A-9BDA-982E98BD3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8717" y="780262"/>
              <a:ext cx="799612" cy="799612"/>
            </a:xfrm>
            <a:prstGeom prst="rect">
              <a:avLst/>
            </a:prstGeom>
          </p:spPr>
        </p:pic>
        <p:pic>
          <p:nvPicPr>
            <p:cNvPr id="77" name="그래픽 76" descr="주택">
              <a:extLst>
                <a:ext uri="{FF2B5EF4-FFF2-40B4-BE49-F238E27FC236}">
                  <a16:creationId xmlns:a16="http://schemas.microsoft.com/office/drawing/2014/main" id="{B6FE66A7-B47B-4A21-AF8D-040CD62CE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641" y="780262"/>
              <a:ext cx="799612" cy="799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3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/>
      <p:bldP spid="41" grpId="0"/>
      <p:bldP spid="42" grpId="0"/>
      <p:bldP spid="44" grpId="0"/>
      <p:bldP spid="4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628;p71">
            <a:extLst>
              <a:ext uri="{FF2B5EF4-FFF2-40B4-BE49-F238E27FC236}">
                <a16:creationId xmlns:a16="http://schemas.microsoft.com/office/drawing/2014/main" id="{9349E488-4925-433A-9047-11C090EE4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053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latin typeface="+mj-ea"/>
                <a:ea typeface="+mj-ea"/>
              </a:rPr>
              <a:t>방향성</a:t>
            </a:r>
            <a:endParaRPr sz="3200" b="1" spc="-150" dirty="0">
              <a:latin typeface="+mj-ea"/>
              <a:ea typeface="+mj-ea"/>
            </a:endParaRPr>
          </a:p>
        </p:txBody>
      </p:sp>
      <p:sp>
        <p:nvSpPr>
          <p:cNvPr id="24" name="Google Shape;3200;p49">
            <a:extLst>
              <a:ext uri="{FF2B5EF4-FFF2-40B4-BE49-F238E27FC236}">
                <a16:creationId xmlns:a16="http://schemas.microsoft.com/office/drawing/2014/main" id="{FD49CF15-973C-4DC2-A23E-330447A7F1E3}"/>
              </a:ext>
            </a:extLst>
          </p:cNvPr>
          <p:cNvSpPr txBox="1">
            <a:spLocks/>
          </p:cNvSpPr>
          <p:nvPr/>
        </p:nvSpPr>
        <p:spPr>
          <a:xfrm>
            <a:off x="-49955" y="554228"/>
            <a:ext cx="10920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eko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" sz="4000" dirty="0"/>
              <a:t>0</a:t>
            </a:r>
            <a:r>
              <a:rPr lang="en-US" altLang="ko-KR" sz="4000" dirty="0"/>
              <a:t>2</a:t>
            </a:r>
            <a:endParaRPr lang="en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16AD9-46A2-40BD-AAAD-8E0E3E28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16" y="1142801"/>
            <a:ext cx="3258005" cy="1428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45A54F-32B7-42FA-89AA-E4FCFACE0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04" y="554228"/>
            <a:ext cx="4734553" cy="3005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7B2D63-1821-49BE-BB6F-4ECB9D859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48" y="2759823"/>
            <a:ext cx="1687336" cy="16873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A8A7FD-3853-4143-9A38-0EE957EB8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839" y="3414783"/>
            <a:ext cx="1687336" cy="16873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F738E8-7955-4654-963F-907037A47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205" y="2981069"/>
            <a:ext cx="1687336" cy="16873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CF6E94-FF82-4304-9756-EF955A274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0526" y="3270212"/>
            <a:ext cx="1687336" cy="16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0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55534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201;p49">
            <a:extLst>
              <a:ext uri="{FF2B5EF4-FFF2-40B4-BE49-F238E27FC236}">
                <a16:creationId xmlns:a16="http://schemas.microsoft.com/office/drawing/2014/main" id="{85765E93-538C-445C-8442-16EB3733EE70}"/>
              </a:ext>
            </a:extLst>
          </p:cNvPr>
          <p:cNvSpPr txBox="1">
            <a:spLocks/>
          </p:cNvSpPr>
          <p:nvPr/>
        </p:nvSpPr>
        <p:spPr>
          <a:xfrm>
            <a:off x="4572000" y="2407344"/>
            <a:ext cx="3686547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ko-KR" altLang="en-US" sz="4000" b="1" spc="-150" dirty="0">
                <a:latin typeface="+mj-ea"/>
                <a:ea typeface="+mj-ea"/>
              </a:rPr>
              <a:t>설계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oveo Abstract Pitch Deck by Slidesgo">
  <a:themeElements>
    <a:clrScheme name="Simple Light">
      <a:dk1>
        <a:srgbClr val="252525"/>
      </a:dk1>
      <a:lt1>
        <a:srgbClr val="FFFFFF"/>
      </a:lt1>
      <a:dk2>
        <a:srgbClr val="FBBA00"/>
      </a:dk2>
      <a:lt2>
        <a:srgbClr val="F7ECD9"/>
      </a:lt2>
      <a:accent1>
        <a:srgbClr val="E73843"/>
      </a:accent1>
      <a:accent2>
        <a:srgbClr val="0065B0"/>
      </a:accent2>
      <a:accent3>
        <a:srgbClr val="E6D4AA"/>
      </a:accent3>
      <a:accent4>
        <a:srgbClr val="E73843"/>
      </a:accent4>
      <a:accent5>
        <a:srgbClr val="0065B0"/>
      </a:accent5>
      <a:accent6>
        <a:srgbClr val="FBBA00"/>
      </a:accent6>
      <a:hlink>
        <a:srgbClr val="E73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1011</Words>
  <Application>Microsoft Office PowerPoint</Application>
  <PresentationFormat>화면 슬라이드 쇼(16:9)</PresentationFormat>
  <Paragraphs>248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Teko</vt:lpstr>
      <vt:lpstr>Arial</vt:lpstr>
      <vt:lpstr>Roboto Condensed Light</vt:lpstr>
      <vt:lpstr>맑은 고딕</vt:lpstr>
      <vt:lpstr>Livvic</vt:lpstr>
      <vt:lpstr>Hind</vt:lpstr>
      <vt:lpstr>Mooveo Abstract Pitch Deck by Slidesgo</vt:lpstr>
      <vt:lpstr>BoBeat</vt:lpstr>
      <vt:lpstr>Index</vt:lpstr>
      <vt:lpstr>01</vt:lpstr>
      <vt:lpstr>팀 소개</vt:lpstr>
      <vt:lpstr>업무 분담</vt:lpstr>
      <vt:lpstr>02</vt:lpstr>
      <vt:lpstr>방향성</vt:lpstr>
      <vt:lpstr>방향성</vt:lpstr>
      <vt:lpstr>03</vt:lpstr>
      <vt:lpstr>ERD</vt:lpstr>
      <vt:lpstr>ERD</vt:lpstr>
      <vt:lpstr>ERD</vt:lpstr>
      <vt:lpstr>ERD</vt:lpstr>
      <vt:lpstr>04</vt:lpstr>
      <vt:lpstr>적용기술</vt:lpstr>
      <vt:lpstr>05</vt:lpstr>
      <vt:lpstr>PowerPoint 프레젠테이션</vt:lpstr>
      <vt:lpstr>PowerPoint 프레젠테이션</vt:lpstr>
      <vt:lpstr>PowerPoint 프레젠테이션</vt:lpstr>
      <vt:lpstr>06</vt:lpstr>
      <vt:lpstr>07</vt:lpstr>
      <vt:lpstr>PowerPoint 프레젠테이션</vt:lpstr>
      <vt:lpstr>08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BoBeat</dc:title>
  <dc:creator>kosmo_12</dc:creator>
  <cp:lastModifiedBy>kosmo_12</cp:lastModifiedBy>
  <cp:revision>42</cp:revision>
  <dcterms:modified xsi:type="dcterms:W3CDTF">2021-01-11T05:19:18Z</dcterms:modified>
</cp:coreProperties>
</file>