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4660"/>
  </p:normalViewPr>
  <p:slideViewPr>
    <p:cSldViewPr snapToGrid="0">
      <p:cViewPr>
        <p:scale>
          <a:sx n="75" d="100"/>
          <a:sy n="75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2C10-FF62-7BD4-16EE-7E36A151D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5DB4B-CDB0-EF73-CF39-C192DE9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838B-31AA-60D1-1601-EB05DB67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17D1-6E4D-3D04-8705-3613DF2F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24E0-7C58-A47B-7171-449105CA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2761-6D18-37D8-5883-EA2E6845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46017-0503-F642-9357-CF51060EF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B27F-7506-34EE-FB2F-B6D59B5B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8C84-DB40-A3D5-A6EB-AFD86276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3C25-078B-9486-6795-F5D0F515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B3513-80DF-963F-EC9D-0460F6FF3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AA595-EA56-B98E-AC35-A7ADB3C3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3839E-E726-867F-D553-73F632A1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11D1-B933-3656-7A37-A574C89C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B75-C45B-2988-B10A-2AD6453D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8273-42BD-0AC9-8511-C1D2594C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2511-DBCE-9EEE-91B1-527C2A052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038E-B329-C8FD-11A4-50DC43D2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C665-5CFD-0047-108A-90FE5B83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551A-E1E5-1D7F-A320-8F54B966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4D1C-4625-0613-6997-3397D56E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F8E8E-B39C-048A-BD7C-6BA93251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031A-39BB-573F-6D0B-4F65DE9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9E99-0191-94E3-675F-D9447400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EBFF-D3C1-FABD-7519-F60D70AA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0368-8BD8-C80C-09F8-2F7C56F0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CAF9-F34E-D6AC-E7C0-E74865D87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B90BC-CB35-C571-72AF-F57D1400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F1274-CE81-AE8F-9ED1-8E3FC3B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AB6F8-6EB7-59D7-0C6B-A141F1C8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4F0D3-8867-97A3-CDA6-532909A7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6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358F-F975-9886-BF26-D3D1501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CCCC-98B9-0D98-EEF4-1A057C6E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4B1F1-F2CF-BF57-A219-8FEA01C56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60FAB-E698-C5B0-E3DC-6EBB6A9A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85691-1CA8-2F4D-181B-9A49EA45B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5B743-6EA5-B17A-E8F0-D8A4A31B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42079-00A1-E24E-6489-2D56B15A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8AEC9-0E5C-2ADF-74C8-2BF3C126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3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1682-8651-A043-8C6A-287ED92A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1C842-7DBD-0D17-5ABF-27B5B7CD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5599-E811-1206-52F6-F715760A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310A7-21E2-8F5E-DE2C-A688ED7E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42288-C438-E8C7-6A40-E6C156A6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CD3E4-76D9-A76E-FF81-C5F0BBE3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8D72-7B03-81AC-33A4-E36496B6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4655-8C41-AE6F-B58E-CB8BA267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6064-E101-5A7D-BDE8-F94AEC3B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FA76-DC2F-9272-9ED7-C8CBD61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8A24-2835-B160-D63E-47BCB484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8405A-A6E1-0B42-D18D-87A6E0EB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3B455-6AC0-958A-6F98-5801BB0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F311-817F-F56A-E13F-9FE4F8D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F83FC-6FF0-0C68-E983-CC390498B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3A47A-D8B8-079F-E6CF-A9B0B35D4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EC6EB-9F92-8EB9-B6D5-B8AB0BA1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7335A-6973-0044-3010-752CCE48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7B6CF-7F10-3910-C314-2132574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9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C6912-1CA5-AC7E-600C-EFCBF317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BBF3-1A5A-7E0D-42A8-526AD8AC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D939-E2E6-D224-C153-92991030C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F5A4-24F9-47A1-8126-2DEA35EC95C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47C5-60ED-4127-0308-E7AD79107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AD4-D145-F8DC-D1D7-67A237CD1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31CF-0F16-4433-89DA-D14FCB622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EEAC-F635-D7A6-01BE-0BF6052C6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EB1C8-D7D5-2A50-DAB7-EE42A08CB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9A61BB9-8BC3-A5D7-D25C-923AB8F3F055}"/>
              </a:ext>
            </a:extLst>
          </p:cNvPr>
          <p:cNvGrpSpPr/>
          <p:nvPr/>
        </p:nvGrpSpPr>
        <p:grpSpPr>
          <a:xfrm>
            <a:off x="1290481" y="978743"/>
            <a:ext cx="5383990" cy="4520446"/>
            <a:chOff x="330776" y="1076444"/>
            <a:chExt cx="5383990" cy="45204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0754F19-9FBA-8335-B272-E6061D124D57}"/>
                </a:ext>
              </a:extLst>
            </p:cNvPr>
            <p:cNvGrpSpPr/>
            <p:nvPr/>
          </p:nvGrpSpPr>
          <p:grpSpPr>
            <a:xfrm>
              <a:off x="561340" y="3021162"/>
              <a:ext cx="4583430" cy="566459"/>
              <a:chOff x="561340" y="3021162"/>
              <a:chExt cx="4583430" cy="56645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86AC3BD-5890-94CF-002C-5D465F028AE3}"/>
                  </a:ext>
                </a:extLst>
              </p:cNvPr>
              <p:cNvGrpSpPr/>
              <p:nvPr/>
            </p:nvGrpSpPr>
            <p:grpSpPr>
              <a:xfrm>
                <a:off x="979714" y="3452327"/>
                <a:ext cx="3713584" cy="135294"/>
                <a:chOff x="979714" y="3452327"/>
                <a:chExt cx="3713584" cy="13529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14C74F8-7B6F-40DB-B4FF-38BB90CA41BD}"/>
                    </a:ext>
                  </a:extLst>
                </p:cNvPr>
                <p:cNvSpPr/>
                <p:nvPr/>
              </p:nvSpPr>
              <p:spPr>
                <a:xfrm>
                  <a:off x="979714" y="3452327"/>
                  <a:ext cx="3713584" cy="135294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5D276519-7091-5C8B-5459-335B824D5603}"/>
                    </a:ext>
                  </a:extLst>
                </p:cNvPr>
                <p:cNvSpPr/>
                <p:nvPr/>
              </p:nvSpPr>
              <p:spPr>
                <a:xfrm>
                  <a:off x="2789853" y="3473321"/>
                  <a:ext cx="93306" cy="9330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B1CE6E-743C-88CB-0B1D-9FB2F04EB047}"/>
                  </a:ext>
                </a:extLst>
              </p:cNvPr>
              <p:cNvGrpSpPr/>
              <p:nvPr/>
            </p:nvGrpSpPr>
            <p:grpSpPr>
              <a:xfrm>
                <a:off x="3864610" y="3021162"/>
                <a:ext cx="1280160" cy="431165"/>
                <a:chOff x="1300480" y="2484755"/>
                <a:chExt cx="1280160" cy="431165"/>
              </a:xfrm>
            </p:grpSpPr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65ADA950-8F50-6BE5-AA9E-AF4B417ECF3B}"/>
                    </a:ext>
                  </a:extLst>
                </p:cNvPr>
                <p:cNvSpPr/>
                <p:nvPr/>
              </p:nvSpPr>
              <p:spPr>
                <a:xfrm>
                  <a:off x="1869440" y="2489200"/>
                  <a:ext cx="142240" cy="426720"/>
                </a:xfrm>
                <a:prstGeom prst="triangl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C5E8EAA-491C-2D72-5941-64F304E8F5DE}"/>
                    </a:ext>
                  </a:extLst>
                </p:cNvPr>
                <p:cNvSpPr/>
                <p:nvPr/>
              </p:nvSpPr>
              <p:spPr>
                <a:xfrm>
                  <a:off x="1300480" y="2484755"/>
                  <a:ext cx="640080" cy="6604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643B1FF-02FD-D756-F978-BE8E21B816CC}"/>
                    </a:ext>
                  </a:extLst>
                </p:cNvPr>
                <p:cNvSpPr/>
                <p:nvPr/>
              </p:nvSpPr>
              <p:spPr>
                <a:xfrm>
                  <a:off x="1940560" y="2484755"/>
                  <a:ext cx="640080" cy="6604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F9AA0D-7D96-486E-B931-03FCA0BB4750}"/>
                  </a:ext>
                </a:extLst>
              </p:cNvPr>
              <p:cNvGrpSpPr/>
              <p:nvPr/>
            </p:nvGrpSpPr>
            <p:grpSpPr>
              <a:xfrm>
                <a:off x="561340" y="3023384"/>
                <a:ext cx="1280160" cy="431165"/>
                <a:chOff x="1300480" y="2484755"/>
                <a:chExt cx="1280160" cy="431165"/>
              </a:xfrm>
            </p:grpSpPr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AE0057F9-C26D-E7AA-F2FA-D6575F840E5F}"/>
                    </a:ext>
                  </a:extLst>
                </p:cNvPr>
                <p:cNvSpPr/>
                <p:nvPr/>
              </p:nvSpPr>
              <p:spPr>
                <a:xfrm>
                  <a:off x="1869440" y="2489200"/>
                  <a:ext cx="142240" cy="426720"/>
                </a:xfrm>
                <a:prstGeom prst="triangl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C20CDE7-16AA-1C4C-C9DB-3B6D7E9AFD2B}"/>
                    </a:ext>
                  </a:extLst>
                </p:cNvPr>
                <p:cNvSpPr/>
                <p:nvPr/>
              </p:nvSpPr>
              <p:spPr>
                <a:xfrm>
                  <a:off x="1300480" y="2484755"/>
                  <a:ext cx="640080" cy="6604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0D49A20-C30B-5CF5-A13F-A661B3002C8F}"/>
                    </a:ext>
                  </a:extLst>
                </p:cNvPr>
                <p:cNvSpPr/>
                <p:nvPr/>
              </p:nvSpPr>
              <p:spPr>
                <a:xfrm>
                  <a:off x="1940560" y="2484755"/>
                  <a:ext cx="640080" cy="6604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1B1459-69C9-DC8D-4CC2-A6DE462E4A42}"/>
                </a:ext>
              </a:extLst>
            </p:cNvPr>
            <p:cNvCxnSpPr>
              <a:cxnSpLocks/>
            </p:cNvCxnSpPr>
            <p:nvPr/>
          </p:nvCxnSpPr>
          <p:spPr>
            <a:xfrm>
              <a:off x="2836506" y="1443990"/>
              <a:ext cx="0" cy="415290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5156AB-50E8-CCD6-C5C5-EF57A0E73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54" y="2385878"/>
              <a:ext cx="3268656" cy="2544217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076FA99-DA2A-87E0-711E-38E82BF77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776" y="3504266"/>
              <a:ext cx="5010267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051A8A-2422-3CDB-E311-8B7724C1C729}"/>
                </a:ext>
              </a:extLst>
            </p:cNvPr>
            <p:cNvSpPr txBox="1"/>
            <p:nvPr/>
          </p:nvSpPr>
          <p:spPr>
            <a:xfrm>
              <a:off x="2640182" y="107644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+z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555D0-2D91-2F7F-2FB5-3A9A2F86E0D7}"/>
                </a:ext>
              </a:extLst>
            </p:cNvPr>
            <p:cNvSpPr txBox="1"/>
            <p:nvPr/>
          </p:nvSpPr>
          <p:spPr>
            <a:xfrm>
              <a:off x="5315298" y="3288655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5C7225-DDE7-071F-BA2F-A63878DD9F8E}"/>
                </a:ext>
              </a:extLst>
            </p:cNvPr>
            <p:cNvSpPr txBox="1"/>
            <p:nvPr/>
          </p:nvSpPr>
          <p:spPr>
            <a:xfrm>
              <a:off x="4169936" y="210985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A305DD-D879-674B-EFAF-DDD09D9109B9}"/>
                </a:ext>
              </a:extLst>
            </p:cNvPr>
            <p:cNvSpPr txBox="1"/>
            <p:nvPr/>
          </p:nvSpPr>
          <p:spPr>
            <a:xfrm>
              <a:off x="584226" y="3587621"/>
              <a:ext cx="948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Motor-L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A059A2-308E-00B2-F287-408383B073CE}"/>
                </a:ext>
              </a:extLst>
            </p:cNvPr>
            <p:cNvSpPr txBox="1"/>
            <p:nvPr/>
          </p:nvSpPr>
          <p:spPr>
            <a:xfrm>
              <a:off x="3908757" y="3618566"/>
              <a:ext cx="975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Motor-R</a:t>
              </a:r>
            </a:p>
          </p:txBody>
        </p:sp>
      </p:grpSp>
      <p:sp>
        <p:nvSpPr>
          <p:cNvPr id="40" name="Arc 39">
            <a:extLst>
              <a:ext uri="{FF2B5EF4-FFF2-40B4-BE49-F238E27FC236}">
                <a16:creationId xmlns:a16="http://schemas.microsoft.com/office/drawing/2014/main" id="{729A8D59-1339-F4EA-992A-E0E224997AAE}"/>
              </a:ext>
            </a:extLst>
          </p:cNvPr>
          <p:cNvSpPr/>
          <p:nvPr/>
        </p:nvSpPr>
        <p:spPr>
          <a:xfrm rot="2248973">
            <a:off x="5213733" y="2737590"/>
            <a:ext cx="1526081" cy="1463040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A9359280-7D22-21E8-7281-E5B6F3B0696D}"/>
              </a:ext>
            </a:extLst>
          </p:cNvPr>
          <p:cNvSpPr/>
          <p:nvPr/>
        </p:nvSpPr>
        <p:spPr>
          <a:xfrm rot="13238571">
            <a:off x="1084514" y="2737590"/>
            <a:ext cx="1526081" cy="146304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F5CCE4-F848-FA56-572D-57E6CD505A98}"/>
              </a:ext>
            </a:extLst>
          </p:cNvPr>
          <p:cNvSpPr txBox="1"/>
          <p:nvPr/>
        </p:nvSpPr>
        <p:spPr>
          <a:xfrm>
            <a:off x="6699107" y="3220363"/>
            <a:ext cx="836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-Pitch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C04349-C3EE-8725-844B-A9955F0DE51A}"/>
              </a:ext>
            </a:extLst>
          </p:cNvPr>
          <p:cNvSpPr txBox="1"/>
          <p:nvPr/>
        </p:nvSpPr>
        <p:spPr>
          <a:xfrm>
            <a:off x="365760" y="3220363"/>
            <a:ext cx="836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+Pitch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EA0D98-EF3D-E91D-FF69-0A40618A4538}"/>
              </a:ext>
            </a:extLst>
          </p:cNvPr>
          <p:cNvSpPr txBox="1"/>
          <p:nvPr/>
        </p:nvSpPr>
        <p:spPr>
          <a:xfrm>
            <a:off x="7882158" y="1881535"/>
            <a:ext cx="3883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Motor Mixing Algorithm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[Out = In1 + In2]</a:t>
            </a:r>
            <a:br>
              <a:rPr lang="en-US" sz="2800" dirty="0"/>
            </a:br>
            <a:endParaRPr lang="en-US" sz="2800" dirty="0"/>
          </a:p>
          <a:p>
            <a:pPr algn="ctr"/>
            <a:r>
              <a:rPr lang="en-US" sz="2800" dirty="0"/>
              <a:t>Motor-L = Thrust + Pitch</a:t>
            </a:r>
          </a:p>
          <a:p>
            <a:pPr algn="ctr"/>
            <a:r>
              <a:rPr lang="en-US" sz="2800" dirty="0"/>
              <a:t>Motor-R = Thrust - Pitch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50B40A-52F2-24E3-E0B8-AEFB91B6314E}"/>
              </a:ext>
            </a:extLst>
          </p:cNvPr>
          <p:cNvSpPr txBox="1"/>
          <p:nvPr/>
        </p:nvSpPr>
        <p:spPr>
          <a:xfrm>
            <a:off x="2887815" y="2145864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Thrust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B4B869-D13F-2165-7813-CAE2C8898DD6}"/>
              </a:ext>
            </a:extLst>
          </p:cNvPr>
          <p:cNvCxnSpPr/>
          <p:nvPr/>
        </p:nvCxnSpPr>
        <p:spPr>
          <a:xfrm flipV="1">
            <a:off x="3650687" y="2034177"/>
            <a:ext cx="0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Ming Jun</dc:creator>
  <cp:lastModifiedBy>Lim Ming Jun</cp:lastModifiedBy>
  <cp:revision>1</cp:revision>
  <dcterms:created xsi:type="dcterms:W3CDTF">2024-01-07T03:53:01Z</dcterms:created>
  <dcterms:modified xsi:type="dcterms:W3CDTF">2024-01-07T03:53:34Z</dcterms:modified>
</cp:coreProperties>
</file>