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15759-9D86-4536-98D0-FCF168CC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AF1E46-DF70-41F6-AD60-2D9F41260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26EB86-7C58-49FE-A10D-36356CE5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0617F0-7B27-45E3-A1EB-EB34266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490471-5C43-40BC-BD97-32518598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28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E6E0A-A8C6-4FB0-9A50-6E158AF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0C5CC4-78DB-4C99-BA70-31388AA7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7CAD23-D888-41EE-87A6-5E48C08A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9C9B93-8982-4AE9-BA6F-C43045CC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92CCA1-4514-4821-8DD7-9943AB5A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26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7081FF1-CDEB-4D17-AC3B-D2F60B18D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6288A1-FA8C-4D18-A9E5-23F9CF7E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948890-C263-4F54-8CF1-4856202D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B58401-C6EF-4CA2-825A-F63F735A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926005-4188-4B88-9E8B-CA869417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9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359C5-6D29-4EED-8310-891D122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0B9A86-FAF7-4ACD-855C-354CC41B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0C5C40-0E1D-47B6-A80F-01A395E7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390520-4B25-44AD-8CC7-32ACFA6F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B26B9A-3F46-492B-AD4E-BAE496A3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5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648C4-68A9-40AF-A99B-E319975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6F7B08-97DD-4962-A442-FFE81B3A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3B414-1DE2-44E1-970F-669FC7CC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6ABE5C-24C7-44EB-85B6-7D4697C2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B7A6B9-E441-4987-AD88-C6B9C911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37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7E2A6-21EB-4F0E-883B-3C0663B5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8410-C5C8-49AF-9A2E-5B9B5E183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4AD31E-F239-4E6D-9B2B-073DE1E2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A7ED93-4CC5-4407-88F5-DA6E6976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70680C-7F72-46FA-A7E3-E8EA94B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1F475D-33D1-4CFD-A4AC-7803660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7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F829D-73FA-4971-A320-B6A7591D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7D3CB6-BFE9-44B3-9143-10ADFFD0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CF57C6-CA27-4494-A69C-84828F42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A1A691-740B-4D06-AB48-084E3234F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D008F73-B3DF-4FE8-B5C4-E2CC9516D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60CF1ED-A3D0-467A-98E4-2A2CA80A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4EACF7-197F-4FC8-BF84-470E60E8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C3DF89A-3BB0-4F7F-98EB-0816E35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33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399AD-3AF5-408F-8257-43CD6453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1B9A3A6-D26A-4B53-93D0-80890E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8040667-D585-4EC2-9EA0-819C7810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0ADD9EE-D84C-4124-A14A-8E617AC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9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87B92B-96A8-41A9-9A60-E05AD728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0DC9EFC-CBEA-4A9C-9E72-67BABCD2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ACD5DD-C3AE-4D13-B101-A37EE99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5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3AA37-B845-47EE-9C9B-9A58BD0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6577E0-FD3F-4BB9-9876-F7F8146C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8FD02D-6B6A-49A8-BE27-81D03524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B5BAAF-9343-4FA2-BD65-FED0B914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243EB9-A2CA-43A4-A293-F04DBD13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542C7F-4584-4FFF-B3FC-4F78E8C6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3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516B9-493D-492F-AAF2-7136AF7F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332AF1B-0A9F-46DD-85B1-43C330F62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287722-A837-4CD4-BC37-25D4080B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B06A19-9CB5-485E-96DC-C19976E6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EAB198-DB32-45AB-87F9-04E7CFA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B36698-A426-429B-84D4-C37317F9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86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D7B483-DB9E-4DCF-BBB1-3F08DD28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E29B8F-3183-4056-B742-0C388EE51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82EABF-B009-448D-B895-C87C6A820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DE1F-86EF-4F3C-86AB-ABDAD6CCD83F}" type="datetimeFigureOut">
              <a:rPr lang="nl-NL" smtClean="0"/>
              <a:t>27-11-2021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16F068-36E7-4E6C-9BD0-AC940344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31CCE7-418F-4CDC-B6D8-D02A30056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05FE-C57F-4216-A445-A316E661D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05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print_r" TargetMode="External"/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echo" TargetMode="External"/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print_r" TargetMode="External"/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FFC09-A9B5-4D1A-AEC1-7FED6089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nl-NL" sz="6600"/>
              <a:t>PHP en databases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C8107DC-B9CF-4EA4-848B-3C778B5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795376"/>
            <a:ext cx="2699197" cy="97856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Overzicht van elektrische auto’s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D7BC7816-CCAF-456C-BA71-12B24B4F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054744"/>
            <a:ext cx="6780700" cy="27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Auto’s </a:t>
            </a:r>
            <a:r>
              <a:rPr lang="en-US" sz="4800" dirty="0" err="1"/>
              <a:t>opslaan</a:t>
            </a:r>
            <a:r>
              <a:rPr lang="en-US" sz="4800" dirty="0"/>
              <a:t> in </a:t>
            </a:r>
            <a:r>
              <a:rPr lang="en-US" sz="4800" dirty="0" err="1"/>
              <a:t>een</a:t>
            </a:r>
            <a:r>
              <a:rPr lang="en-US" sz="4800" dirty="0"/>
              <a:t> </a:t>
            </a:r>
            <a:r>
              <a:rPr lang="en-US" sz="4800" dirty="0" err="1"/>
              <a:t>tabel</a:t>
            </a:r>
            <a:endParaRPr lang="en-US" sz="4800" dirty="0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9BAE52BE-E39B-4127-91E7-CC3B33014499}"/>
              </a:ext>
            </a:extLst>
          </p:cNvPr>
          <p:cNvSpPr/>
          <p:nvPr/>
        </p:nvSpPr>
        <p:spPr>
          <a:xfrm>
            <a:off x="1191966" y="2965593"/>
            <a:ext cx="3629555" cy="29415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Elektrische_auto</a:t>
            </a: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#id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*naam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*range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prijs</a:t>
            </a: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7C1607DF-A29B-48B5-9553-0D25C1F6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7285" y="171716"/>
            <a:ext cx="5658966" cy="31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7747168F-3FC8-4F2B-8619-1675BD33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44317"/>
              </p:ext>
            </p:extLst>
          </p:nvPr>
        </p:nvGraphicFramePr>
        <p:xfrm>
          <a:off x="5189717" y="4106017"/>
          <a:ext cx="6320443" cy="196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97">
                  <a:extLst>
                    <a:ext uri="{9D8B030D-6E8A-4147-A177-3AD203B41FA5}">
                      <a16:colId xmlns:a16="http://schemas.microsoft.com/office/drawing/2014/main" val="839735447"/>
                    </a:ext>
                  </a:extLst>
                </a:gridCol>
                <a:gridCol w="1187266">
                  <a:extLst>
                    <a:ext uri="{9D8B030D-6E8A-4147-A177-3AD203B41FA5}">
                      <a16:colId xmlns:a16="http://schemas.microsoft.com/office/drawing/2014/main" val="3105620153"/>
                    </a:ext>
                  </a:extLst>
                </a:gridCol>
                <a:gridCol w="1230915">
                  <a:extLst>
                    <a:ext uri="{9D8B030D-6E8A-4147-A177-3AD203B41FA5}">
                      <a16:colId xmlns:a16="http://schemas.microsoft.com/office/drawing/2014/main" val="3712233451"/>
                    </a:ext>
                  </a:extLst>
                </a:gridCol>
                <a:gridCol w="848982">
                  <a:extLst>
                    <a:ext uri="{9D8B030D-6E8A-4147-A177-3AD203B41FA5}">
                      <a16:colId xmlns:a16="http://schemas.microsoft.com/office/drawing/2014/main" val="234428245"/>
                    </a:ext>
                  </a:extLst>
                </a:gridCol>
                <a:gridCol w="1396783">
                  <a:extLst>
                    <a:ext uri="{9D8B030D-6E8A-4147-A177-3AD203B41FA5}">
                      <a16:colId xmlns:a16="http://schemas.microsoft.com/office/drawing/2014/main" val="720556876"/>
                    </a:ext>
                  </a:extLst>
                </a:gridCol>
              </a:tblGrid>
              <a:tr h="345704">
                <a:tc>
                  <a:txBody>
                    <a:bodyPr/>
                    <a:lstStyle/>
                    <a:p>
                      <a:r>
                        <a:rPr lang="nl-NL" sz="1500"/>
                        <a:t>Kolom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 dirty="0" err="1"/>
                        <a:t>id</a:t>
                      </a:r>
                      <a:endParaRPr lang="nl-NL" sz="1500" dirty="0"/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 dirty="0"/>
                        <a:t>naam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 dirty="0"/>
                        <a:t>range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prijs</a:t>
                      </a:r>
                    </a:p>
                  </a:txBody>
                  <a:tcPr marL="78569" marR="78569" marT="39285" marB="39285"/>
                </a:tc>
                <a:extLst>
                  <a:ext uri="{0D108BD9-81ED-4DB2-BD59-A6C34878D82A}">
                    <a16:rowId xmlns:a16="http://schemas.microsoft.com/office/drawing/2014/main" val="453062038"/>
                  </a:ext>
                </a:extLst>
              </a:tr>
              <a:tr h="581411">
                <a:tc>
                  <a:txBody>
                    <a:bodyPr/>
                    <a:lstStyle/>
                    <a:p>
                      <a:r>
                        <a:rPr lang="nl-NL" sz="1500"/>
                        <a:t>Type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INT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VARCHAR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INT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 dirty="0"/>
                        <a:t>DECIMAL</a:t>
                      </a:r>
                    </a:p>
                  </a:txBody>
                  <a:tcPr marL="78569" marR="78569" marT="39285" marB="39285"/>
                </a:tc>
                <a:extLst>
                  <a:ext uri="{0D108BD9-81ED-4DB2-BD59-A6C34878D82A}">
                    <a16:rowId xmlns:a16="http://schemas.microsoft.com/office/drawing/2014/main" val="2131396401"/>
                  </a:ext>
                </a:extLst>
              </a:tr>
              <a:tr h="345704">
                <a:tc>
                  <a:txBody>
                    <a:bodyPr/>
                    <a:lstStyle/>
                    <a:p>
                      <a:r>
                        <a:rPr lang="nl-NL" sz="1500"/>
                        <a:t>Lengte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11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255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11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 dirty="0"/>
                        <a:t>7,2</a:t>
                      </a:r>
                    </a:p>
                  </a:txBody>
                  <a:tcPr marL="78569" marR="78569" marT="39285" marB="39285"/>
                </a:tc>
                <a:extLst>
                  <a:ext uri="{0D108BD9-81ED-4DB2-BD59-A6C34878D82A}">
                    <a16:rowId xmlns:a16="http://schemas.microsoft.com/office/drawing/2014/main" val="4087146660"/>
                  </a:ext>
                </a:extLst>
              </a:tr>
              <a:tr h="345704">
                <a:tc>
                  <a:txBody>
                    <a:bodyPr/>
                    <a:lstStyle/>
                    <a:p>
                      <a:r>
                        <a:rPr lang="nl-NL" sz="1500"/>
                        <a:t>index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Primary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endParaRPr lang="nl-NL" sz="1500"/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endParaRPr lang="nl-NL" sz="1500"/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endParaRPr lang="nl-NL" sz="1500"/>
                    </a:p>
                  </a:txBody>
                  <a:tcPr marL="78569" marR="78569" marT="39285" marB="39285"/>
                </a:tc>
                <a:extLst>
                  <a:ext uri="{0D108BD9-81ED-4DB2-BD59-A6C34878D82A}">
                    <a16:rowId xmlns:a16="http://schemas.microsoft.com/office/drawing/2014/main" val="2874524692"/>
                  </a:ext>
                </a:extLst>
              </a:tr>
              <a:tr h="345704">
                <a:tc>
                  <a:txBody>
                    <a:bodyPr/>
                    <a:lstStyle/>
                    <a:p>
                      <a:r>
                        <a:rPr lang="nl-NL" sz="1500"/>
                        <a:t>Auto_Increment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r>
                        <a:rPr lang="nl-NL" sz="1500"/>
                        <a:t>Aanvinken</a:t>
                      </a:r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endParaRPr lang="nl-NL" sz="1500"/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endParaRPr lang="nl-NL" sz="1500"/>
                    </a:p>
                  </a:txBody>
                  <a:tcPr marL="78569" marR="78569" marT="39285" marB="39285"/>
                </a:tc>
                <a:tc>
                  <a:txBody>
                    <a:bodyPr/>
                    <a:lstStyle/>
                    <a:p>
                      <a:endParaRPr lang="nl-NL" sz="1500" dirty="0"/>
                    </a:p>
                  </a:txBody>
                  <a:tcPr marL="78569" marR="78569" marT="39285" marB="39285"/>
                </a:tc>
                <a:extLst>
                  <a:ext uri="{0D108BD9-81ED-4DB2-BD59-A6C34878D82A}">
                    <a16:rowId xmlns:a16="http://schemas.microsoft.com/office/drawing/2014/main" val="221254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9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1008112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autos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55" y="1941077"/>
            <a:ext cx="10081120" cy="42813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		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autos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nl-NL" sz="18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die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"Error!: 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.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lvl="0" indent="0">
              <a:buNone/>
            </a:pPr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1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r>
              <a:rPr lang="nl-NL" dirty="0"/>
              <a:t> uitvoeren</a:t>
            </a:r>
          </a:p>
        </p:txBody>
      </p:sp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id="{2B54B102-745D-46F2-8904-BF52511C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Met de functies </a:t>
            </a:r>
            <a:r>
              <a:rPr lang="nl-NL" dirty="0" err="1"/>
              <a:t>prepare</a:t>
            </a:r>
            <a:r>
              <a:rPr lang="nl-NL" dirty="0"/>
              <a:t>() en </a:t>
            </a:r>
            <a:r>
              <a:rPr lang="nl-NL" dirty="0" err="1"/>
              <a:t>execute</a:t>
            </a:r>
            <a:r>
              <a:rPr lang="nl-NL" dirty="0"/>
              <a:t>() is het mogelijk om een query uit te voeren</a:t>
            </a:r>
          </a:p>
          <a:p>
            <a:endParaRPr lang="nl-NL" dirty="0"/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electrische_autos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717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Select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256A7CF-D88E-436F-A899-6C038AB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19256" cy="4281339"/>
          </a:xfrm>
        </p:spPr>
        <p:txBody>
          <a:bodyPr/>
          <a:lstStyle/>
          <a:p>
            <a:r>
              <a:rPr lang="nl-NL" dirty="0"/>
              <a:t>Met SELECT kunnen gegevens uit een databasetabel worden geselecteerd</a:t>
            </a:r>
          </a:p>
          <a:p>
            <a:endParaRPr lang="nl-NL" dirty="0"/>
          </a:p>
          <a:p>
            <a:r>
              <a:rPr lang="nl-NL" dirty="0"/>
              <a:t>Returnwaarde van de functie </a:t>
            </a:r>
            <a:r>
              <a:rPr lang="nl-NL" dirty="0" err="1"/>
              <a:t>execute</a:t>
            </a:r>
            <a:r>
              <a:rPr lang="nl-NL" dirty="0"/>
              <a:t>() is een </a:t>
            </a:r>
            <a:r>
              <a:rPr lang="nl-NL" i="1" dirty="0" err="1"/>
              <a:t>result</a:t>
            </a:r>
            <a:r>
              <a:rPr lang="nl-NL" i="1" dirty="0"/>
              <a:t>-set</a:t>
            </a:r>
          </a:p>
          <a:p>
            <a:pPr lvl="1"/>
            <a:r>
              <a:rPr lang="nl-NL" dirty="0"/>
              <a:t>Uitlezen met een </a:t>
            </a:r>
            <a:r>
              <a:rPr lang="nl-NL" dirty="0" err="1"/>
              <a:t>foreach</a:t>
            </a:r>
            <a:r>
              <a:rPr lang="nl-NL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199002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 een </a:t>
            </a:r>
            <a:r>
              <a:rPr lang="nl-NL" b="1" dirty="0"/>
              <a:t>associatieve array </a:t>
            </a:r>
            <a:r>
              <a:rPr lang="nl-NL" dirty="0"/>
              <a:t>op</a:t>
            </a:r>
          </a:p>
        </p:txBody>
      </p:sp>
      <p:pic>
        <p:nvPicPr>
          <p:cNvPr id="11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E3A0F105-B1B5-495F-AD3A-0A689333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06" y="1333986"/>
            <a:ext cx="7605154" cy="55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1FA43-6417-4813-9323-085176D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F30873-8A73-4CE5-8E74-897665F3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546305" cy="54414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 ( [0] =&gt; Array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 	( [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 =&gt; 1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 	[naam] =&gt; Hyundai 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Kona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Electric 64 kWh 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[range] =&gt; 400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		[prijs] =&gt; 40715.00 )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	[1] =&gt;Array 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	( [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 =&gt; 2 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[naam] =&gt; Kia e-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Niro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64 kWh 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[range] =&gt; 375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		[prijs] =&gt; 43275.00 ) 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nl-N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Kona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Electric 64 kWh 400 40715.00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Kia e-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Niro</a:t>
            </a: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64 kWh 375 43275.00</a:t>
            </a:r>
            <a:br>
              <a:rPr lang="nl-NL" dirty="0"/>
            </a:b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5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1FA43-6417-4813-9323-085176D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gebruiken in een Template</a:t>
            </a:r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5C5B5FAD-467E-4C90-8236-9E26B376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92" y="1690688"/>
            <a:ext cx="3675108" cy="4596765"/>
          </a:xfrm>
          <a:prstGeom prst="rect">
            <a:avLst/>
          </a:prstGeom>
        </p:spPr>
      </p:pic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8C76D802-CD9B-475F-A4E2-BF83B4C2A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9185"/>
            <a:ext cx="5082540" cy="32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BB0CC-71F6-4CCF-9873-D4899E8F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eerst </a:t>
            </a:r>
            <a:r>
              <a:rPr lang="nl-NL" dirty="0" err="1"/>
              <a:t>ElektricheAuto</a:t>
            </a:r>
            <a:r>
              <a:rPr lang="nl-NL" dirty="0"/>
              <a:t> class aan:</a:t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2024356-898C-40C6-BFD9-F9D46F9F8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09" y="1575818"/>
            <a:ext cx="6987802" cy="49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in PHP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87DDF18A-A6F7-4DD2-9FBB-A3F5EC2F8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76688"/>
            <a:ext cx="601980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$tekst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70E9213B-D8C6-424F-9C90-24F26630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00127"/>
            <a:ext cx="6019800" cy="3421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DD758106-318A-4454-BF70-E39DF67C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7873"/>
            <a:ext cx="6019800" cy="18711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$leeftijd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Integer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$prijs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135.75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$check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6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BB0CC-71F6-4CCF-9873-D4899E8F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 een array met objecten op</a:t>
            </a: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5381D823-918C-4ED6-B2FB-33DA1884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557260" cy="41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BB0CC-71F6-4CCF-9873-D4899E8F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Print_r</a:t>
            </a:r>
            <a:r>
              <a:rPr lang="nl-NL" dirty="0"/>
              <a:t>($</a:t>
            </a:r>
            <a:r>
              <a:rPr lang="nl-NL" dirty="0" err="1"/>
              <a:t>autos</a:t>
            </a:r>
            <a:r>
              <a:rPr lang="nl-NL" dirty="0"/>
              <a:t>)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46456566-3D78-49A6-886B-63BCCB1F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32735"/>
              </p:ext>
            </p:extLst>
          </p:nvPr>
        </p:nvGraphicFramePr>
        <p:xfrm>
          <a:off x="3639126" y="5244508"/>
          <a:ext cx="9139356" cy="1097280"/>
        </p:xfrm>
        <a:graphic>
          <a:graphicData uri="http://schemas.openxmlformats.org/drawingml/2006/table">
            <a:tbl>
              <a:tblPr/>
              <a:tblGrid>
                <a:gridCol w="3046452">
                  <a:extLst>
                    <a:ext uri="{9D8B030D-6E8A-4147-A177-3AD203B41FA5}">
                      <a16:colId xmlns:a16="http://schemas.microsoft.com/office/drawing/2014/main" val="3037664990"/>
                    </a:ext>
                  </a:extLst>
                </a:gridCol>
                <a:gridCol w="3046452">
                  <a:extLst>
                    <a:ext uri="{9D8B030D-6E8A-4147-A177-3AD203B41FA5}">
                      <a16:colId xmlns:a16="http://schemas.microsoft.com/office/drawing/2014/main" val="132201269"/>
                    </a:ext>
                  </a:extLst>
                </a:gridCol>
                <a:gridCol w="3046452">
                  <a:extLst>
                    <a:ext uri="{9D8B030D-6E8A-4147-A177-3AD203B41FA5}">
                      <a16:colId xmlns:a16="http://schemas.microsoft.com/office/drawing/2014/main" val="2312131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/>
                        <a:t>Naam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Prijs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3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Hyundai Kona Electric 64 kWh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40715.00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48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Kia e-Niro 64 kWh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43275.00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70981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75F725-44CA-4338-9BD4-0629E6CE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89717"/>
            <a:ext cx="5257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 =&gt;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ElektrischeAuto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[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=&gt; 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[naam] =&gt; Hyundai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Kona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Electric 64 kWh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[range] =&gt; 400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[prijs] =&gt; 40715.00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=&gt; </a:t>
            </a:r>
            <a:r>
              <a:rPr kumimoji="0" lang="nl-NL" altLang="nl-N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ElektrischeAuto</a:t>
            </a: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[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=&gt; 2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[naam] =&gt; Kia e-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Niro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64 kWh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[range] =&gt; 375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[prijs] =&gt; 43275.00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4829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BB0CC-71F6-4CCF-9873-D4899E8F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Toon de auto’s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1B2C60-4CA4-4EA7-9A9C-7D0D34626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80" y="1690688"/>
            <a:ext cx="3689259" cy="4424948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D9B6CE30-AC7A-42C6-920C-01C68A6E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62" y="1782128"/>
            <a:ext cx="5342798" cy="33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Afdrukken van variabelen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48A8B6F-BF95-4413-9376-43BA36D3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98003"/>
            <a:ext cx="11071860" cy="22024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$welkom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FOUT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'.</a:t>
            </a:r>
            <a:r>
              <a:rPr lang="nl-NL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“Dit is de welkomsttekst: 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/&gt;”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15FCD0A-E5F6-49BD-B776-6CD1D6AF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8812"/>
            <a:ext cx="11071860" cy="2024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$welkom</a:t>
            </a:r>
            <a:b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Indexed</a:t>
            </a:r>
            <a:r>
              <a:rPr lang="nl-NL" dirty="0"/>
              <a:t> Arrays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86516"/>
            <a:ext cx="10515600" cy="1325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b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$cars </a:t>
            </a:r>
            <a:r>
              <a:rPr lang="en-US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en-US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‘Volvo'</a:t>
            </a:r>
            <a:r>
              <a:rPr lang="en-US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‘BMW'</a:t>
            </a:r>
            <a:r>
              <a:rPr lang="en-US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‘Toyota'</a:t>
            </a:r>
            <a:r>
              <a:rPr lang="en-US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://www.php.net/print_r"/>
              </a:rPr>
              <a:t>print_r</a:t>
            </a:r>
            <a:r>
              <a:rPr lang="en-US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$cars)</a:t>
            </a:r>
            <a:b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38">
            <a:extLst>
              <a:ext uri="{FF2B5EF4-FFF2-40B4-BE49-F238E27FC236}">
                <a16:creationId xmlns:a16="http://schemas.microsoft.com/office/drawing/2014/main" id="{B818B09A-64E2-40DA-B328-50963D7D6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26250"/>
            <a:ext cx="10515600" cy="21959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b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[0] =&gt; Volvo</a:t>
            </a:r>
            <a:b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[1] =&gt; </a:t>
            </a:r>
            <a:r>
              <a:rPr lang="nl-NL" sz="2000" dirty="0">
                <a:solidFill>
                  <a:srgbClr val="303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  <a:b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[2] =&gt; Toyota</a:t>
            </a:r>
            <a:b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BE26E4-310B-4EEB-BC43-DD93F7392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36403"/>
            <a:ext cx="10515600" cy="3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</a:t>
            </a:r>
            <a:r>
              <a:rPr lang="nl-NL" dirty="0" err="1"/>
              <a:t>Indexed</a:t>
            </a:r>
            <a:r>
              <a:rPr lang="nl-NL" dirty="0"/>
              <a:t> Arrays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2CCF1753-6886-4E5E-AB1A-5F4AF3A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7"/>
            <a:ext cx="10515600" cy="1325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‘Volvo'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‘BMW'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‘Toyota’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‘Mijn favoriete auto is ‘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1] . ‘.’;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b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DAE4A49A-48C7-466D-B249-811E34B7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35375"/>
            <a:ext cx="10515600" cy="412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Mijn favoriete auto is BMW</a:t>
            </a: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elementen van </a:t>
            </a:r>
            <a:r>
              <a:rPr lang="nl-NL" dirty="0" err="1"/>
              <a:t>Indexed</a:t>
            </a:r>
            <a:r>
              <a:rPr lang="nl-NL" dirty="0"/>
              <a:t> Arrays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2CCF1753-6886-4E5E-AB1A-5F4AF3A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7"/>
            <a:ext cx="10515600" cy="28101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&lt;?php</a:t>
            </a:r>
            <a:br>
              <a:rPr lang="en-US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$cars </a:t>
            </a:r>
            <a:r>
              <a:rPr lang="en-US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en-US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‘Volvo'</a:t>
            </a:r>
            <a:r>
              <a:rPr lang="en-US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‘BMW'</a:t>
            </a:r>
            <a:r>
              <a:rPr lang="en-US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‘Toyota'</a:t>
            </a:r>
            <a:r>
              <a:rPr lang="en-US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count($cars);</a:t>
            </a:r>
            <a:br>
              <a:rPr lang="en-US" sz="1000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$x &lt;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$x++)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$cars[$x];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7">
            <a:extLst>
              <a:ext uri="{FF2B5EF4-FFF2-40B4-BE49-F238E27FC236}">
                <a16:creationId xmlns:a16="http://schemas.microsoft.com/office/drawing/2014/main" id="{A295F3DF-5E89-4A0D-B962-CE9304E3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00864"/>
            <a:ext cx="10515600" cy="19920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Volvo</a:t>
            </a:r>
            <a:br>
              <a:rPr lang="nl-NL" sz="2000" dirty="0"/>
            </a:br>
            <a:r>
              <a:rPr lang="nl-NL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BMW</a:t>
            </a:r>
            <a:br>
              <a:rPr lang="nl-NL" sz="2000" dirty="0"/>
            </a:br>
            <a:r>
              <a:rPr lang="nl-NL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Toyota</a:t>
            </a:r>
            <a: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Associatieve Array 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253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’Peter'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’Ben'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’Klaas'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u="sng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://www.php.net/print_r"/>
              </a:rPr>
              <a:t>print_r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7AD3038-8122-48BF-A187-6813355D3FC3}"/>
              </a:ext>
            </a:extLst>
          </p:cNvPr>
          <p:cNvSpPr txBox="1"/>
          <p:nvPr/>
        </p:nvSpPr>
        <p:spPr>
          <a:xfrm>
            <a:off x="838199" y="1426057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Een associatieve array is een array waarbij de sleutels strings zijn. Dit in tegenstelling tot de numerieke array waarbij de sleutels integers zijn</a:t>
            </a:r>
            <a:endParaRPr lang="nl-NL" dirty="0"/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936DE7EE-676A-4CBA-B9AF-5DE3CE08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750705"/>
            <a:ext cx="10515599" cy="1890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b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[Peter] =&gt; 35</a:t>
            </a:r>
            <a:b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[Ben] =&gt; 37</a:t>
            </a:r>
            <a:b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[Klaas] =&gt; 26</a:t>
            </a:r>
            <a:b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7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een Associatieve Array 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253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’Peter'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’Ben'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’Klaas'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‘De leeftijd van Ben is’.$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[‘Ben’]. ‘jaar.’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7AD3038-8122-48BF-A187-6813355D3FC3}"/>
              </a:ext>
            </a:extLst>
          </p:cNvPr>
          <p:cNvSpPr txBox="1"/>
          <p:nvPr/>
        </p:nvSpPr>
        <p:spPr>
          <a:xfrm>
            <a:off x="838199" y="1426057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Een associatieve array is een array waarbij de sleutels strings zijn. Dit in tegenstelling tot de numerieke array waarbij de sleutels integers zijn</a:t>
            </a:r>
            <a:endParaRPr lang="nl-NL" dirty="0"/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936DE7EE-676A-4CBA-B9AF-5DE3CE08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750705"/>
            <a:ext cx="10515599" cy="1890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leeftijd van Ben is 37 jaar.</a:t>
            </a:r>
            <a:endParaRPr lang="nl-NL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elementen van Associatieve Arrays 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7" y="1690688"/>
            <a:ext cx="10515600" cy="253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sz="1800" b="0" i="0" u="sng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DD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’Peter'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DD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’Ben'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DD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’Klaas'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7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,);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($ages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$key =&gt; $value)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"Key="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$key 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 Value="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$value;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936DE7EE-676A-4CBA-B9AF-5DE3CE08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539916"/>
            <a:ext cx="10515599" cy="19529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Key=Peter, Value=35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Key=Ben, Value=37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Key=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Klaas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Value=26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192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1102</Words>
  <Application>Microsoft Office PowerPoint</Application>
  <PresentationFormat>Breedbeeld</PresentationFormat>
  <Paragraphs>131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Consolas</vt:lpstr>
      <vt:lpstr>Courier New</vt:lpstr>
      <vt:lpstr>Times New Roman</vt:lpstr>
      <vt:lpstr>Kantoorthema</vt:lpstr>
      <vt:lpstr>PHP en databases</vt:lpstr>
      <vt:lpstr>Variabelen in PHP</vt:lpstr>
      <vt:lpstr>Afdrukken van variabelen</vt:lpstr>
      <vt:lpstr>Indexed Arrays</vt:lpstr>
      <vt:lpstr>Een element van Indexed Arrays</vt:lpstr>
      <vt:lpstr>Alle elementen van Indexed Arrays</vt:lpstr>
      <vt:lpstr>Associatieve Array </vt:lpstr>
      <vt:lpstr>Een element van een Associatieve Array </vt:lpstr>
      <vt:lpstr>Alle elementen van Associatieve Arrays </vt:lpstr>
      <vt:lpstr>Overzicht van elektrische auto’s</vt:lpstr>
      <vt:lpstr>Auto’s opslaan in een tabel</vt:lpstr>
      <vt:lpstr>PHP koppelen aan MySQL</vt:lpstr>
      <vt:lpstr>PHP koppelen aan MySQL</vt:lpstr>
      <vt:lpstr>Queries uitvoeren</vt:lpstr>
      <vt:lpstr>Select</vt:lpstr>
      <vt:lpstr>Vraag een associatieve array op</vt:lpstr>
      <vt:lpstr>Resultaat</vt:lpstr>
      <vt:lpstr>Variabelen gebruiken in een Template</vt:lpstr>
      <vt:lpstr>Maak eerst ElektricheAuto class aan: </vt:lpstr>
      <vt:lpstr>Vraag een array met objecten op</vt:lpstr>
      <vt:lpstr>Print_r($autos)</vt:lpstr>
      <vt:lpstr>Toon de auto’s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en databases</dc:title>
  <dc:creator>Linden, M.J. van der</dc:creator>
  <cp:lastModifiedBy>Linden, M.J. van der</cp:lastModifiedBy>
  <cp:revision>18</cp:revision>
  <dcterms:created xsi:type="dcterms:W3CDTF">2021-11-27T15:37:08Z</dcterms:created>
  <dcterms:modified xsi:type="dcterms:W3CDTF">2021-11-27T19:26:01Z</dcterms:modified>
</cp:coreProperties>
</file>