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91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F8AD-73ED-41E3-BDC3-8E6606B7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E3729-9293-41A1-BF55-B167ABDD5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AA55-8F90-4417-9847-49AB7B15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9311-2180-4B95-BC60-6107E420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37B9-5798-40A3-9A46-D253D01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A70B-F301-427C-82BA-FA956B6C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06EA0-2180-4D7B-A5DC-9CDB39BB9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83B4-C779-4879-99D4-7743EE75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6CCA-8724-43FC-90BC-66F33379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3850-A10D-493C-97AB-B3D80DFC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0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9092A-4F76-40AD-9D62-A43B68A9A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66DC2-5193-4ECE-ABE7-D22F8E98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4553-2D94-4550-B6A8-A8EA4E50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63C0-B046-4BEE-806F-09925F38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9192-05B8-413D-9EE2-CF47CEBC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8722-DF3B-4FB6-8CEE-32C631C5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498B-2A14-448B-8EFF-9C802D2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3E47-72DE-4CDB-8367-B88FA990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BD26-F026-4014-AFA6-3C62AC45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5E86-9F13-4335-9414-49B2DA92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4575B6-BD0C-416A-B407-F52EC1FC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364908"/>
            <a:ext cx="12191999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CBFF-EBF6-4A61-9935-B34B892D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7657-AB27-4AB5-B070-E938C377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437E-4F5F-4196-B7FE-05A6FE73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F855-6A3C-4512-9FF1-18D315DC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5010-2F96-4139-98DA-B7387923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5681-1E30-433C-9CFF-CADC5F68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8EB1-7E57-4003-9BC3-63878A60C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5A1E0-5DEF-4D00-8CE6-610758A8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439D-22B5-4D22-8343-2EB113E1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7BEE7-4C74-4CDB-A3FE-C4356E29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7C271-964C-49E5-A0E5-F21FFE0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9385-367A-4768-ACE2-E941DB20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F4FD4-0700-4583-9A80-852E54BC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6CC1-E4DF-4E14-A4BF-6B1F0467C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394CC-3997-4DC3-8868-A2AA23D11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586B-090F-4FAA-83DB-BC039018A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AE995-9561-456F-9E03-3EA6BC7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C631F-4E68-4A16-8D71-EF416BA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E76E9-AC4E-4DE2-A4A0-2E70E79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E49D-C9B2-4CA1-A859-A5F85856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EAC4F-B77C-4C99-A908-7802AF6B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88EF0-46CF-48DE-AF0A-B457A1EF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9B85A-1D98-42A2-B2AD-41924FCB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9F49-FEF5-4490-B98E-C42FE49B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A6B3A-53DC-48C4-BAF4-9D9441F6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89194-E0AD-4111-AB98-3A8A1CD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7E4-E6CB-4D14-9B46-D87AEE8E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AD5D-626F-4722-A9E3-0713985F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32623-EE57-4150-9C8E-F7097EE3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99AB-2D5D-42B2-A4AF-016B875E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203B9-DF61-4BCC-A0AB-EE89E02F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F6890-C918-4788-B34F-99F502CB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5BEF-DD4A-4B3E-B134-435C8B79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B07D3-ED36-4363-B337-EFF9C663B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0A2A-9452-479E-A267-0AE8E464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B48FB-BC6F-4DCA-99BD-DDD8A9CC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B739-2D90-4556-B037-4227C3D4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9C17-8DA8-4F52-B9AE-AA8701B7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311FA-896B-439B-A029-5894F8E9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3ABD-EA11-4B23-B3F6-DC119FB6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ED8C-DBA8-45AF-9772-B03B0DB5E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FEDD-BE75-499D-95BA-A3ED80C5B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7828-04EE-48E6-A255-D33BF6A8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8394-BC5B-4A72-87AA-1C97DEB6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6FE93BB-F782-404B-A9B2-C4AA70B519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258735-52F6-49E5-B3DD-230054778D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" y="6364908"/>
            <a:ext cx="12191999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25ED-894E-4CEE-BAC0-9B9CA148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910"/>
            <a:ext cx="9144000" cy="2387600"/>
          </a:xfrm>
        </p:spPr>
        <p:txBody>
          <a:bodyPr/>
          <a:lstStyle/>
          <a:p>
            <a:r>
              <a:rPr lang="en-US" dirty="0"/>
              <a:t>Predicting and Visualizing the Spread of 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148B7-2F7E-4358-A0EE-EF903B047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585"/>
            <a:ext cx="9144000" cy="1655762"/>
          </a:xfrm>
        </p:spPr>
        <p:txBody>
          <a:bodyPr/>
          <a:lstStyle/>
          <a:p>
            <a:r>
              <a:rPr lang="en-US" dirty="0"/>
              <a:t>IBM Data Science </a:t>
            </a:r>
            <a:r>
              <a:rPr lang="en-US" dirty="0" err="1"/>
              <a:t>CourseEra</a:t>
            </a:r>
            <a:r>
              <a:rPr lang="en-US" dirty="0"/>
              <a:t> Capstone Project</a:t>
            </a:r>
          </a:p>
          <a:p>
            <a:r>
              <a:rPr lang="en-US" dirty="0"/>
              <a:t>Michael Lynch</a:t>
            </a:r>
          </a:p>
        </p:txBody>
      </p:sp>
      <p:pic>
        <p:nvPicPr>
          <p:cNvPr id="4" name="2020-04-12 16-05-00">
            <a:hlinkClick r:id="" action="ppaction://media"/>
            <a:extLst>
              <a:ext uri="{FF2B5EF4-FFF2-40B4-BE49-F238E27FC236}">
                <a16:creationId xmlns:a16="http://schemas.microsoft.com/office/drawing/2014/main" id="{8E7F1FC6-97A6-46B6-AC10-04EAB4D7C3F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93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91340" y="4023490"/>
            <a:ext cx="4704522" cy="26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B757-B4BF-41FD-A42F-FF632474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Heatmap with Time</a:t>
            </a:r>
          </a:p>
        </p:txBody>
      </p:sp>
      <p:pic>
        <p:nvPicPr>
          <p:cNvPr id="4" name="2020-04-12 16-05-00">
            <a:hlinkClick r:id="" action="ppaction://media"/>
            <a:extLst>
              <a:ext uri="{FF2B5EF4-FFF2-40B4-BE49-F238E27FC236}">
                <a16:creationId xmlns:a16="http://schemas.microsoft.com/office/drawing/2014/main" id="{F16567F4-E066-4722-B310-9669B9FF7E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12719" y="1531662"/>
            <a:ext cx="7859560" cy="4431816"/>
          </a:xfrm>
        </p:spPr>
      </p:pic>
    </p:spTree>
    <p:extLst>
      <p:ext uri="{BB962C8B-B14F-4D97-AF65-F5344CB8AC3E}">
        <p14:creationId xmlns:p14="http://schemas.microsoft.com/office/powerpoint/2010/main" val="8648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6E47-B2B1-4EDA-893D-BC42A62E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F512-FD16-4B82-9020-8F3CE0A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cases will continue to increase for the near future (~weeks to months)</a:t>
            </a:r>
          </a:p>
          <a:p>
            <a:r>
              <a:rPr lang="en-US" dirty="0"/>
              <a:t>Nowhere is safe from the virus</a:t>
            </a:r>
          </a:p>
          <a:p>
            <a:r>
              <a:rPr lang="en-US" dirty="0"/>
              <a:t>Wash sands and stay 6 feet away!</a:t>
            </a:r>
          </a:p>
        </p:txBody>
      </p:sp>
    </p:spTree>
    <p:extLst>
      <p:ext uri="{BB962C8B-B14F-4D97-AF65-F5344CB8AC3E}">
        <p14:creationId xmlns:p14="http://schemas.microsoft.com/office/powerpoint/2010/main" val="10780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9412-6389-4DC6-9437-8A3CAD7A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1C50-87BC-43C2-A39E-2DF3E14C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novel coronavirus, COVID-19, was first reported in Wuhan, China in December 2019</a:t>
            </a:r>
          </a:p>
          <a:p>
            <a:r>
              <a:rPr lang="en-US" dirty="0"/>
              <a:t>As of April 2020 (present) the virus has spread globally and is classified by the World Health Organization as a pandemic</a:t>
            </a:r>
          </a:p>
          <a:p>
            <a:r>
              <a:rPr lang="en-US" dirty="0"/>
              <a:t>It is important for data scientists to analyze data from COVID-19 in order to inform political leaders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C7E379-D856-43E2-B586-9C4615D9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823" y="4204776"/>
            <a:ext cx="2501900" cy="25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5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B75F-19D4-46F2-BCC7-CE56F555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A024-9F82-4C6F-9C7B-80E0A241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I will:</a:t>
            </a:r>
          </a:p>
          <a:p>
            <a:pPr lvl="1"/>
            <a:r>
              <a:rPr lang="en-US" dirty="0"/>
              <a:t>Show you visualizations of the spread of COVID-19 over the US</a:t>
            </a:r>
          </a:p>
          <a:p>
            <a:pPr lvl="1"/>
            <a:r>
              <a:rPr lang="en-US" dirty="0"/>
              <a:t>Show you the machine learning predicted increase in cases yet to come</a:t>
            </a:r>
          </a:p>
          <a:p>
            <a:pPr lvl="1"/>
            <a:r>
              <a:rPr lang="en-US" dirty="0"/>
              <a:t>Discuss what we should expect in the near future</a:t>
            </a:r>
          </a:p>
        </p:txBody>
      </p:sp>
    </p:spTree>
    <p:extLst>
      <p:ext uri="{BB962C8B-B14F-4D97-AF65-F5344CB8AC3E}">
        <p14:creationId xmlns:p14="http://schemas.microsoft.com/office/powerpoint/2010/main" val="9964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86A4-6097-4A2D-9998-27E9C7DA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760B-138A-4D14-9A9F-AAFFFE00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datasets used</a:t>
            </a:r>
          </a:p>
          <a:p>
            <a:r>
              <a:rPr lang="en-US" dirty="0"/>
              <a:t>https://www.covidtracking.com</a:t>
            </a:r>
          </a:p>
          <a:p>
            <a:r>
              <a:rPr lang="en-US" dirty="0"/>
              <a:t>John Hopkins’ GitHub: </a:t>
            </a:r>
            <a:r>
              <a:rPr lang="en-US" dirty="0">
                <a:hlinkClick r:id="rId2"/>
              </a:rPr>
              <a:t>https://github.com/CSSEGISandData/COVID-19</a:t>
            </a:r>
            <a:endParaRPr lang="en-US" dirty="0"/>
          </a:p>
          <a:p>
            <a:r>
              <a:rPr lang="en-US" dirty="0"/>
              <a:t>NYTimes’ GitHub: </a:t>
            </a:r>
            <a:r>
              <a:rPr lang="en-US" dirty="0">
                <a:hlinkClick r:id="rId3"/>
              </a:rPr>
              <a:t>https://github.com/nytimes/covid-19-data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1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B74D-2284-4085-A400-E0EABA50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3DD6-C796-4C93-9CFF-5A9896829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1887" cy="4351338"/>
          </a:xfrm>
        </p:spPr>
        <p:txBody>
          <a:bodyPr/>
          <a:lstStyle/>
          <a:p>
            <a:r>
              <a:rPr lang="en-US" dirty="0"/>
              <a:t>SVM Used for predicting increase in number of cases for all states in the US</a:t>
            </a:r>
          </a:p>
          <a:p>
            <a:r>
              <a:rPr lang="en-US" dirty="0"/>
              <a:t>Used </a:t>
            </a:r>
            <a:r>
              <a:rPr lang="en-US" dirty="0" err="1"/>
              <a:t>scikit</a:t>
            </a:r>
            <a:r>
              <a:rPr lang="en-US" dirty="0"/>
              <a:t>-learn SVR function</a:t>
            </a:r>
          </a:p>
          <a:p>
            <a:r>
              <a:rPr lang="en-US" dirty="0"/>
              <a:t>Hyperparameters were tuned for the state of MN (big assumption, I know!)</a:t>
            </a:r>
          </a:p>
          <a:p>
            <a:r>
              <a:rPr lang="en-US" dirty="0"/>
              <a:t>Hyperparameters chosen, shrinking=False, kernel=‘Poly’, gamma=0.01, epsilon=0.01, degree=3, C=1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8E0CF-6212-4B1B-ADC5-2CB5FA92A3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51304" y="2518465"/>
            <a:ext cx="3905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6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6C1C-E57B-44B3-8EE6-2F67B2B6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1FEF-DE67-4D02-A699-0B556D84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used to find clusters of areas high in cases of COVID-19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162DD-3058-4AC1-ABD2-B60EAD4B7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371795"/>
            <a:ext cx="5943600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F01D-4204-46C9-95F0-7F04EFA9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E3C-F96A-4439-896D-FA264737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122" cy="4351338"/>
          </a:xfrm>
        </p:spPr>
        <p:txBody>
          <a:bodyPr/>
          <a:lstStyle/>
          <a:p>
            <a:r>
              <a:rPr lang="en-US" dirty="0"/>
              <a:t>The SVM fit is pretty good</a:t>
            </a:r>
          </a:p>
          <a:p>
            <a:r>
              <a:rPr lang="en-US" dirty="0"/>
              <a:t>Starts to deviate from the fit at higher day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281A-E99E-4DE8-A6E5-6D88BAC18E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06316" cy="38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1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B1A-3179-49E7-8A58-6074EE6A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all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22EC-EBA6-42DB-BF3B-1C158366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2826" cy="4351338"/>
          </a:xfrm>
        </p:spPr>
        <p:txBody>
          <a:bodyPr/>
          <a:lstStyle/>
          <a:p>
            <a:r>
              <a:rPr lang="en-US" dirty="0"/>
              <a:t>Comparison of increase in number of cases for each state</a:t>
            </a:r>
          </a:p>
          <a:p>
            <a:r>
              <a:rPr lang="en-US" dirty="0"/>
              <a:t>It appears some states are doing better than others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573A4-3155-43FB-8BF8-81BE9A5DE5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21626" y="365125"/>
            <a:ext cx="59436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E884-8838-48BA-997D-8C11553F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Comparing Different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FCF98-49E8-4423-BD0E-8A77A4B38F70}"/>
              </a:ext>
            </a:extLst>
          </p:cNvPr>
          <p:cNvPicPr/>
          <p:nvPr/>
        </p:nvPicPr>
        <p:blipFill rotWithShape="1">
          <a:blip r:embed="rId2"/>
          <a:srcRect l="12830"/>
          <a:stretch/>
        </p:blipFill>
        <p:spPr>
          <a:xfrm>
            <a:off x="675860" y="2492788"/>
            <a:ext cx="3792115" cy="2674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A5FE6-2F60-4DB0-8C4E-86653AD9C2F7}"/>
              </a:ext>
            </a:extLst>
          </p:cNvPr>
          <p:cNvPicPr/>
          <p:nvPr/>
        </p:nvPicPr>
        <p:blipFill rotWithShape="1">
          <a:blip r:embed="rId3"/>
          <a:srcRect l="15550" r="9797"/>
          <a:stretch/>
        </p:blipFill>
        <p:spPr>
          <a:xfrm>
            <a:off x="4678686" y="2492788"/>
            <a:ext cx="3352131" cy="267452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D4F97-2209-43BA-8534-AB5C57D13C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9536" r="9323"/>
          <a:stretch/>
        </p:blipFill>
        <p:spPr>
          <a:xfrm>
            <a:off x="8150087" y="2492788"/>
            <a:ext cx="3625335" cy="2674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86AC10-FA12-4683-B072-DDBFF68DEA07}"/>
              </a:ext>
            </a:extLst>
          </p:cNvPr>
          <p:cNvSpPr txBox="1"/>
          <p:nvPr/>
        </p:nvSpPr>
        <p:spPr>
          <a:xfrm>
            <a:off x="5208969" y="2123456"/>
            <a:ext cx="36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 centers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8BA0D-4DF2-4BFE-9C44-2525B6D1EC4F}"/>
              </a:ext>
            </a:extLst>
          </p:cNvPr>
          <p:cNvSpPr txBox="1"/>
          <p:nvPr/>
        </p:nvSpPr>
        <p:spPr>
          <a:xfrm>
            <a:off x="1888434" y="2167420"/>
            <a:ext cx="36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Choropleth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7375-2526-4DE1-8819-161E485A5A58}"/>
              </a:ext>
            </a:extLst>
          </p:cNvPr>
          <p:cNvSpPr txBox="1"/>
          <p:nvPr/>
        </p:nvSpPr>
        <p:spPr>
          <a:xfrm>
            <a:off x="8834304" y="2120486"/>
            <a:ext cx="36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25773112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7C509C5-9740-49D5-938D-0427D295B9B6}" vid="{4059542A-DA3B-4CAE-A463-4403D6A35E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29</TotalTime>
  <Words>313</Words>
  <Application>Microsoft Office PowerPoint</Application>
  <PresentationFormat>Widescreen</PresentationFormat>
  <Paragraphs>39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Theme2</vt:lpstr>
      <vt:lpstr>Predicting and Visualizing the Spread of COVID-19 </vt:lpstr>
      <vt:lpstr>Introduction</vt:lpstr>
      <vt:lpstr>Introduction </vt:lpstr>
      <vt:lpstr>Data</vt:lpstr>
      <vt:lpstr>Methodology</vt:lpstr>
      <vt:lpstr>Methodology</vt:lpstr>
      <vt:lpstr>Results for MN</vt:lpstr>
      <vt:lpstr>Results for all states</vt:lpstr>
      <vt:lpstr>Results: Comparing Different Maps</vt:lpstr>
      <vt:lpstr>Results: Heatmap with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and Visualizing the Spread of COVID-19</dc:title>
  <dc:creator>Michael Lynch</dc:creator>
  <cp:lastModifiedBy>Michael Lynch</cp:lastModifiedBy>
  <cp:revision>5</cp:revision>
  <dcterms:created xsi:type="dcterms:W3CDTF">2020-04-12T21:56:12Z</dcterms:created>
  <dcterms:modified xsi:type="dcterms:W3CDTF">2020-04-12T22:26:00Z</dcterms:modified>
</cp:coreProperties>
</file>