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030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13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2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72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05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 sz="1800" dirty="0" err="1" smtClean="0"/>
              <a:t>Ans</a:t>
            </a:r>
            <a:r>
              <a:rPr lang="en-US" sz="1800" dirty="0" smtClean="0"/>
              <a:t>:</a:t>
            </a:r>
          </a:p>
          <a:p>
            <a:pPr lvl="2">
              <a:buFont typeface="Arial"/>
              <a:buAutoNum type="arabicPeriod"/>
            </a:pPr>
            <a:r>
              <a:rPr lang="en-US" sz="1800" dirty="0" smtClean="0"/>
              <a:t>1. </a:t>
            </a:r>
            <a:r>
              <a:rPr lang="zh-TW" altLang="en-US" sz="1800" dirty="0" smtClean="0"/>
              <a:t>使用</a:t>
            </a:r>
            <a:r>
              <a:rPr lang="zh-TW" altLang="zh-TW" sz="1800" dirty="0"/>
              <a:t>有經過</a:t>
            </a:r>
            <a:r>
              <a:rPr lang="zh-TW" altLang="zh-TW" sz="1800" dirty="0" smtClean="0"/>
              <a:t>加速</a:t>
            </a:r>
            <a:r>
              <a:rPr lang="zh-TW" altLang="en-US" sz="1800" dirty="0" smtClean="0"/>
              <a:t>的內建函數</a:t>
            </a:r>
            <a:endParaRPr lang="en-US" altLang="zh-TW" sz="1800" dirty="0" smtClean="0"/>
          </a:p>
          <a:p>
            <a:pPr lvl="2">
              <a:buFont typeface="Arial"/>
              <a:buAutoNum type="arabicPeriod"/>
            </a:pPr>
            <a:r>
              <a:rPr lang="en-US" sz="1800" dirty="0" smtClean="0"/>
              <a:t>2.</a:t>
            </a:r>
            <a:r>
              <a:rPr lang="zh-TW" altLang="en-US" sz="1800" dirty="0" smtClean="0"/>
              <a:t>用</a:t>
            </a:r>
            <a:r>
              <a:rPr lang="zh-TW" altLang="zh-TW" sz="1800" dirty="0" smtClean="0"/>
              <a:t>向</a:t>
            </a:r>
            <a:r>
              <a:rPr lang="zh-TW" altLang="zh-TW" sz="1800" dirty="0"/>
              <a:t>量化的資料處理方式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 </a:t>
            </a:r>
            <a:endParaRPr lang="en-US" altLang="zh-TW" sz="1800" dirty="0" smtClean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 smtClean="0"/>
              <a:t> </a:t>
            </a:r>
            <a:r>
              <a:rPr lang="zh-TW" sz="1800" dirty="0"/>
              <a:t>資料過大時應採取什麼方式讓記憶體占用量下降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 sz="1800" dirty="0" err="1" smtClean="0"/>
              <a:t>Ans</a:t>
            </a:r>
            <a:r>
              <a:rPr lang="en-US" sz="1800" dirty="0" smtClean="0"/>
              <a:t>:</a:t>
            </a:r>
          </a:p>
          <a:p>
            <a:pPr lvl="2">
              <a:buFont typeface="Arial"/>
              <a:buAutoNum type="arabicPeriod"/>
            </a:pPr>
            <a:r>
              <a:rPr lang="zh-TW" altLang="en-US" sz="1800" smtClean="0"/>
              <a:t>將資料型</a:t>
            </a:r>
            <a:r>
              <a:rPr lang="zh-TW" altLang="en-US" sz="1800"/>
              <a:t>態</a:t>
            </a:r>
            <a:r>
              <a:rPr lang="zh-TW" altLang="en-US" sz="1800" smtClean="0"/>
              <a:t>降級，減少記憶體使用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如螢幕大小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Barlow</vt:lpstr>
      <vt:lpstr>Microsoft JhengHei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user</cp:lastModifiedBy>
  <cp:revision>1</cp:revision>
  <dcterms:modified xsi:type="dcterms:W3CDTF">2021-02-02T16:04:22Z</dcterms:modified>
</cp:coreProperties>
</file>