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-3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AD2B3-DC06-984C-84BA-F7039F57DB9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35F3E71-2A91-B04D-A6FE-41F0D987BCD1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8B9DAA21-EAF1-6641-88C2-8A709632E86D}" type="parTrans" cxnId="{39E92449-F298-684F-9BCE-A291ACDA51E7}">
      <dgm:prSet/>
      <dgm:spPr/>
      <dgm:t>
        <a:bodyPr/>
        <a:lstStyle/>
        <a:p>
          <a:endParaRPr lang="en-US"/>
        </a:p>
      </dgm:t>
    </dgm:pt>
    <dgm:pt modelId="{FA47CC6B-F6BF-174A-965E-021247FB0526}" type="sibTrans" cxnId="{39E92449-F298-684F-9BCE-A291ACDA51E7}">
      <dgm:prSet/>
      <dgm:spPr/>
      <dgm:t>
        <a:bodyPr/>
        <a:lstStyle/>
        <a:p>
          <a:endParaRPr lang="en-US"/>
        </a:p>
      </dgm:t>
    </dgm:pt>
    <dgm:pt modelId="{FBEAB0D1-D6B0-CE4C-9A53-C608940D3B16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DF047A2D-C574-0048-B599-4734ACB224A8}" type="parTrans" cxnId="{2DA847FC-0D04-9F4A-9468-E0FD5AD897D2}">
      <dgm:prSet/>
      <dgm:spPr/>
      <dgm:t>
        <a:bodyPr/>
        <a:lstStyle/>
        <a:p>
          <a:endParaRPr lang="en-US"/>
        </a:p>
      </dgm:t>
    </dgm:pt>
    <dgm:pt modelId="{D39DCBE6-E427-B541-A852-3B464003409E}" type="sibTrans" cxnId="{2DA847FC-0D04-9F4A-9468-E0FD5AD897D2}">
      <dgm:prSet/>
      <dgm:spPr/>
      <dgm:t>
        <a:bodyPr/>
        <a:lstStyle/>
        <a:p>
          <a:endParaRPr lang="en-US"/>
        </a:p>
      </dgm:t>
    </dgm:pt>
    <dgm:pt modelId="{AD946462-C93C-5247-8770-5C1F44AFE4B9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A1F5616D-671F-D84B-A2B7-49AD14FD23CC}" type="parTrans" cxnId="{258AB156-9E71-F74C-BF3D-3ED743809767}">
      <dgm:prSet/>
      <dgm:spPr/>
      <dgm:t>
        <a:bodyPr/>
        <a:lstStyle/>
        <a:p>
          <a:endParaRPr lang="en-US"/>
        </a:p>
      </dgm:t>
    </dgm:pt>
    <dgm:pt modelId="{46905E68-E1AC-C745-9769-03F7BA5F8A60}" type="sibTrans" cxnId="{258AB156-9E71-F74C-BF3D-3ED743809767}">
      <dgm:prSet/>
      <dgm:spPr/>
      <dgm:t>
        <a:bodyPr/>
        <a:lstStyle/>
        <a:p>
          <a:endParaRPr lang="en-US"/>
        </a:p>
      </dgm:t>
    </dgm:pt>
    <dgm:pt modelId="{4330DB00-8C28-4D4E-99EB-FD6C071DB8FD}" type="pres">
      <dgm:prSet presAssocID="{60EAD2B3-DC06-984C-84BA-F7039F57DB9A}" presName="Name0" presStyleCnt="0">
        <dgm:presLayoutVars>
          <dgm:dir/>
          <dgm:resizeHandles val="exact"/>
        </dgm:presLayoutVars>
      </dgm:prSet>
      <dgm:spPr/>
    </dgm:pt>
    <dgm:pt modelId="{0F2E2EE0-1AAE-B143-B405-7A15DB55D609}" type="pres">
      <dgm:prSet presAssocID="{035F3E71-2A91-B04D-A6FE-41F0D987BCD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456F2A-E129-8A44-B8A6-179AF6304EFE}" type="pres">
      <dgm:prSet presAssocID="{FA47CC6B-F6BF-174A-965E-021247FB052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B112E0E-91D5-834B-9E62-7F9557A3306C}" type="pres">
      <dgm:prSet presAssocID="{FA47CC6B-F6BF-174A-965E-021247FB052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23A6230-3DF7-7340-9FA3-960593F75D54}" type="pres">
      <dgm:prSet presAssocID="{FBEAB0D1-D6B0-CE4C-9A53-C608940D3B1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61856-F56B-614B-9B2D-2C1A3B06C6CC}" type="pres">
      <dgm:prSet presAssocID="{D39DCBE6-E427-B541-A852-3B464003409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BF2EADD-547A-1F4E-93D4-55E023B24397}" type="pres">
      <dgm:prSet presAssocID="{D39DCBE6-E427-B541-A852-3B464003409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F14E947-A70A-3149-B247-EBD587B4E73B}" type="pres">
      <dgm:prSet presAssocID="{AD946462-C93C-5247-8770-5C1F44AFE4B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E92449-F298-684F-9BCE-A291ACDA51E7}" srcId="{60EAD2B3-DC06-984C-84BA-F7039F57DB9A}" destId="{035F3E71-2A91-B04D-A6FE-41F0D987BCD1}" srcOrd="0" destOrd="0" parTransId="{8B9DAA21-EAF1-6641-88C2-8A709632E86D}" sibTransId="{FA47CC6B-F6BF-174A-965E-021247FB0526}"/>
    <dgm:cxn modelId="{78ACA5B4-9687-9D4D-A462-71542DE29DD1}" type="presOf" srcId="{FBEAB0D1-D6B0-CE4C-9A53-C608940D3B16}" destId="{B23A6230-3DF7-7340-9FA3-960593F75D54}" srcOrd="0" destOrd="0" presId="urn:microsoft.com/office/officeart/2005/8/layout/process1"/>
    <dgm:cxn modelId="{610415D1-B0C4-C145-AC67-212DC00B3B6C}" type="presOf" srcId="{60EAD2B3-DC06-984C-84BA-F7039F57DB9A}" destId="{4330DB00-8C28-4D4E-99EB-FD6C071DB8FD}" srcOrd="0" destOrd="0" presId="urn:microsoft.com/office/officeart/2005/8/layout/process1"/>
    <dgm:cxn modelId="{FC95A183-54E5-254D-AE92-9CF4C1FB58FF}" type="presOf" srcId="{D39DCBE6-E427-B541-A852-3B464003409E}" destId="{D5C61856-F56B-614B-9B2D-2C1A3B06C6CC}" srcOrd="0" destOrd="0" presId="urn:microsoft.com/office/officeart/2005/8/layout/process1"/>
    <dgm:cxn modelId="{A0CFB1E4-08FB-E744-BB53-E93C6AC0F41F}" type="presOf" srcId="{FA47CC6B-F6BF-174A-965E-021247FB0526}" destId="{B0456F2A-E129-8A44-B8A6-179AF6304EFE}" srcOrd="0" destOrd="0" presId="urn:microsoft.com/office/officeart/2005/8/layout/process1"/>
    <dgm:cxn modelId="{97191D21-87C6-E847-B799-174E17BB4AE7}" type="presOf" srcId="{035F3E71-2A91-B04D-A6FE-41F0D987BCD1}" destId="{0F2E2EE0-1AAE-B143-B405-7A15DB55D609}" srcOrd="0" destOrd="0" presId="urn:microsoft.com/office/officeart/2005/8/layout/process1"/>
    <dgm:cxn modelId="{258AB156-9E71-F74C-BF3D-3ED743809767}" srcId="{60EAD2B3-DC06-984C-84BA-F7039F57DB9A}" destId="{AD946462-C93C-5247-8770-5C1F44AFE4B9}" srcOrd="2" destOrd="0" parTransId="{A1F5616D-671F-D84B-A2B7-49AD14FD23CC}" sibTransId="{46905E68-E1AC-C745-9769-03F7BA5F8A60}"/>
    <dgm:cxn modelId="{D5EDB7D0-F564-FD4A-856E-8F90C43E0462}" type="presOf" srcId="{D39DCBE6-E427-B541-A852-3B464003409E}" destId="{EBF2EADD-547A-1F4E-93D4-55E023B24397}" srcOrd="1" destOrd="0" presId="urn:microsoft.com/office/officeart/2005/8/layout/process1"/>
    <dgm:cxn modelId="{2DA847FC-0D04-9F4A-9468-E0FD5AD897D2}" srcId="{60EAD2B3-DC06-984C-84BA-F7039F57DB9A}" destId="{FBEAB0D1-D6B0-CE4C-9A53-C608940D3B16}" srcOrd="1" destOrd="0" parTransId="{DF047A2D-C574-0048-B599-4734ACB224A8}" sibTransId="{D39DCBE6-E427-B541-A852-3B464003409E}"/>
    <dgm:cxn modelId="{BF59D689-CA7B-C843-ABC2-1499CADB83F1}" type="presOf" srcId="{AD946462-C93C-5247-8770-5C1F44AFE4B9}" destId="{8F14E947-A70A-3149-B247-EBD587B4E73B}" srcOrd="0" destOrd="0" presId="urn:microsoft.com/office/officeart/2005/8/layout/process1"/>
    <dgm:cxn modelId="{E776EC29-D8B1-2C47-BC25-F2188FEEE157}" type="presOf" srcId="{FA47CC6B-F6BF-174A-965E-021247FB0526}" destId="{9B112E0E-91D5-834B-9E62-7F9557A3306C}" srcOrd="1" destOrd="0" presId="urn:microsoft.com/office/officeart/2005/8/layout/process1"/>
    <dgm:cxn modelId="{6116C155-CD03-D641-81F6-46BCFA3182BC}" type="presParOf" srcId="{4330DB00-8C28-4D4E-99EB-FD6C071DB8FD}" destId="{0F2E2EE0-1AAE-B143-B405-7A15DB55D609}" srcOrd="0" destOrd="0" presId="urn:microsoft.com/office/officeart/2005/8/layout/process1"/>
    <dgm:cxn modelId="{CE20E6EB-1C02-864C-B83C-247E772E7483}" type="presParOf" srcId="{4330DB00-8C28-4D4E-99EB-FD6C071DB8FD}" destId="{B0456F2A-E129-8A44-B8A6-179AF6304EFE}" srcOrd="1" destOrd="0" presId="urn:microsoft.com/office/officeart/2005/8/layout/process1"/>
    <dgm:cxn modelId="{EB0C6D8D-4D4A-5C4E-BC7A-EE80FEA68399}" type="presParOf" srcId="{B0456F2A-E129-8A44-B8A6-179AF6304EFE}" destId="{9B112E0E-91D5-834B-9E62-7F9557A3306C}" srcOrd="0" destOrd="0" presId="urn:microsoft.com/office/officeart/2005/8/layout/process1"/>
    <dgm:cxn modelId="{30C76A2F-82C7-5E45-BCB7-13B87E928B7A}" type="presParOf" srcId="{4330DB00-8C28-4D4E-99EB-FD6C071DB8FD}" destId="{B23A6230-3DF7-7340-9FA3-960593F75D54}" srcOrd="2" destOrd="0" presId="urn:microsoft.com/office/officeart/2005/8/layout/process1"/>
    <dgm:cxn modelId="{9E6F15C5-06F3-3546-8236-23BCEEF41FD6}" type="presParOf" srcId="{4330DB00-8C28-4D4E-99EB-FD6C071DB8FD}" destId="{D5C61856-F56B-614B-9B2D-2C1A3B06C6CC}" srcOrd="3" destOrd="0" presId="urn:microsoft.com/office/officeart/2005/8/layout/process1"/>
    <dgm:cxn modelId="{CC85E4D2-09BC-9047-8B99-6F762C546B99}" type="presParOf" srcId="{D5C61856-F56B-614B-9B2D-2C1A3B06C6CC}" destId="{EBF2EADD-547A-1F4E-93D4-55E023B24397}" srcOrd="0" destOrd="0" presId="urn:microsoft.com/office/officeart/2005/8/layout/process1"/>
    <dgm:cxn modelId="{BEA0458B-484F-5443-8F1A-53F70F64DB0F}" type="presParOf" srcId="{4330DB00-8C28-4D4E-99EB-FD6C071DB8FD}" destId="{8F14E947-A70A-3149-B247-EBD587B4E73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E2EE0-1AAE-B143-B405-7A15DB55D609}">
      <dsp:nvSpPr>
        <dsp:cNvPr id="0" name=""/>
        <dsp:cNvSpPr/>
      </dsp:nvSpPr>
      <dsp:spPr>
        <a:xfrm>
          <a:off x="8805" y="772539"/>
          <a:ext cx="2631868" cy="1579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DESIGN</a:t>
          </a:r>
          <a:endParaRPr lang="en-US" sz="4700" kern="1200" dirty="0"/>
        </a:p>
      </dsp:txBody>
      <dsp:txXfrm>
        <a:off x="55056" y="818790"/>
        <a:ext cx="2539366" cy="1486619"/>
      </dsp:txXfrm>
    </dsp:sp>
    <dsp:sp modelId="{B0456F2A-E129-8A44-B8A6-179AF6304EFE}">
      <dsp:nvSpPr>
        <dsp:cNvPr id="0" name=""/>
        <dsp:cNvSpPr/>
      </dsp:nvSpPr>
      <dsp:spPr>
        <a:xfrm>
          <a:off x="2903861" y="1235748"/>
          <a:ext cx="557956" cy="6527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2903861" y="1366289"/>
        <a:ext cx="390569" cy="391621"/>
      </dsp:txXfrm>
    </dsp:sp>
    <dsp:sp modelId="{B23A6230-3DF7-7340-9FA3-960593F75D54}">
      <dsp:nvSpPr>
        <dsp:cNvPr id="0" name=""/>
        <dsp:cNvSpPr/>
      </dsp:nvSpPr>
      <dsp:spPr>
        <a:xfrm>
          <a:off x="3693421" y="772539"/>
          <a:ext cx="2631868" cy="1579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TEST</a:t>
          </a:r>
          <a:endParaRPr lang="en-US" sz="4700" kern="1200" dirty="0"/>
        </a:p>
      </dsp:txBody>
      <dsp:txXfrm>
        <a:off x="3739672" y="818790"/>
        <a:ext cx="2539366" cy="1486619"/>
      </dsp:txXfrm>
    </dsp:sp>
    <dsp:sp modelId="{D5C61856-F56B-614B-9B2D-2C1A3B06C6CC}">
      <dsp:nvSpPr>
        <dsp:cNvPr id="0" name=""/>
        <dsp:cNvSpPr/>
      </dsp:nvSpPr>
      <dsp:spPr>
        <a:xfrm>
          <a:off x="6588477" y="1235748"/>
          <a:ext cx="557956" cy="6527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588477" y="1366289"/>
        <a:ext cx="390569" cy="391621"/>
      </dsp:txXfrm>
    </dsp:sp>
    <dsp:sp modelId="{8F14E947-A70A-3149-B247-EBD587B4E73B}">
      <dsp:nvSpPr>
        <dsp:cNvPr id="0" name=""/>
        <dsp:cNvSpPr/>
      </dsp:nvSpPr>
      <dsp:spPr>
        <a:xfrm>
          <a:off x="7378037" y="772539"/>
          <a:ext cx="2631868" cy="1579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DEPLOY</a:t>
          </a:r>
          <a:endParaRPr lang="en-US" sz="4700" kern="1200" dirty="0"/>
        </a:p>
      </dsp:txBody>
      <dsp:txXfrm>
        <a:off x="7424288" y="818790"/>
        <a:ext cx="2539366" cy="1486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68471-6236-7243-8621-E0B24C764F5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AF2D-D9C0-DE45-A3BE-39B414D56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1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BAF2D-D9C0-DE45-A3BE-39B414D563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1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ackets.i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rcombos.com/grabcolors.html" TargetMode="External"/><Relationship Id="rId4" Type="http://schemas.openxmlformats.org/officeDocument/2006/relationships/hyperlink" Target="https://fonts.google.com" TargetMode="External"/><Relationship Id="rId5" Type="http://schemas.openxmlformats.org/officeDocument/2006/relationships/hyperlink" Target="https://color.hailpixel.com/" TargetMode="External"/><Relationship Id="rId6" Type="http://schemas.openxmlformats.org/officeDocument/2006/relationships/hyperlink" Target="http://w3school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unt.artequalswor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brief introduction to working with 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HTML </a:t>
            </a:r>
            <a:r>
              <a:rPr lang="en-US" dirty="0" smtClean="0"/>
              <a:t>is a specification that allows us to present text and images in a platform independent file – this was a huge breakthrough allowing people with different computing platforms to view the same document(s) </a:t>
            </a:r>
            <a:endParaRPr lang="en-US" dirty="0" smtClean="0"/>
          </a:p>
          <a:p>
            <a:r>
              <a:rPr lang="en-US" dirty="0" smtClean="0"/>
              <a:t>HTML is a system of tags or elements like this: &lt;p&gt;&lt;/p&gt;</a:t>
            </a:r>
          </a:p>
          <a:p>
            <a:pPr lvl="1"/>
            <a:r>
              <a:rPr lang="en-US" dirty="0" smtClean="0"/>
              <a:t>This one defines where a paragraph begins and ends</a:t>
            </a:r>
            <a:endParaRPr lang="en-US" dirty="0" smtClean="0"/>
          </a:p>
          <a:p>
            <a:r>
              <a:rPr lang="en-US" dirty="0" smtClean="0"/>
              <a:t>HTML has been through a number of iterations since its introduction – we are currently working with HTML5 </a:t>
            </a:r>
          </a:p>
          <a:p>
            <a:r>
              <a:rPr lang="en-US" dirty="0" smtClean="0"/>
              <a:t>HTML5 is really three technologies that underlie modern web development: HTML, CSS and JavaScript (also known as ECMAScript)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9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61950"/>
            <a:ext cx="10018713" cy="1200149"/>
          </a:xfrm>
        </p:spPr>
        <p:txBody>
          <a:bodyPr/>
          <a:lstStyle/>
          <a:p>
            <a:r>
              <a:rPr lang="en-US" dirty="0" smtClean="0"/>
              <a:t>WEBPAGE DEVELOPMENT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41053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rved Down Arrow 7"/>
          <p:cNvSpPr/>
          <p:nvPr/>
        </p:nvSpPr>
        <p:spPr>
          <a:xfrm rot="10800000">
            <a:off x="2374295" y="5103091"/>
            <a:ext cx="4005072" cy="1600200"/>
          </a:xfrm>
          <a:prstGeom prst="curvedDownArrow">
            <a:avLst/>
          </a:prstGeom>
          <a:gradFill>
            <a:gsLst>
              <a:gs pos="0">
                <a:schemeClr val="accent1">
                  <a:tint val="60000"/>
                  <a:hueOff val="0"/>
                  <a:satOff val="0"/>
                  <a:lumOff val="0"/>
                  <a:alphaOff val="0"/>
                  <a:tint val="96000"/>
                  <a:lumMod val="102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alphaOff val="0"/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rot="10800000">
            <a:off x="6179058" y="1742419"/>
            <a:ext cx="4005072" cy="1600200"/>
          </a:xfrm>
          <a:prstGeom prst="curvedUpArrow">
            <a:avLst/>
          </a:prstGeom>
          <a:gradFill>
            <a:gsLst>
              <a:gs pos="0">
                <a:schemeClr val="accent1">
                  <a:tint val="60000"/>
                  <a:hueOff val="0"/>
                  <a:satOff val="0"/>
                  <a:lumOff val="0"/>
                  <a:alphaOff val="0"/>
                  <a:tint val="96000"/>
                  <a:lumMod val="102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alphaOff val="0"/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4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make a webpage?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technologies involved in HTML5 are “written” much like you would write a term paper – only you have to follow specific rules (syntax)…</a:t>
            </a:r>
          </a:p>
          <a:p>
            <a:pPr marL="0" indent="0">
              <a:buNone/>
            </a:pPr>
            <a:r>
              <a:rPr lang="en-US" dirty="0" smtClean="0"/>
              <a:t>…and you don’t need a special Word processing program </a:t>
            </a:r>
          </a:p>
          <a:p>
            <a:r>
              <a:rPr lang="en-US" dirty="0" smtClean="0"/>
              <a:t>You can write the most complex website out there with the most </a:t>
            </a:r>
            <a:r>
              <a:rPr lang="en-US" dirty="0"/>
              <a:t>b</a:t>
            </a:r>
            <a:r>
              <a:rPr lang="en-US" dirty="0" smtClean="0"/>
              <a:t>asic text editor there is </a:t>
            </a:r>
          </a:p>
          <a:p>
            <a:r>
              <a:rPr lang="en-US" dirty="0" smtClean="0"/>
              <a:t>We are going to use an </a:t>
            </a:r>
            <a:r>
              <a:rPr lang="en-US" dirty="0" smtClean="0"/>
              <a:t>open source </a:t>
            </a:r>
            <a:r>
              <a:rPr lang="en-US" dirty="0" smtClean="0"/>
              <a:t>tool called Brackets that will help us write HTML and CSS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Brackets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 start make a folder on your desktop called HTML, </a:t>
            </a:r>
            <a:r>
              <a:rPr lang="en-US" dirty="0" err="1" smtClean="0"/>
              <a:t>thwn</a:t>
            </a:r>
            <a:r>
              <a:rPr lang="en-US" dirty="0" smtClean="0"/>
              <a:t> open brackets</a:t>
            </a:r>
          </a:p>
          <a:p>
            <a:r>
              <a:rPr lang="en-US" dirty="0" smtClean="0"/>
              <a:t>If you don’t already have brackets: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brackets.io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can just ignore anything you see when you open Brackets</a:t>
            </a:r>
          </a:p>
          <a:p>
            <a:r>
              <a:rPr lang="en-US" dirty="0" smtClean="0"/>
              <a:t>Navigate to the File menu and select Open Folder, and open the HTML folder you just made</a:t>
            </a:r>
          </a:p>
          <a:p>
            <a:r>
              <a:rPr lang="en-US" dirty="0" smtClean="0"/>
              <a:t>Now let’s add some helpful extensions: from the File menu select Extension Manager in the search box type more </a:t>
            </a:r>
            <a:r>
              <a:rPr lang="en-US" dirty="0" err="1" smtClean="0"/>
              <a:t>css</a:t>
            </a:r>
            <a:r>
              <a:rPr lang="en-US" dirty="0" smtClean="0"/>
              <a:t>, then locate and install More CSS Code Hints</a:t>
            </a:r>
          </a:p>
          <a:p>
            <a:r>
              <a:rPr lang="en-US" dirty="0" smtClean="0"/>
              <a:t>Repeat this process typing More HTML5 and install More HTML5 Code Hints</a:t>
            </a:r>
          </a:p>
          <a:p>
            <a:r>
              <a:rPr lang="en-US" dirty="0" smtClean="0"/>
              <a:t>Now from the file menu select New, hold the Ctrl (Command) key and press + four times</a:t>
            </a:r>
          </a:p>
          <a:p>
            <a:r>
              <a:rPr lang="en-US" dirty="0" smtClean="0"/>
              <a:t>And now…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3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Hacky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https://fount.artequalswork.com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Find out what font is being used</a:t>
            </a:r>
          </a:p>
          <a:p>
            <a:r>
              <a:rPr lang="en-US" dirty="0">
                <a:hlinkClick r:id="rId3"/>
              </a:rPr>
              <a:t>http://www.colorcombos.com/</a:t>
            </a:r>
            <a:r>
              <a:rPr lang="en-US" dirty="0" smtClean="0">
                <a:hlinkClick r:id="rId3"/>
              </a:rPr>
              <a:t>grabcolors.html</a:t>
            </a:r>
            <a:endParaRPr lang="en-US" dirty="0" smtClean="0"/>
          </a:p>
          <a:p>
            <a:pPr lvl="1"/>
            <a:r>
              <a:rPr lang="en-US" dirty="0" smtClean="0"/>
              <a:t>Find out what colors a website uses</a:t>
            </a:r>
          </a:p>
          <a:p>
            <a:r>
              <a:rPr lang="en-US" dirty="0" smtClean="0">
                <a:hlinkClick r:id="rId4"/>
              </a:rPr>
              <a:t>https://fonts.google.com</a:t>
            </a:r>
            <a:endParaRPr lang="en-US" dirty="0" smtClean="0"/>
          </a:p>
          <a:p>
            <a:pPr lvl="1"/>
            <a:r>
              <a:rPr lang="en-US" dirty="0" smtClean="0"/>
              <a:t>Where all the cool fonts are</a:t>
            </a:r>
          </a:p>
          <a:p>
            <a:r>
              <a:rPr lang="en-US" dirty="0">
                <a:hlinkClick r:id="rId5"/>
              </a:rPr>
              <a:t>https://color.hailpixel.com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Make your own colors</a:t>
            </a:r>
          </a:p>
          <a:p>
            <a:r>
              <a:rPr lang="en-US" dirty="0" smtClean="0">
                <a:hlinkClick r:id="rId6"/>
              </a:rPr>
              <a:t>http://w3schools.com</a:t>
            </a:r>
            <a:endParaRPr lang="en-US" dirty="0" smtClean="0"/>
          </a:p>
          <a:p>
            <a:pPr lvl="1"/>
            <a:r>
              <a:rPr lang="en-US" dirty="0" smtClean="0"/>
              <a:t>Not so hacky, but lots of good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1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125</TotalTime>
  <Words>396</Words>
  <Application>Microsoft Macintosh PowerPoint</Application>
  <PresentationFormat>Custom</PresentationFormat>
  <Paragraphs>38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HTML </vt:lpstr>
      <vt:lpstr>What is HTML?</vt:lpstr>
      <vt:lpstr>WEBPAGE DEVELOPMENT PROCESS</vt:lpstr>
      <vt:lpstr>How do you make a webpage?</vt:lpstr>
      <vt:lpstr>Setting Brackets up</vt:lpstr>
      <vt:lpstr>Hacky 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WEBPAGES</dc:title>
  <dc:creator>Matthew Macarty</dc:creator>
  <cp:lastModifiedBy>MJ Macarty</cp:lastModifiedBy>
  <cp:revision>21</cp:revision>
  <dcterms:created xsi:type="dcterms:W3CDTF">2016-04-21T14:11:48Z</dcterms:created>
  <dcterms:modified xsi:type="dcterms:W3CDTF">2016-10-08T00:13:08Z</dcterms:modified>
</cp:coreProperties>
</file>