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2" r:id="rId6"/>
    <p:sldId id="260" r:id="rId7"/>
    <p:sldId id="264" r:id="rId8"/>
    <p:sldId id="261" r:id="rId9"/>
    <p:sldId id="267" r:id="rId10"/>
    <p:sldId id="268" r:id="rId11"/>
    <p:sldId id="263" r:id="rId12"/>
    <p:sldId id="265" r:id="rId13"/>
    <p:sldId id="270" r:id="rId14"/>
    <p:sldId id="269" r:id="rId15"/>
    <p:sldId id="271" r:id="rId16"/>
    <p:sldId id="27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90" y="13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xmlns="" val="246204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xmlns="" val="332719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xmlns="" val="124705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2" cstate="print"/>
          <a:stretch>
            <a:fillRect/>
          </a:stretch>
        </p:blipFill>
        <p:spPr>
          <a:xfrm>
            <a:off x="1828800" y="2209800"/>
            <a:ext cx="6040029" cy="3000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9492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Rachel</a:t>
            </a:r>
          </a:p>
          <a:p>
            <a:r>
              <a:rPr lang="en-US" dirty="0" smtClean="0"/>
              <a:t>Rootkit overview </a:t>
            </a:r>
          </a:p>
          <a:p>
            <a:r>
              <a:rPr lang="en-US" dirty="0" smtClean="0"/>
              <a:t>What is a VMBR etc.</a:t>
            </a:r>
            <a:endParaRPr lang="en-US" dirty="0"/>
          </a:p>
        </p:txBody>
      </p:sp>
    </p:spTree>
    <p:extLst>
      <p:ext uri="{BB962C8B-B14F-4D97-AF65-F5344CB8AC3E}">
        <p14:creationId xmlns:p14="http://schemas.microsoft.com/office/powerpoint/2010/main" xmlns="" val="259084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lstStyle/>
          <a:p>
            <a:r>
              <a:rPr lang="en-US" dirty="0" smtClean="0"/>
              <a:t>Mike’s stuff, graphics</a:t>
            </a:r>
          </a:p>
        </p:txBody>
      </p:sp>
    </p:spTree>
    <p:extLst>
      <p:ext uri="{BB962C8B-B14F-4D97-AF65-F5344CB8AC3E}">
        <p14:creationId xmlns:p14="http://schemas.microsoft.com/office/powerpoint/2010/main" xmlns="" val="16663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Rachel</a:t>
            </a:r>
            <a:endParaRPr lang="en-US" dirty="0"/>
          </a:p>
        </p:txBody>
      </p:sp>
    </p:spTree>
    <p:extLst>
      <p:ext uri="{BB962C8B-B14F-4D97-AF65-F5344CB8AC3E}">
        <p14:creationId xmlns:p14="http://schemas.microsoft.com/office/powerpoint/2010/main" xmlns="" val="234665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lstStyle/>
          <a:p>
            <a:r>
              <a:rPr lang="en-US" dirty="0" smtClean="0"/>
              <a:t>Rachel</a:t>
            </a:r>
            <a:endParaRPr lang="en-US" dirty="0"/>
          </a:p>
        </p:txBody>
      </p:sp>
    </p:spTree>
    <p:extLst>
      <p:ext uri="{BB962C8B-B14F-4D97-AF65-F5344CB8AC3E}">
        <p14:creationId xmlns:p14="http://schemas.microsoft.com/office/powerpoint/2010/main" xmlns="" val="268744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Maintains Control</a:t>
            </a:r>
            <a:endParaRPr lang="en-US" dirty="0"/>
          </a:p>
        </p:txBody>
      </p:sp>
      <p:sp>
        <p:nvSpPr>
          <p:cNvPr id="3" name="Content Placeholder 2"/>
          <p:cNvSpPr>
            <a:spLocks noGrp="1"/>
          </p:cNvSpPr>
          <p:nvPr>
            <p:ph idx="1"/>
          </p:nvPr>
        </p:nvSpPr>
        <p:spPr/>
        <p:txBody>
          <a:bodyPr/>
          <a:lstStyle/>
          <a:p>
            <a:r>
              <a:rPr lang="en-US" dirty="0" smtClean="0"/>
              <a:t>Mike</a:t>
            </a:r>
            <a:endParaRPr lang="en-US" dirty="0"/>
          </a:p>
        </p:txBody>
      </p:sp>
    </p:spTree>
    <p:extLst>
      <p:ext uri="{BB962C8B-B14F-4D97-AF65-F5344CB8AC3E}">
        <p14:creationId xmlns:p14="http://schemas.microsoft.com/office/powerpoint/2010/main" xmlns="" val="160784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Mike</a:t>
            </a:r>
          </a:p>
          <a:p>
            <a:r>
              <a:rPr lang="en-US" dirty="0" err="1" smtClean="0"/>
              <a:t>SubVirt</a:t>
            </a:r>
            <a:endParaRPr lang="en-US" dirty="0" smtClean="0"/>
          </a:p>
          <a:p>
            <a:r>
              <a:rPr lang="en-US" dirty="0" err="1" smtClean="0"/>
              <a:t>BluePill</a:t>
            </a:r>
            <a:endParaRPr lang="en-US" dirty="0"/>
          </a:p>
        </p:txBody>
      </p:sp>
    </p:spTree>
    <p:extLst>
      <p:ext uri="{BB962C8B-B14F-4D97-AF65-F5344CB8AC3E}">
        <p14:creationId xmlns:p14="http://schemas.microsoft.com/office/powerpoint/2010/main" xmlns="" val="240578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xmlns="" val="1935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557</TotalTime>
  <Words>669</Words>
  <Application>Microsoft Office PowerPoint</Application>
  <PresentationFormat>On-screen Show (4:3)</PresentationFormat>
  <Paragraphs>84</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Apothecary</vt:lpstr>
      <vt:lpstr>Virtual Machine Based Rootkit Detection</vt:lpstr>
      <vt:lpstr>Introduction</vt:lpstr>
      <vt:lpstr>Virtual Machines</vt:lpstr>
      <vt:lpstr>Installation</vt:lpstr>
      <vt:lpstr>Forms of Attack</vt:lpstr>
      <vt:lpstr>How it Maintains Control</vt:lpstr>
      <vt:lpstr>Existing Rootkits</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Prashant</cp:lastModifiedBy>
  <cp:revision>44</cp:revision>
  <dcterms:created xsi:type="dcterms:W3CDTF">2013-04-19T20:57:18Z</dcterms:created>
  <dcterms:modified xsi:type="dcterms:W3CDTF">2013-04-21T18:14:24Z</dcterms:modified>
</cp:coreProperties>
</file>