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4538" autoAdjust="0"/>
  </p:normalViewPr>
  <p:slideViewPr>
    <p:cSldViewPr>
      <p:cViewPr varScale="1">
        <p:scale>
          <a:sx n="65" d="100"/>
          <a:sy n="65" d="100"/>
        </p:scale>
        <p:origin x="-1320"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20</a:t>
            </a:fld>
            <a:endParaRPr lang="en-US"/>
          </a:p>
        </p:txBody>
      </p:sp>
    </p:spTree>
    <p:extLst>
      <p:ext uri="{BB962C8B-B14F-4D97-AF65-F5344CB8AC3E}">
        <p14:creationId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10</a:t>
            </a:fld>
            <a:endParaRPr lang="en-US"/>
          </a:p>
        </p:txBody>
      </p:sp>
    </p:spTree>
    <p:extLst>
      <p:ext uri="{BB962C8B-B14F-4D97-AF65-F5344CB8AC3E}">
        <p14:creationId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4/23/2013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4/23/2013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t>
            </a:r>
            <a:r>
              <a:rPr lang="en-US" dirty="0" smtClean="0"/>
              <a:t>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endParaRPr lang="en-US" dirty="0" smtClean="0"/>
          </a:p>
          <a:p>
            <a:pPr lvl="1"/>
            <a:r>
              <a:rPr lang="en-US" dirty="0" smtClean="0"/>
              <a:t>Created by Microsoft researches at University of </a:t>
            </a:r>
            <a:r>
              <a:rPr lang="en-US" dirty="0" smtClean="0"/>
              <a:t>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endParaRPr lang="en-US" dirty="0" smtClean="0"/>
          </a:p>
          <a:p>
            <a:pPr lvl="1"/>
            <a:r>
              <a:rPr lang="en-US" dirty="0" smtClean="0"/>
              <a:t>Targets x86 systems</a:t>
            </a:r>
            <a:endParaRPr lang="en-US" dirty="0" smtClean="0"/>
          </a:p>
        </p:txBody>
      </p:sp>
    </p:spTree>
    <p:extLst>
      <p:ext uri="{BB962C8B-B14F-4D97-AF65-F5344CB8AC3E}">
        <p14:creationId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p14="http://schemas.microsoft.com/office/powerpoint/2010/main"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834</TotalTime>
  <Words>1748</Words>
  <Application>Microsoft Office PowerPoint</Application>
  <PresentationFormat>On-screen Show (4:3)</PresentationFormat>
  <Paragraphs>218</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Pekarek, Rachel H.</cp:lastModifiedBy>
  <cp:revision>92</cp:revision>
  <dcterms:created xsi:type="dcterms:W3CDTF">2013-04-19T20:57:18Z</dcterms:created>
  <dcterms:modified xsi:type="dcterms:W3CDTF">2013-04-24T02:19:56Z</dcterms:modified>
</cp:coreProperties>
</file>