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1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016CCD6-CAA2-4041-8C9A-E9376DD8C3A2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9510822-FDAC-4AF7-B795-6E8C56E1E7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Prashanta Gyawali, </a:t>
            </a:r>
            <a:r>
              <a:rPr lang="en-US" smtClean="0"/>
              <a:t>Michael Malkowski, </a:t>
            </a:r>
            <a:r>
              <a:rPr lang="en-US" dirty="0" smtClean="0"/>
              <a:t>and Rachel Pekarek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Virtual Machine Based Rootkit Detection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204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Paladin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Prashanta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5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Conclusion/Questions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9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Rootkit overview </a:t>
            </a:r>
          </a:p>
          <a:p>
            <a:r>
              <a:rPr lang="en-US" dirty="0" smtClean="0"/>
              <a:t>What is a VMBR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4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Mike’s stuff, graphics</a:t>
            </a:r>
          </a:p>
        </p:txBody>
      </p:sp>
    </p:spTree>
    <p:extLst>
      <p:ext uri="{BB962C8B-B14F-4D97-AF65-F5344CB8AC3E}">
        <p14:creationId xmlns:p14="http://schemas.microsoft.com/office/powerpoint/2010/main" val="166639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5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Rachel/Prashanta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4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Maintains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4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Rootkits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</a:p>
          <a:p>
            <a:r>
              <a:rPr lang="en-US" dirty="0" err="1" smtClean="0"/>
              <a:t>SubVirt</a:t>
            </a:r>
            <a:endParaRPr lang="en-US" dirty="0" smtClean="0"/>
          </a:p>
          <a:p>
            <a:r>
              <a:rPr lang="en-US" dirty="0" err="1" smtClean="0"/>
              <a:t>BluePill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8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Defense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Prashanta/Rachel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Rachel</a:t>
            </a:r>
          </a:p>
          <a:p>
            <a:r>
              <a:rPr lang="en-US" dirty="0" err="1" smtClean="0"/>
              <a:t>Hooksafe</a:t>
            </a:r>
            <a:endParaRPr lang="en-US" dirty="0" smtClean="0"/>
          </a:p>
          <a:p>
            <a:r>
              <a:rPr lang="en-US" dirty="0" smtClean="0"/>
              <a:t>NICKLE</a:t>
            </a:r>
          </a:p>
          <a:p>
            <a:r>
              <a:rPr lang="en-US" dirty="0" smtClean="0"/>
              <a:t>Paladin (lead into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95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19</TotalTime>
  <Words>64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Apothecary</vt:lpstr>
      <vt:lpstr>Virtual Machine Based Rootkit Detection</vt:lpstr>
      <vt:lpstr>Introduction</vt:lpstr>
      <vt:lpstr>Virtual Machines</vt:lpstr>
      <vt:lpstr>Installation</vt:lpstr>
      <vt:lpstr>Forms of Attack</vt:lpstr>
      <vt:lpstr>How it Maintains Control</vt:lpstr>
      <vt:lpstr>Existing Rootkits</vt:lpstr>
      <vt:lpstr>Methods of Defense</vt:lpstr>
      <vt:lpstr>Existing Detectors</vt:lpstr>
      <vt:lpstr>Paladin</vt:lpstr>
      <vt:lpstr>Conclusion/Questions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 Based Rootkit Detection</dc:title>
  <dc:creator>Pekarek, Rachel H.</dc:creator>
  <cp:lastModifiedBy>Pekarek, Rachel H.</cp:lastModifiedBy>
  <cp:revision>2</cp:revision>
  <dcterms:created xsi:type="dcterms:W3CDTF">2013-04-19T20:57:18Z</dcterms:created>
  <dcterms:modified xsi:type="dcterms:W3CDTF">2013-04-19T21:16:49Z</dcterms:modified>
</cp:coreProperties>
</file>