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8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4538" autoAdjust="0"/>
  </p:normalViewPr>
  <p:slideViewPr>
    <p:cSldViewPr>
      <p:cViewPr varScale="1">
        <p:scale>
          <a:sx n="51" d="100"/>
          <a:sy n="51" d="100"/>
        </p:scale>
        <p:origin x="-108" y="-18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xmlns=""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21</a:t>
            </a:fld>
            <a:endParaRPr lang="en-US"/>
          </a:p>
        </p:txBody>
      </p:sp>
    </p:spTree>
    <p:extLst>
      <p:ext uri="{BB962C8B-B14F-4D97-AF65-F5344CB8AC3E}">
        <p14:creationId xmlns:p14="http://schemas.microsoft.com/office/powerpoint/2010/main" xmlns=""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xmlns=""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3</a:t>
            </a:fld>
            <a:endParaRPr lang="en-US"/>
          </a:p>
        </p:txBody>
      </p:sp>
    </p:spTree>
    <p:extLst>
      <p:ext uri="{BB962C8B-B14F-4D97-AF65-F5344CB8AC3E}">
        <p14:creationId xmlns:p14="http://schemas.microsoft.com/office/powerpoint/2010/main" xmlns=""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pPr/>
              <a:t>4</a:t>
            </a:fld>
            <a:endParaRPr lang="en-US"/>
          </a:p>
        </p:txBody>
      </p:sp>
    </p:spTree>
    <p:extLst>
      <p:ext uri="{BB962C8B-B14F-4D97-AF65-F5344CB8AC3E}">
        <p14:creationId xmlns:p14="http://schemas.microsoft.com/office/powerpoint/2010/main" xmlns=""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xmlns=""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xmlns=""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xmlns=""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p14="http://schemas.microsoft.com/office/powerpoint/2010/main" xmlns=""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10</a:t>
            </a:fld>
            <a:endParaRPr lang="en-US"/>
          </a:p>
        </p:txBody>
      </p:sp>
    </p:spTree>
    <p:extLst>
      <p:ext uri="{BB962C8B-B14F-4D97-AF65-F5344CB8AC3E}">
        <p14:creationId xmlns:p14="http://schemas.microsoft.com/office/powerpoint/2010/main" xmlns=""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xmlns=""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xmlns=""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r>
              <a:rPr lang="en-US" dirty="0" smtClean="0"/>
              <a:t>:</a:t>
            </a:r>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xmlns=""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a:t>
            </a:r>
            <a:r>
              <a:rPr lang="en-US" dirty="0" smtClean="0"/>
              <a:t>VMBR</a:t>
            </a:r>
          </a:p>
          <a:p>
            <a:r>
              <a:rPr lang="en-US" dirty="0" smtClean="0"/>
              <a:t>How to gain control below VMBR??</a:t>
            </a:r>
            <a:endParaRPr lang="en-US" dirty="0" smtClean="0"/>
          </a:p>
          <a:p>
            <a:pPr lvl="1"/>
            <a:r>
              <a:rPr lang="en-US" dirty="0" smtClean="0"/>
              <a:t>Use secure hardware</a:t>
            </a:r>
          </a:p>
          <a:p>
            <a:pPr lvl="1"/>
            <a:r>
              <a:rPr lang="en-US" dirty="0" smtClean="0"/>
              <a:t>Boot from safe medium </a:t>
            </a:r>
          </a:p>
          <a:p>
            <a:pPr lvl="1"/>
            <a:r>
              <a:rPr lang="en-US" dirty="0" smtClean="0"/>
              <a:t>Physically unplug the machine before reboot</a:t>
            </a:r>
          </a:p>
          <a:p>
            <a:pPr lvl="1"/>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pPr lvl="1"/>
            <a:r>
              <a:rPr lang="en-US" dirty="0" smtClean="0"/>
              <a:t>CPU </a:t>
            </a:r>
            <a:r>
              <a:rPr lang="en-US" dirty="0" smtClean="0"/>
              <a:t>time</a:t>
            </a:r>
          </a:p>
          <a:p>
            <a:pPr lvl="1">
              <a:buNone/>
            </a:pPr>
            <a:r>
              <a:rPr lang="en-US" dirty="0" smtClean="0"/>
              <a:t>	- compare the running time of benchmark against wall-clock time</a:t>
            </a:r>
            <a:endParaRPr lang="en-US" dirty="0" smtClean="0"/>
          </a:p>
          <a:p>
            <a:pPr lvl="1"/>
            <a:r>
              <a:rPr lang="en-US" dirty="0" smtClean="0"/>
              <a:t>Memory and Disk </a:t>
            </a:r>
            <a:r>
              <a:rPr lang="en-US" dirty="0" smtClean="0"/>
              <a:t>space</a:t>
            </a:r>
          </a:p>
          <a:p>
            <a:pPr lvl="1">
              <a:buNone/>
            </a:pPr>
            <a:r>
              <a:rPr lang="en-US" dirty="0" smtClean="0"/>
              <a:t>	- run a program that requires entire machines memory </a:t>
            </a:r>
            <a:endParaRPr lang="en-US" dirty="0" smtClean="0"/>
          </a:p>
          <a:p>
            <a:pPr lvl="1"/>
            <a:r>
              <a:rPr lang="en-US" dirty="0" smtClean="0"/>
              <a:t>Variety of I/O devices </a:t>
            </a:r>
            <a:endParaRPr lang="en-US" dirty="0" smtClean="0"/>
          </a:p>
          <a:p>
            <a:pPr lvl="1">
              <a:buNone/>
            </a:pPr>
            <a:r>
              <a:rPr lang="en-US" dirty="0" smtClean="0"/>
              <a:t>	</a:t>
            </a:r>
            <a:r>
              <a:rPr lang="en-US" dirty="0" smtClean="0"/>
              <a:t>- not all I/O device are virtualized. Target OS can directly access physical memory using DMA. </a:t>
            </a:r>
            <a:endParaRPr lang="en-US" dirty="0" smtClean="0"/>
          </a:p>
          <a:p>
            <a:pPr lvl="1"/>
            <a:r>
              <a:rPr lang="en-US" dirty="0" smtClean="0"/>
              <a:t>Imperfect source of x86 </a:t>
            </a:r>
            <a:r>
              <a:rPr lang="en-US" dirty="0" smtClean="0"/>
              <a:t>processors</a:t>
            </a:r>
          </a:p>
          <a:p>
            <a:pPr lvl="1">
              <a:buNone/>
            </a:pPr>
            <a:r>
              <a:rPr lang="en-US" dirty="0" smtClean="0"/>
              <a:t>	- ‘</a:t>
            </a:r>
            <a:r>
              <a:rPr lang="en-US" dirty="0" err="1" smtClean="0"/>
              <a:t>sidt</a:t>
            </a:r>
            <a:r>
              <a:rPr lang="en-US" dirty="0" smtClean="0"/>
              <a:t>’ instruction (</a:t>
            </a:r>
            <a:r>
              <a:rPr lang="en-US" dirty="0" err="1" smtClean="0"/>
              <a:t>redpill</a:t>
            </a:r>
            <a:r>
              <a:rPr lang="en-US" dirty="0" smtClean="0"/>
              <a:t>) for detecting on the fly VMBR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Hooksafe</a:t>
            </a:r>
            <a:endParaRPr lang="en-US" dirty="0" smtClean="0"/>
          </a:p>
          <a:p>
            <a:pPr lvl="1"/>
            <a:r>
              <a:rPr lang="en-US" dirty="0" smtClean="0"/>
              <a:t>Provides a hook indirection layer to regulate write access hooks in the kernel</a:t>
            </a:r>
            <a:endParaRPr lang="en-US" dirty="0" smtClean="0"/>
          </a:p>
          <a:p>
            <a:r>
              <a:rPr lang="en-US" dirty="0" err="1" smtClean="0"/>
              <a:t>SecVisor</a:t>
            </a:r>
            <a:endParaRPr lang="en-US" dirty="0" smtClean="0"/>
          </a:p>
          <a:p>
            <a:pPr lvl="1"/>
            <a:r>
              <a:rPr lang="en-US" dirty="0" smtClean="0"/>
              <a:t>Prevents unauthorized modification to the code in OS kernels using user specified approval policy</a:t>
            </a:r>
            <a:endParaRPr lang="en-US" dirty="0" smtClean="0"/>
          </a:p>
          <a:p>
            <a:r>
              <a:rPr lang="en-US" dirty="0" smtClean="0"/>
              <a:t>NICKLE</a:t>
            </a:r>
          </a:p>
          <a:p>
            <a:pPr lvl="1"/>
            <a:r>
              <a:rPr lang="en-US" dirty="0" smtClean="0"/>
              <a:t>Any instruction executed in the shadow space must be fetched from the shadow memory</a:t>
            </a:r>
            <a:endParaRPr lang="en-US" dirty="0" smtClean="0"/>
          </a:p>
          <a:p>
            <a:r>
              <a:rPr lang="en-US" dirty="0" smtClean="0"/>
              <a:t>Red Pill </a:t>
            </a:r>
            <a:endParaRPr lang="en-US" dirty="0" smtClean="0"/>
          </a:p>
          <a:p>
            <a:pPr lvl="1"/>
            <a:r>
              <a:rPr lang="en-US" dirty="0" smtClean="0"/>
              <a:t>‘</a:t>
            </a:r>
            <a:r>
              <a:rPr lang="en-US" dirty="0" err="1" smtClean="0"/>
              <a:t>sidt</a:t>
            </a:r>
            <a:r>
              <a:rPr lang="en-US" dirty="0" smtClean="0"/>
              <a:t>’ instruction is not virtualized in x86 architecture</a:t>
            </a:r>
            <a:endParaRPr lang="en-US" dirty="0" smtClean="0"/>
          </a:p>
          <a:p>
            <a:r>
              <a:rPr lang="en-US" dirty="0" smtClean="0"/>
              <a:t>Paladin</a:t>
            </a:r>
            <a:endParaRPr lang="en-US" dirty="0"/>
          </a:p>
        </p:txBody>
      </p:sp>
    </p:spTree>
    <p:extLst>
      <p:ext uri="{BB962C8B-B14F-4D97-AF65-F5344CB8AC3E}">
        <p14:creationId xmlns:p14="http://schemas.microsoft.com/office/powerpoint/2010/main" xmlns=""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xmlns=""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sp>
        <p:nvSpPr>
          <p:cNvPr id="5" name="Content Placeholder 4"/>
          <p:cNvSpPr>
            <a:spLocks noGrp="1"/>
          </p:cNvSpPr>
          <p:nvPr>
            <p:ph idx="1"/>
          </p:nvPr>
        </p:nvSpPr>
        <p:spPr/>
        <p:txBody>
          <a:bodyPr/>
          <a:lstStyle/>
          <a:p>
            <a:r>
              <a:rPr lang="en-US" dirty="0" smtClean="0"/>
              <a:t>File access control policies </a:t>
            </a:r>
          </a:p>
          <a:p>
            <a:pPr lvl="1"/>
            <a:r>
              <a:rPr lang="en-US" dirty="0" smtClean="0"/>
              <a:t>Protect the system utilities from being replaced by their </a:t>
            </a:r>
            <a:r>
              <a:rPr lang="en-US" dirty="0" err="1" smtClean="0"/>
              <a:t>trojaned</a:t>
            </a:r>
            <a:r>
              <a:rPr lang="en-US" dirty="0" smtClean="0"/>
              <a:t> counterparts</a:t>
            </a:r>
          </a:p>
          <a:p>
            <a:r>
              <a:rPr lang="en-US" dirty="0" smtClean="0"/>
              <a:t>Memory access control policies</a:t>
            </a:r>
          </a:p>
          <a:p>
            <a:pPr lvl="1"/>
            <a:r>
              <a:rPr lang="en-US" dirty="0" smtClean="0"/>
              <a:t>Protect the kernel code and data structures from being overwritten in </a:t>
            </a:r>
            <a:r>
              <a:rPr lang="en-US" dirty="0" err="1" smtClean="0"/>
              <a:t>memrory</a:t>
            </a:r>
            <a:endParaRPr lang="en-US" dirty="0" smtClean="0"/>
          </a:p>
          <a:p>
            <a:pPr lvl="1"/>
            <a:endParaRPr lang="en-US" dirty="0" smtClean="0"/>
          </a:p>
          <a:p>
            <a:pPr lvl="1">
              <a:buNone/>
            </a:pPr>
            <a:endParaRPr lang="en-US" dirty="0"/>
          </a:p>
        </p:txBody>
      </p:sp>
      <p:pic>
        <p:nvPicPr>
          <p:cNvPr id="6" name="Picture 5" descr="prevention.png"/>
          <p:cNvPicPr>
            <a:picLocks noChangeAspect="1"/>
          </p:cNvPicPr>
          <p:nvPr/>
        </p:nvPicPr>
        <p:blipFill>
          <a:blip r:embed="rId3" cstate="print"/>
          <a:stretch>
            <a:fillRect/>
          </a:stretch>
        </p:blipFill>
        <p:spPr>
          <a:xfrm>
            <a:off x="2133599" y="4038600"/>
            <a:ext cx="4909311"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xmlns=""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EVALUAtion</a:t>
            </a:r>
            <a:r>
              <a:rPr lang="en-US" dirty="0" smtClean="0"/>
              <a:t> (PALIDIN)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evaluation.png"/>
          <p:cNvPicPr>
            <a:picLocks noChangeAspect="1"/>
          </p:cNvPicPr>
          <p:nvPr/>
        </p:nvPicPr>
        <p:blipFill>
          <a:blip r:embed="rId2" cstate="print"/>
          <a:stretch>
            <a:fillRect/>
          </a:stretch>
        </p:blipFill>
        <p:spPr>
          <a:xfrm>
            <a:off x="946430" y="1752600"/>
            <a:ext cx="7251139" cy="4373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a:p>
          <a:p>
            <a:r>
              <a:rPr lang="en-US" dirty="0" smtClean="0"/>
              <a:t>Detectors </a:t>
            </a:r>
            <a:r>
              <a:rPr lang="en-US" dirty="0"/>
              <a:t>like Paladin have proven to be a good solution to a VMBR threat</a:t>
            </a:r>
          </a:p>
          <a:p>
            <a:pPr marL="411480" lvl="1" indent="0">
              <a:buNone/>
            </a:pPr>
            <a:endParaRPr lang="en-US" dirty="0" smtClean="0"/>
          </a:p>
          <a:p>
            <a:r>
              <a:rPr lang="en-US" dirty="0" smtClean="0"/>
              <a:t>VMBRs may evolve in the future</a:t>
            </a:r>
          </a:p>
          <a:p>
            <a:pPr lvl="1"/>
            <a:r>
              <a:rPr lang="en-US" dirty="0" smtClean="0"/>
              <a:t>And detection must evolve with it as well</a:t>
            </a:r>
          </a:p>
          <a:p>
            <a:pPr lvl="1"/>
            <a:endParaRPr lang="en-US" dirty="0"/>
          </a:p>
        </p:txBody>
      </p:sp>
    </p:spTree>
    <p:extLst>
      <p:ext uri="{BB962C8B-B14F-4D97-AF65-F5344CB8AC3E}">
        <p14:creationId xmlns:p14="http://schemas.microsoft.com/office/powerpoint/2010/main" xmlns=""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p14="http://schemas.microsoft.com/office/powerpoint/2010/main" xmlns=""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p14="http://schemas.microsoft.com/office/powerpoint/2010/main" xmlns=""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xmlns=""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p>
          <a:p>
            <a:pPr lvl="1"/>
            <a:r>
              <a:rPr lang="en-US" dirty="0" smtClean="0"/>
              <a:t>Created by Microsoft researches at University of 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p>
          <a:p>
            <a:pPr lvl="1"/>
            <a:r>
              <a:rPr lang="en-US" dirty="0" smtClean="0"/>
              <a:t>Targets x86 systems</a:t>
            </a:r>
          </a:p>
        </p:txBody>
      </p:sp>
    </p:spTree>
    <p:extLst>
      <p:ext uri="{BB962C8B-B14F-4D97-AF65-F5344CB8AC3E}">
        <p14:creationId xmlns:p14="http://schemas.microsoft.com/office/powerpoint/2010/main" xmlns=""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p14="http://schemas.microsoft.com/office/powerpoint/2010/main" xmlns=""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xmlns=""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xmlns=""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846</TotalTime>
  <Words>1828</Words>
  <Application>Microsoft Office PowerPoint</Application>
  <PresentationFormat>On-screen Show (4:3)</PresentationFormat>
  <Paragraphs>231</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EVALUAtion (PALIDIN)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98</cp:revision>
  <dcterms:created xsi:type="dcterms:W3CDTF">2013-04-19T20:57:18Z</dcterms:created>
  <dcterms:modified xsi:type="dcterms:W3CDTF">2013-04-24T14:31:11Z</dcterms:modified>
</cp:coreProperties>
</file>