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5"/>
    <p:restoredTop sz="96327"/>
  </p:normalViewPr>
  <p:slideViewPr>
    <p:cSldViewPr snapToGrid="0">
      <p:cViewPr varScale="1">
        <p:scale>
          <a:sx n="126" d="100"/>
          <a:sy n="126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3AB9-EEAC-5C2C-7825-44AC07F27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D6751-B261-C96D-BC01-FDB8C2520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DF08C-E112-9008-DB88-E23F0E9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0AE7-19AF-7947-9892-50A1873E653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513-0D50-6BED-6F49-AFA39A90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207C-7DB3-C8E0-EA0C-832112FC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A2A2-F945-554F-B4D6-633F4A9A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AE03-12AC-CCB2-54C4-E1B45E8E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F1039-26FE-FBE7-11CB-0699D7892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7D9-0845-1CEA-6D08-2FDEFC48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0AE7-19AF-7947-9892-50A1873E653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BC98E-6499-8901-42B7-82D18A3F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5E82D-F71A-8B02-744E-E41D1EE3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A2A2-F945-554F-B4D6-633F4A9A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1BB8E-7423-60DA-0354-F6BDC6A40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76B9A-E290-6875-4174-51D803960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7FDA1-A704-ED8A-0334-86FBB154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0AE7-19AF-7947-9892-50A1873E653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81371-1FA8-F813-4A3F-8E252198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B8CF-1A5F-6CE6-9D60-09AA45F7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A2A2-F945-554F-B4D6-633F4A9A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2AFE-6011-743B-6516-65AC37F8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FB40-D0FC-4422-3FA6-ECB665C3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5A29-0E28-7727-DFA5-22C42B3F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0AE7-19AF-7947-9892-50A1873E653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5B1F-15D8-E0D2-39F6-2B1C7DC4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A2D9-2342-ADBB-78DF-C897AF2D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A2A2-F945-554F-B4D6-633F4A9A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855F-C801-319C-F133-EBAA5D64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B2D3A-7A64-A21C-D885-05448F869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2098-8936-B25C-C513-28811C75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0AE7-19AF-7947-9892-50A1873E653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8B37-6E30-FD66-EB49-89640CD9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CB88-533E-6266-8FD3-6A5722DB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A2A2-F945-554F-B4D6-633F4A9A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CD91-5F3E-8885-6D15-D8A69298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C89C8-D90B-991B-85D3-1A5A9E0D7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F05E4-196B-C544-1683-1A8DE788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D06FE-6D1B-2A09-F80C-97F3611D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0AE7-19AF-7947-9892-50A1873E653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1FDB-93C5-2792-5299-A58D833F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B89E-0F15-C23B-050D-33361BD2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A2A2-F945-554F-B4D6-633F4A9A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8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70EB-AD41-C2C6-8864-527702DA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B43A-E3F9-6A8B-67B6-8E612148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0A4AD-B64F-F9F0-0409-AB53E510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911E-A5EF-1153-626E-1500B5CD7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7D30E-129F-63ED-8243-EC8907A5B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22C52-9EF1-47D4-FE1E-9CF0437B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0AE7-19AF-7947-9892-50A1873E653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1DD4A-B758-34F4-893B-8FCC034F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E6917-A25F-B09D-9B37-4802D3D7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A2A2-F945-554F-B4D6-633F4A9A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2A5B-8884-5429-CDCA-93A7A7A8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7F7ED-C431-F335-55A3-D8BA1052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0AE7-19AF-7947-9892-50A1873E653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80208-0720-4D0C-735C-86C79C4D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789BE-F656-64E8-807B-9360A667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A2A2-F945-554F-B4D6-633F4A9A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9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B207-4816-4B48-31FB-03C3E25F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0AE7-19AF-7947-9892-50A1873E653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5CC35-5242-D6FC-C038-3FB2531E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6C08A-0B1A-00F4-46B0-4AD2E8F8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A2A2-F945-554F-B4D6-633F4A9A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135C-9BA0-7B6B-E0A7-1E9C0395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5282-82A5-DE33-2A85-7FC93FE6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6AEB4-BD4A-5EC8-C101-BAF1796C9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70B28-FCBC-686E-4AEC-7BDD1861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0AE7-19AF-7947-9892-50A1873E653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CC4AE-F586-A72B-6AB0-01A63D21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F1D4E-85E5-D482-0578-0B828346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A2A2-F945-554F-B4D6-633F4A9A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9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1C91-1C24-8ED6-E9F2-2F88D0CE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454BE-44E2-BCE2-CA2A-156C3A240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4D3FE-D080-2739-EB9D-D6250203A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58E79-7AEB-C0B3-E897-227F9692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0AE7-19AF-7947-9892-50A1873E653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47F38-F55E-CA4E-FB9C-08C52EBE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015CD-A1F4-2186-6D92-48499AF8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A2A2-F945-554F-B4D6-633F4A9A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EE91C-2961-A5FA-E932-6153B62D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145E9-73BF-DCE6-5131-8E70EFA0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F667-440A-32F3-4028-0B123E13C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0AE7-19AF-7947-9892-50A1873E653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ED8FD-7EE1-3835-C496-AE7EB54A4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D2A3-4CEB-4547-52B5-9B2593016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A2A2-F945-554F-B4D6-633F4A9A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6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25AF9C-1A8D-BD17-13CE-6330AA96B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52" b="5002"/>
          <a:stretch/>
        </p:blipFill>
        <p:spPr>
          <a:xfrm>
            <a:off x="643467" y="1783080"/>
            <a:ext cx="10905066" cy="32918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263661-0E88-443C-BF02-417A12E8BD28}"/>
              </a:ext>
            </a:extLst>
          </p:cNvPr>
          <p:cNvSpPr txBox="1"/>
          <p:nvPr/>
        </p:nvSpPr>
        <p:spPr>
          <a:xfrm>
            <a:off x="2250440" y="795933"/>
            <a:ext cx="769112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/>
            <a:r>
              <a:rPr lang="en-US" sz="3200" b="0" i="1" dirty="0">
                <a:effectLst/>
                <a:latin typeface="inherit"/>
              </a:rPr>
              <a:t>The SELFIEXPLORATORY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2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8BD67-0B96-56AC-3E63-C0624976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Demographics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A0EA24-1FCD-E4A8-22BE-85A043C7A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69"/>
          <a:stretch/>
        </p:blipFill>
        <p:spPr>
          <a:xfrm>
            <a:off x="4482891" y="275569"/>
            <a:ext cx="6162364" cy="63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346C4-C3F4-0C32-AC6E-95459EF5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Pose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0A87C85-8FA0-C18A-3290-DD7090456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79"/>
          <a:stretch/>
        </p:blipFill>
        <p:spPr>
          <a:xfrm>
            <a:off x="4764944" y="222381"/>
            <a:ext cx="6054546" cy="64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6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03E9C-581A-B6AC-6AD4-E09DDB10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3BC7902-08C3-909B-6845-B3BC7C15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77"/>
          <a:stretch/>
        </p:blipFill>
        <p:spPr>
          <a:xfrm>
            <a:off x="4735166" y="280117"/>
            <a:ext cx="6114804" cy="62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9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898BF-870D-966B-C67A-9AA2044A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Mood</a:t>
            </a:r>
          </a:p>
        </p:txBody>
      </p:sp>
      <p:pic>
        <p:nvPicPr>
          <p:cNvPr id="5" name="Content Placeholder 4" descr="A screenshot of a black background&#10;&#10;Description automatically generated">
            <a:extLst>
              <a:ext uri="{FF2B5EF4-FFF2-40B4-BE49-F238E27FC236}">
                <a16:creationId xmlns:a16="http://schemas.microsoft.com/office/drawing/2014/main" id="{5A4F5C76-8208-332B-4835-3DC4D3C08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44"/>
          <a:stretch/>
        </p:blipFill>
        <p:spPr>
          <a:xfrm>
            <a:off x="4329963" y="302219"/>
            <a:ext cx="5952166" cy="625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7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Office Theme</vt:lpstr>
      <vt:lpstr>PowerPoint Presentation</vt:lpstr>
      <vt:lpstr>Demographics</vt:lpstr>
      <vt:lpstr>Pose</vt:lpstr>
      <vt:lpstr>Features</vt:lpstr>
      <vt:lpstr>Mood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Maslow</dc:creator>
  <cp:lastModifiedBy>Matthew Maslow</cp:lastModifiedBy>
  <cp:revision>5</cp:revision>
  <dcterms:created xsi:type="dcterms:W3CDTF">2024-01-18T18:11:37Z</dcterms:created>
  <dcterms:modified xsi:type="dcterms:W3CDTF">2024-01-23T17:31:07Z</dcterms:modified>
</cp:coreProperties>
</file>