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82278" autoAdjust="0"/>
  </p:normalViewPr>
  <p:slideViewPr>
    <p:cSldViewPr snapToGrid="0">
      <p:cViewPr varScale="1">
        <p:scale>
          <a:sx n="96" d="100"/>
          <a:sy n="96" d="100"/>
        </p:scale>
        <p:origin x="110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jmccain\Documents\NMR_workspace\NMR\data\tapping_mccain_pres_20140319104452_0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jmccain\Documents\NMR_workspace\NMR\data\corners_mccain_pres_201403191050_right1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Finger Tapping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tapping_mccain_pres_20140319104!$A$4:$A$410</c:f>
              <c:numCache>
                <c:formatCode>General</c:formatCode>
                <c:ptCount val="407"/>
                <c:pt idx="0">
                  <c:v>1.8707354019600001E-2</c:v>
                </c:pt>
                <c:pt idx="1">
                  <c:v>4.4620326866699998E-2</c:v>
                </c:pt>
                <c:pt idx="2">
                  <c:v>6.8253201395900007E-2</c:v>
                </c:pt>
                <c:pt idx="3">
                  <c:v>9.3125251424800007E-2</c:v>
                </c:pt>
                <c:pt idx="4">
                  <c:v>0.11706570632799999</c:v>
                </c:pt>
                <c:pt idx="5">
                  <c:v>0.143142670714</c:v>
                </c:pt>
                <c:pt idx="6">
                  <c:v>0.16749002481</c:v>
                </c:pt>
                <c:pt idx="7">
                  <c:v>0.19167184754200001</c:v>
                </c:pt>
                <c:pt idx="8">
                  <c:v>0.215823258697</c:v>
                </c:pt>
                <c:pt idx="9">
                  <c:v>0.240649113926</c:v>
                </c:pt>
                <c:pt idx="10">
                  <c:v>0.26485595884000002</c:v>
                </c:pt>
                <c:pt idx="11">
                  <c:v>0.29039321398399998</c:v>
                </c:pt>
                <c:pt idx="12">
                  <c:v>0.31574415010200002</c:v>
                </c:pt>
                <c:pt idx="13">
                  <c:v>0.34008842454600002</c:v>
                </c:pt>
                <c:pt idx="14">
                  <c:v>0.36406352554900001</c:v>
                </c:pt>
                <c:pt idx="15">
                  <c:v>0.38855754813400001</c:v>
                </c:pt>
                <c:pt idx="16">
                  <c:v>0.41238020629799998</c:v>
                </c:pt>
                <c:pt idx="17">
                  <c:v>0.437814678013</c:v>
                </c:pt>
                <c:pt idx="18">
                  <c:v>0.46133976467600002</c:v>
                </c:pt>
                <c:pt idx="19">
                  <c:v>0.487406335232</c:v>
                </c:pt>
                <c:pt idx="20">
                  <c:v>0.51106461690100002</c:v>
                </c:pt>
                <c:pt idx="21">
                  <c:v>0.53602097243900004</c:v>
                </c:pt>
                <c:pt idx="22">
                  <c:v>0.55975740031099996</c:v>
                </c:pt>
                <c:pt idx="23">
                  <c:v>0.58644452100800004</c:v>
                </c:pt>
                <c:pt idx="24">
                  <c:v>0.609099220655</c:v>
                </c:pt>
                <c:pt idx="25">
                  <c:v>0.63422572703900004</c:v>
                </c:pt>
                <c:pt idx="26">
                  <c:v>0.65846452335600003</c:v>
                </c:pt>
                <c:pt idx="27">
                  <c:v>0.68345552499399997</c:v>
                </c:pt>
                <c:pt idx="28">
                  <c:v>0.70822171194100003</c:v>
                </c:pt>
                <c:pt idx="29">
                  <c:v>0.73292553590800003</c:v>
                </c:pt>
                <c:pt idx="30">
                  <c:v>0.75740570005300001</c:v>
                </c:pt>
                <c:pt idx="31">
                  <c:v>0.78186777123600004</c:v>
                </c:pt>
                <c:pt idx="32">
                  <c:v>0.80693845890299998</c:v>
                </c:pt>
                <c:pt idx="33">
                  <c:v>0.83134509632599995</c:v>
                </c:pt>
                <c:pt idx="34">
                  <c:v>0.85570399912200001</c:v>
                </c:pt>
                <c:pt idx="35">
                  <c:v>0.88070654946000004</c:v>
                </c:pt>
                <c:pt idx="36">
                  <c:v>0.90452266336099996</c:v>
                </c:pt>
                <c:pt idx="37">
                  <c:v>0.92972539116399999</c:v>
                </c:pt>
                <c:pt idx="38">
                  <c:v>0.95357345646799996</c:v>
                </c:pt>
                <c:pt idx="39">
                  <c:v>0.98025364794600001</c:v>
                </c:pt>
                <c:pt idx="40">
                  <c:v>1.0027447410100001</c:v>
                </c:pt>
                <c:pt idx="41">
                  <c:v>1.0285557003400001</c:v>
                </c:pt>
                <c:pt idx="42">
                  <c:v>1.0521296765000001</c:v>
                </c:pt>
                <c:pt idx="43">
                  <c:v>1.07705061603</c:v>
                </c:pt>
                <c:pt idx="44">
                  <c:v>1.1015473333100001</c:v>
                </c:pt>
                <c:pt idx="45">
                  <c:v>1.1262550068399999</c:v>
                </c:pt>
                <c:pt idx="46">
                  <c:v>1.1507224674200001</c:v>
                </c:pt>
                <c:pt idx="47">
                  <c:v>1.1758012391799999</c:v>
                </c:pt>
                <c:pt idx="48">
                  <c:v>1.20035569996</c:v>
                </c:pt>
                <c:pt idx="49">
                  <c:v>1.2249040014299999</c:v>
                </c:pt>
                <c:pt idx="50">
                  <c:v>1.2496109050499999</c:v>
                </c:pt>
                <c:pt idx="51">
                  <c:v>1.2740117681300001</c:v>
                </c:pt>
                <c:pt idx="52">
                  <c:v>1.29873637975</c:v>
                </c:pt>
                <c:pt idx="53">
                  <c:v>1.3248988045200001</c:v>
                </c:pt>
                <c:pt idx="54">
                  <c:v>1.3471485297500001</c:v>
                </c:pt>
                <c:pt idx="55">
                  <c:v>1.3731908480399999</c:v>
                </c:pt>
                <c:pt idx="56">
                  <c:v>1.3964603234799999</c:v>
                </c:pt>
                <c:pt idx="57">
                  <c:v>1.4222227782700001</c:v>
                </c:pt>
                <c:pt idx="58">
                  <c:v>1.4453810012299999</c:v>
                </c:pt>
                <c:pt idx="59">
                  <c:v>1.4726282338800001</c:v>
                </c:pt>
                <c:pt idx="60">
                  <c:v>1.49476362698</c:v>
                </c:pt>
                <c:pt idx="61">
                  <c:v>1.5198616465799999</c:v>
                </c:pt>
                <c:pt idx="62">
                  <c:v>1.5442182396299999</c:v>
                </c:pt>
                <c:pt idx="63">
                  <c:v>1.5693743876799999</c:v>
                </c:pt>
                <c:pt idx="64">
                  <c:v>1.5938653306099999</c:v>
                </c:pt>
                <c:pt idx="65">
                  <c:v>1.61866654861</c:v>
                </c:pt>
                <c:pt idx="66">
                  <c:v>1.6426351053499999</c:v>
                </c:pt>
                <c:pt idx="67">
                  <c:v>1.66853614454</c:v>
                </c:pt>
                <c:pt idx="68">
                  <c:v>1.69218364743</c:v>
                </c:pt>
                <c:pt idx="69">
                  <c:v>1.7165479396200001</c:v>
                </c:pt>
                <c:pt idx="70">
                  <c:v>1.7413495425800001</c:v>
                </c:pt>
                <c:pt idx="71">
                  <c:v>1.7663366946500001</c:v>
                </c:pt>
                <c:pt idx="72">
                  <c:v>1.7899487815199999</c:v>
                </c:pt>
                <c:pt idx="73">
                  <c:v>1.8159949493700001</c:v>
                </c:pt>
                <c:pt idx="74">
                  <c:v>1.8392155353099999</c:v>
                </c:pt>
                <c:pt idx="75">
                  <c:v>1.86495797236</c:v>
                </c:pt>
                <c:pt idx="76">
                  <c:v>1.8887090285799999</c:v>
                </c:pt>
                <c:pt idx="77">
                  <c:v>1.9161960892300001</c:v>
                </c:pt>
                <c:pt idx="78">
                  <c:v>1.93747148915</c:v>
                </c:pt>
                <c:pt idx="79">
                  <c:v>1.96275351802</c:v>
                </c:pt>
                <c:pt idx="80">
                  <c:v>1.98702272592</c:v>
                </c:pt>
                <c:pt idx="81">
                  <c:v>2.0119810062400001</c:v>
                </c:pt>
                <c:pt idx="82">
                  <c:v>2.0364600155099999</c:v>
                </c:pt>
                <c:pt idx="83">
                  <c:v>2.0625747056499999</c:v>
                </c:pt>
                <c:pt idx="84">
                  <c:v>2.0854422863300002</c:v>
                </c:pt>
                <c:pt idx="85">
                  <c:v>2.1104617747700001</c:v>
                </c:pt>
                <c:pt idx="86">
                  <c:v>2.1354989712000001</c:v>
                </c:pt>
                <c:pt idx="87">
                  <c:v>2.1594598288100002</c:v>
                </c:pt>
                <c:pt idx="88">
                  <c:v>2.18395269653</c:v>
                </c:pt>
                <c:pt idx="89">
                  <c:v>2.2092197120899999</c:v>
                </c:pt>
                <c:pt idx="90">
                  <c:v>2.2342137933799999</c:v>
                </c:pt>
                <c:pt idx="91">
                  <c:v>2.2578955574099999</c:v>
                </c:pt>
                <c:pt idx="92">
                  <c:v>2.2822048007900002</c:v>
                </c:pt>
                <c:pt idx="93">
                  <c:v>2.30744987383</c:v>
                </c:pt>
                <c:pt idx="94">
                  <c:v>2.33108428819</c:v>
                </c:pt>
                <c:pt idx="95">
                  <c:v>2.3573564255999999</c:v>
                </c:pt>
                <c:pt idx="96">
                  <c:v>2.3802921436100002</c:v>
                </c:pt>
                <c:pt idx="97">
                  <c:v>2.40558456632</c:v>
                </c:pt>
                <c:pt idx="98">
                  <c:v>2.4298021900200002</c:v>
                </c:pt>
                <c:pt idx="99">
                  <c:v>2.4544740625800001</c:v>
                </c:pt>
                <c:pt idx="100">
                  <c:v>2.4790920412099999</c:v>
                </c:pt>
                <c:pt idx="101">
                  <c:v>2.5041758174100002</c:v>
                </c:pt>
                <c:pt idx="102">
                  <c:v>2.5280435154999998</c:v>
                </c:pt>
                <c:pt idx="103">
                  <c:v>2.5533590356100002</c:v>
                </c:pt>
                <c:pt idx="104">
                  <c:v>2.5779997266799999</c:v>
                </c:pt>
                <c:pt idx="105">
                  <c:v>2.60228587267</c:v>
                </c:pt>
                <c:pt idx="106">
                  <c:v>2.6268803689400002</c:v>
                </c:pt>
                <c:pt idx="107">
                  <c:v>2.65206153917</c:v>
                </c:pt>
                <c:pt idx="108">
                  <c:v>2.6753852935000002</c:v>
                </c:pt>
                <c:pt idx="109">
                  <c:v>2.70126977955</c:v>
                </c:pt>
                <c:pt idx="110">
                  <c:v>2.7249623223700001</c:v>
                </c:pt>
                <c:pt idx="111">
                  <c:v>2.7508325650200001</c:v>
                </c:pt>
                <c:pt idx="112">
                  <c:v>2.7737328670200001</c:v>
                </c:pt>
                <c:pt idx="113">
                  <c:v>2.8004962091399999</c:v>
                </c:pt>
                <c:pt idx="114">
                  <c:v>2.8229834526399999</c:v>
                </c:pt>
                <c:pt idx="115">
                  <c:v>2.8483105214400002</c:v>
                </c:pt>
                <c:pt idx="116">
                  <c:v>2.8726251542200001</c:v>
                </c:pt>
                <c:pt idx="117">
                  <c:v>2.89736246942</c:v>
                </c:pt>
                <c:pt idx="118">
                  <c:v>2.9222907231200002</c:v>
                </c:pt>
                <c:pt idx="119">
                  <c:v>2.94688367957</c:v>
                </c:pt>
                <c:pt idx="120">
                  <c:v>2.9713942552899999</c:v>
                </c:pt>
                <c:pt idx="121">
                  <c:v>2.9971293781599999</c:v>
                </c:pt>
                <c:pt idx="122">
                  <c:v>3.0209327884900001</c:v>
                </c:pt>
                <c:pt idx="123">
                  <c:v>3.0451330891400001</c:v>
                </c:pt>
                <c:pt idx="124">
                  <c:v>3.0697572270800002</c:v>
                </c:pt>
                <c:pt idx="125">
                  <c:v>3.09474514906</c:v>
                </c:pt>
                <c:pt idx="126">
                  <c:v>3.1198785846699999</c:v>
                </c:pt>
                <c:pt idx="127">
                  <c:v>3.1455116940200001</c:v>
                </c:pt>
                <c:pt idx="128">
                  <c:v>3.1690968339199999</c:v>
                </c:pt>
                <c:pt idx="129">
                  <c:v>3.1939700388199999</c:v>
                </c:pt>
                <c:pt idx="130">
                  <c:v>3.2167513892100001</c:v>
                </c:pt>
                <c:pt idx="131">
                  <c:v>3.24239951187</c:v>
                </c:pt>
                <c:pt idx="132">
                  <c:v>3.26581296111</c:v>
                </c:pt>
                <c:pt idx="133">
                  <c:v>3.2912551319499999</c:v>
                </c:pt>
                <c:pt idx="134">
                  <c:v>3.3154685211300001</c:v>
                </c:pt>
                <c:pt idx="135">
                  <c:v>3.3399948800799999</c:v>
                </c:pt>
                <c:pt idx="136">
                  <c:v>3.3649724082299999</c:v>
                </c:pt>
                <c:pt idx="137">
                  <c:v>3.3897847899800002</c:v>
                </c:pt>
                <c:pt idx="138">
                  <c:v>3.41439737922</c:v>
                </c:pt>
                <c:pt idx="139">
                  <c:v>3.4387354943499999</c:v>
                </c:pt>
                <c:pt idx="140">
                  <c:v>3.46344316789</c:v>
                </c:pt>
                <c:pt idx="141">
                  <c:v>3.48789638506</c:v>
                </c:pt>
                <c:pt idx="142">
                  <c:v>3.5126225365199999</c:v>
                </c:pt>
                <c:pt idx="143">
                  <c:v>3.53737294024</c:v>
                </c:pt>
                <c:pt idx="144">
                  <c:v>3.5613056960099998</c:v>
                </c:pt>
                <c:pt idx="145">
                  <c:v>3.5866104373300001</c:v>
                </c:pt>
                <c:pt idx="146">
                  <c:v>3.6105123965699999</c:v>
                </c:pt>
                <c:pt idx="147">
                  <c:v>3.6379286251899998</c:v>
                </c:pt>
                <c:pt idx="148">
                  <c:v>3.6595889817699998</c:v>
                </c:pt>
                <c:pt idx="149">
                  <c:v>3.68540687032</c:v>
                </c:pt>
                <c:pt idx="150">
                  <c:v>3.7086043588600002</c:v>
                </c:pt>
                <c:pt idx="151">
                  <c:v>3.7340138083999999</c:v>
                </c:pt>
                <c:pt idx="152">
                  <c:v>3.7582737773299999</c:v>
                </c:pt>
                <c:pt idx="153">
                  <c:v>3.7830476634100001</c:v>
                </c:pt>
                <c:pt idx="154">
                  <c:v>3.8079543595400001</c:v>
                </c:pt>
                <c:pt idx="155">
                  <c:v>3.8327598120599999</c:v>
                </c:pt>
                <c:pt idx="156">
                  <c:v>3.8571144803399999</c:v>
                </c:pt>
                <c:pt idx="157">
                  <c:v>3.8827699171800001</c:v>
                </c:pt>
                <c:pt idx="158">
                  <c:v>3.9063465880299999</c:v>
                </c:pt>
                <c:pt idx="159">
                  <c:v>3.9321879589400002</c:v>
                </c:pt>
                <c:pt idx="160">
                  <c:v>3.9547110034099999</c:v>
                </c:pt>
                <c:pt idx="161">
                  <c:v>3.9801681875699999</c:v>
                </c:pt>
                <c:pt idx="162">
                  <c:v>4.0039712129399998</c:v>
                </c:pt>
                <c:pt idx="163">
                  <c:v>4.0302968593299999</c:v>
                </c:pt>
                <c:pt idx="164">
                  <c:v>4.0534901133499996</c:v>
                </c:pt>
                <c:pt idx="165">
                  <c:v>4.0792082981300002</c:v>
                </c:pt>
                <c:pt idx="166">
                  <c:v>4.1040095161299996</c:v>
                </c:pt>
                <c:pt idx="167">
                  <c:v>4.1285177821100003</c:v>
                </c:pt>
                <c:pt idx="168">
                  <c:v>4.1513183803300002</c:v>
                </c:pt>
                <c:pt idx="169">
                  <c:v>4.1767451529099997</c:v>
                </c:pt>
                <c:pt idx="170">
                  <c:v>4.2010586308200004</c:v>
                </c:pt>
                <c:pt idx="171">
                  <c:v>4.2257628397499998</c:v>
                </c:pt>
                <c:pt idx="172">
                  <c:v>4.2507411378200004</c:v>
                </c:pt>
                <c:pt idx="173">
                  <c:v>4.2754311033399999</c:v>
                </c:pt>
                <c:pt idx="174">
                  <c:v>4.29993282506</c:v>
                </c:pt>
                <c:pt idx="175">
                  <c:v>4.3246012330200001</c:v>
                </c:pt>
                <c:pt idx="176">
                  <c:v>4.3491934195499997</c:v>
                </c:pt>
                <c:pt idx="177">
                  <c:v>4.3751456579800001</c:v>
                </c:pt>
                <c:pt idx="178">
                  <c:v>4.3980925397300004</c:v>
                </c:pt>
                <c:pt idx="179">
                  <c:v>4.4217077062500003</c:v>
                </c:pt>
                <c:pt idx="180">
                  <c:v>4.4453405807799999</c:v>
                </c:pt>
                <c:pt idx="181">
                  <c:v>4.4708886147099998</c:v>
                </c:pt>
                <c:pt idx="182">
                  <c:v>4.4955008190000001</c:v>
                </c:pt>
                <c:pt idx="183">
                  <c:v>4.5205307012600002</c:v>
                </c:pt>
                <c:pt idx="184">
                  <c:v>4.5435472601700004</c:v>
                </c:pt>
                <c:pt idx="185">
                  <c:v>4.5691534225500003</c:v>
                </c:pt>
                <c:pt idx="186">
                  <c:v>4.59291679739</c:v>
                </c:pt>
                <c:pt idx="187">
                  <c:v>4.6180513878699996</c:v>
                </c:pt>
                <c:pt idx="188">
                  <c:v>4.6424072110100001</c:v>
                </c:pt>
                <c:pt idx="189">
                  <c:v>4.6681115373399997</c:v>
                </c:pt>
                <c:pt idx="190">
                  <c:v>4.6915592477199999</c:v>
                </c:pt>
                <c:pt idx="191">
                  <c:v>4.71678930744</c:v>
                </c:pt>
                <c:pt idx="192">
                  <c:v>4.7411924802599996</c:v>
                </c:pt>
                <c:pt idx="193">
                  <c:v>4.7656483921300001</c:v>
                </c:pt>
                <c:pt idx="194">
                  <c:v>4.7906155264599999</c:v>
                </c:pt>
                <c:pt idx="195">
                  <c:v>4.8149490221100004</c:v>
                </c:pt>
                <c:pt idx="196">
                  <c:v>4.8403269052000004</c:v>
                </c:pt>
                <c:pt idx="197">
                  <c:v>4.8656304916500002</c:v>
                </c:pt>
                <c:pt idx="198">
                  <c:v>4.8883117533</c:v>
                </c:pt>
                <c:pt idx="199">
                  <c:v>4.9138597872299998</c:v>
                </c:pt>
                <c:pt idx="200">
                  <c:v>4.9374526262699998</c:v>
                </c:pt>
                <c:pt idx="201">
                  <c:v>4.9632528068199999</c:v>
                </c:pt>
                <c:pt idx="202">
                  <c:v>4.9864945653700001</c:v>
                </c:pt>
                <c:pt idx="203">
                  <c:v>5.0135266072400002</c:v>
                </c:pt>
                <c:pt idx="204">
                  <c:v>5.0355526726599997</c:v>
                </c:pt>
                <c:pt idx="205">
                  <c:v>5.0609482637500003</c:v>
                </c:pt>
                <c:pt idx="206">
                  <c:v>5.08495916572</c:v>
                </c:pt>
                <c:pt idx="207">
                  <c:v>5.1101118491599999</c:v>
                </c:pt>
                <c:pt idx="208">
                  <c:v>5.1343040657200003</c:v>
                </c:pt>
                <c:pt idx="209">
                  <c:v>5.1601046312200003</c:v>
                </c:pt>
                <c:pt idx="210">
                  <c:v>5.1833113587200002</c:v>
                </c:pt>
                <c:pt idx="211">
                  <c:v>5.2087639234000003</c:v>
                </c:pt>
                <c:pt idx="212">
                  <c:v>5.2330454499099996</c:v>
                </c:pt>
                <c:pt idx="213">
                  <c:v>5.2584976296299999</c:v>
                </c:pt>
                <c:pt idx="214">
                  <c:v>5.2815730869099999</c:v>
                </c:pt>
                <c:pt idx="215">
                  <c:v>5.3087825938000002</c:v>
                </c:pt>
                <c:pt idx="216">
                  <c:v>5.33097727023</c:v>
                </c:pt>
                <c:pt idx="217">
                  <c:v>5.3576820989399998</c:v>
                </c:pt>
                <c:pt idx="218">
                  <c:v>5.3809357911499998</c:v>
                </c:pt>
                <c:pt idx="219">
                  <c:v>5.4059356467899997</c:v>
                </c:pt>
                <c:pt idx="220">
                  <c:v>5.4291223565499998</c:v>
                </c:pt>
                <c:pt idx="221">
                  <c:v>5.4559669245200002</c:v>
                </c:pt>
                <c:pt idx="222">
                  <c:v>5.4782832472600003</c:v>
                </c:pt>
                <c:pt idx="223">
                  <c:v>5.50373427211</c:v>
                </c:pt>
                <c:pt idx="224">
                  <c:v>5.5277336253899998</c:v>
                </c:pt>
                <c:pt idx="225">
                  <c:v>5.5528073927100001</c:v>
                </c:pt>
                <c:pt idx="226">
                  <c:v>5.5769206931499999</c:v>
                </c:pt>
                <c:pt idx="227">
                  <c:v>5.6025391741500004</c:v>
                </c:pt>
                <c:pt idx="228">
                  <c:v>5.6268665105000002</c:v>
                </c:pt>
                <c:pt idx="229">
                  <c:v>5.6510756651599996</c:v>
                </c:pt>
                <c:pt idx="230">
                  <c:v>5.6756601525599999</c:v>
                </c:pt>
                <c:pt idx="231">
                  <c:v>5.7016589707399996</c:v>
                </c:pt>
                <c:pt idx="232">
                  <c:v>5.7251313183399999</c:v>
                </c:pt>
                <c:pt idx="233">
                  <c:v>5.7497127260900003</c:v>
                </c:pt>
                <c:pt idx="234">
                  <c:v>5.7736362429000003</c:v>
                </c:pt>
                <c:pt idx="235">
                  <c:v>5.8003645539599997</c:v>
                </c:pt>
                <c:pt idx="236">
                  <c:v>5.8229846075099996</c:v>
                </c:pt>
                <c:pt idx="237">
                  <c:v>5.848394442</c:v>
                </c:pt>
                <c:pt idx="238">
                  <c:v>5.8717867186100001</c:v>
                </c:pt>
                <c:pt idx="239">
                  <c:v>5.8977832270499997</c:v>
                </c:pt>
                <c:pt idx="240">
                  <c:v>5.9211231495599996</c:v>
                </c:pt>
                <c:pt idx="241">
                  <c:v>5.9482518155499999</c:v>
                </c:pt>
                <c:pt idx="242">
                  <c:v>5.9720494515300002</c:v>
                </c:pt>
                <c:pt idx="243">
                  <c:v>5.9955110203500004</c:v>
                </c:pt>
                <c:pt idx="244">
                  <c:v>6.0207764960899999</c:v>
                </c:pt>
                <c:pt idx="245">
                  <c:v>6.0450995979100002</c:v>
                </c:pt>
                <c:pt idx="246">
                  <c:v>6.06955473988</c:v>
                </c:pt>
                <c:pt idx="247">
                  <c:v>6.0938231778600001</c:v>
                </c:pt>
                <c:pt idx="248">
                  <c:v>6.1195721591599996</c:v>
                </c:pt>
                <c:pt idx="249">
                  <c:v>6.1430098606600003</c:v>
                </c:pt>
                <c:pt idx="250">
                  <c:v>6.1700099511299999</c:v>
                </c:pt>
                <c:pt idx="251">
                  <c:v>6.1925888143099996</c:v>
                </c:pt>
                <c:pt idx="252">
                  <c:v>6.21749281575</c:v>
                </c:pt>
                <c:pt idx="253">
                  <c:v>6.2416088108899999</c:v>
                </c:pt>
                <c:pt idx="254">
                  <c:v>6.2669312602099998</c:v>
                </c:pt>
                <c:pt idx="255">
                  <c:v>6.2912589815200004</c:v>
                </c:pt>
                <c:pt idx="256">
                  <c:v>6.3146870590999997</c:v>
                </c:pt>
                <c:pt idx="257">
                  <c:v>6.3408618024800001</c:v>
                </c:pt>
                <c:pt idx="258">
                  <c:v>6.3652915373100001</c:v>
                </c:pt>
                <c:pt idx="259">
                  <c:v>6.3900923703499997</c:v>
                </c:pt>
                <c:pt idx="260">
                  <c:v>6.4134053458900002</c:v>
                </c:pt>
                <c:pt idx="261">
                  <c:v>6.4382904844500004</c:v>
                </c:pt>
                <c:pt idx="262">
                  <c:v>6.4622886828499997</c:v>
                </c:pt>
                <c:pt idx="263">
                  <c:v>6.4879471993399997</c:v>
                </c:pt>
                <c:pt idx="264">
                  <c:v>6.5123349738899998</c:v>
                </c:pt>
                <c:pt idx="265">
                  <c:v>6.5384396551600004</c:v>
                </c:pt>
                <c:pt idx="266">
                  <c:v>6.56164137822</c:v>
                </c:pt>
                <c:pt idx="267">
                  <c:v>6.58613232115</c:v>
                </c:pt>
                <c:pt idx="268">
                  <c:v>6.6102379224699996</c:v>
                </c:pt>
                <c:pt idx="269">
                  <c:v>6.63523931793</c:v>
                </c:pt>
                <c:pt idx="270">
                  <c:v>6.6611295783399997</c:v>
                </c:pt>
                <c:pt idx="271">
                  <c:v>6.6843055093099997</c:v>
                </c:pt>
                <c:pt idx="272">
                  <c:v>6.70970725971</c:v>
                </c:pt>
                <c:pt idx="273">
                  <c:v>6.73360883399</c:v>
                </c:pt>
                <c:pt idx="274">
                  <c:v>6.7586591189499998</c:v>
                </c:pt>
                <c:pt idx="275">
                  <c:v>6.7832232036500004</c:v>
                </c:pt>
                <c:pt idx="276">
                  <c:v>6.8065473429300001</c:v>
                </c:pt>
                <c:pt idx="277">
                  <c:v>6.8321577398400004</c:v>
                </c:pt>
                <c:pt idx="278">
                  <c:v>6.8557174726100003</c:v>
                </c:pt>
                <c:pt idx="279">
                  <c:v>6.88097409434</c:v>
                </c:pt>
                <c:pt idx="280">
                  <c:v>6.9049511201299998</c:v>
                </c:pt>
                <c:pt idx="281">
                  <c:v>6.9306823934299997</c:v>
                </c:pt>
                <c:pt idx="282">
                  <c:v>6.9542625289000002</c:v>
                </c:pt>
                <c:pt idx="283">
                  <c:v>6.9794560177399996</c:v>
                </c:pt>
                <c:pt idx="284">
                  <c:v>7.0036971238000003</c:v>
                </c:pt>
                <c:pt idx="285">
                  <c:v>7.02860882436</c:v>
                </c:pt>
                <c:pt idx="286">
                  <c:v>7.0541984336099999</c:v>
                </c:pt>
                <c:pt idx="287">
                  <c:v>7.0779748969799998</c:v>
                </c:pt>
                <c:pt idx="288">
                  <c:v>7.1025158842699998</c:v>
                </c:pt>
                <c:pt idx="289">
                  <c:v>7.1270765043599997</c:v>
                </c:pt>
                <c:pt idx="290">
                  <c:v>7.1512067429000004</c:v>
                </c:pt>
                <c:pt idx="291">
                  <c:v>7.1774711811799996</c:v>
                </c:pt>
                <c:pt idx="292">
                  <c:v>7.19992839806</c:v>
                </c:pt>
                <c:pt idx="293">
                  <c:v>7.2259772606099997</c:v>
                </c:pt>
                <c:pt idx="294">
                  <c:v>7.2506768500499996</c:v>
                </c:pt>
                <c:pt idx="295">
                  <c:v>7.2752032089999998</c:v>
                </c:pt>
                <c:pt idx="296">
                  <c:v>7.2984973216600002</c:v>
                </c:pt>
                <c:pt idx="297">
                  <c:v>7.3242744048099997</c:v>
                </c:pt>
                <c:pt idx="298">
                  <c:v>7.3476316503700003</c:v>
                </c:pt>
                <c:pt idx="299">
                  <c:v>7.3732335782299998</c:v>
                </c:pt>
                <c:pt idx="300">
                  <c:v>7.3969904087999998</c:v>
                </c:pt>
                <c:pt idx="301">
                  <c:v>7.4220152866299998</c:v>
                </c:pt>
                <c:pt idx="302">
                  <c:v>7.44690311988</c:v>
                </c:pt>
                <c:pt idx="303">
                  <c:v>7.4713255405299996</c:v>
                </c:pt>
                <c:pt idx="304">
                  <c:v>7.4954892703000002</c:v>
                </c:pt>
                <c:pt idx="305">
                  <c:v>7.5210492378799998</c:v>
                </c:pt>
                <c:pt idx="306">
                  <c:v>7.5447833560099999</c:v>
                </c:pt>
                <c:pt idx="307">
                  <c:v>7.5696092112400004</c:v>
                </c:pt>
                <c:pt idx="308">
                  <c:v>7.5939858220499996</c:v>
                </c:pt>
                <c:pt idx="309">
                  <c:v>7.6189810582100002</c:v>
                </c:pt>
                <c:pt idx="310">
                  <c:v>7.6429704026099996</c:v>
                </c:pt>
                <c:pt idx="311">
                  <c:v>7.6713309299199999</c:v>
                </c:pt>
                <c:pt idx="312">
                  <c:v>7.6924970021499997</c:v>
                </c:pt>
                <c:pt idx="313">
                  <c:v>7.7197426949699999</c:v>
                </c:pt>
                <c:pt idx="314">
                  <c:v>7.7417044726200004</c:v>
                </c:pt>
                <c:pt idx="315">
                  <c:v>7.7673941706000003</c:v>
                </c:pt>
                <c:pt idx="316">
                  <c:v>7.7904961898899998</c:v>
                </c:pt>
                <c:pt idx="317">
                  <c:v>7.81602921051</c:v>
                </c:pt>
                <c:pt idx="318">
                  <c:v>7.8395388989099999</c:v>
                </c:pt>
                <c:pt idx="319">
                  <c:v>7.8648655827600003</c:v>
                </c:pt>
                <c:pt idx="320">
                  <c:v>7.8892456581700001</c:v>
                </c:pt>
                <c:pt idx="321">
                  <c:v>7.9159258496499998</c:v>
                </c:pt>
                <c:pt idx="322">
                  <c:v>7.9388581030500003</c:v>
                </c:pt>
                <c:pt idx="323">
                  <c:v>7.9636828034100002</c:v>
                </c:pt>
                <c:pt idx="324">
                  <c:v>7.9890091022999998</c:v>
                </c:pt>
                <c:pt idx="325">
                  <c:v>8.0124768304200007</c:v>
                </c:pt>
                <c:pt idx="326">
                  <c:v>8.0377719478199996</c:v>
                </c:pt>
                <c:pt idx="327">
                  <c:v>8.0616604335800002</c:v>
                </c:pt>
                <c:pt idx="328">
                  <c:v>8.0865197800399997</c:v>
                </c:pt>
                <c:pt idx="329">
                  <c:v>8.1114480337400003</c:v>
                </c:pt>
                <c:pt idx="330">
                  <c:v>8.1349723504899991</c:v>
                </c:pt>
                <c:pt idx="331">
                  <c:v>8.1602289722200005</c:v>
                </c:pt>
                <c:pt idx="332">
                  <c:v>8.18419329444</c:v>
                </c:pt>
                <c:pt idx="333">
                  <c:v>8.2095361464700005</c:v>
                </c:pt>
                <c:pt idx="334">
                  <c:v>8.2332729593000007</c:v>
                </c:pt>
                <c:pt idx="335">
                  <c:v>8.2591131753300004</c:v>
                </c:pt>
                <c:pt idx="336">
                  <c:v>8.2823934295600008</c:v>
                </c:pt>
                <c:pt idx="337">
                  <c:v>8.3075803741400005</c:v>
                </c:pt>
                <c:pt idx="338">
                  <c:v>8.3322006625099991</c:v>
                </c:pt>
                <c:pt idx="339">
                  <c:v>8.3566658133500002</c:v>
                </c:pt>
                <c:pt idx="340">
                  <c:v>8.3809438752399998</c:v>
                </c:pt>
                <c:pt idx="341">
                  <c:v>8.4062670944800004</c:v>
                </c:pt>
                <c:pt idx="342">
                  <c:v>8.4315402693500001</c:v>
                </c:pt>
                <c:pt idx="343">
                  <c:v>8.45549766235</c:v>
                </c:pt>
                <c:pt idx="344">
                  <c:v>8.4800883090599992</c:v>
                </c:pt>
                <c:pt idx="345">
                  <c:v>8.5047286151799995</c:v>
                </c:pt>
                <c:pt idx="346">
                  <c:v>8.5282621708900006</c:v>
                </c:pt>
                <c:pt idx="347">
                  <c:v>8.5540889134399993</c:v>
                </c:pt>
                <c:pt idx="348">
                  <c:v>8.5774092031600002</c:v>
                </c:pt>
                <c:pt idx="349">
                  <c:v>8.6035677783600004</c:v>
                </c:pt>
                <c:pt idx="350">
                  <c:v>8.6269146300900008</c:v>
                </c:pt>
                <c:pt idx="351">
                  <c:v>8.6522463183700005</c:v>
                </c:pt>
                <c:pt idx="352">
                  <c:v>8.6760081533799998</c:v>
                </c:pt>
                <c:pt idx="353">
                  <c:v>8.70162701934</c:v>
                </c:pt>
                <c:pt idx="354">
                  <c:v>8.7265140826799996</c:v>
                </c:pt>
                <c:pt idx="355">
                  <c:v>8.7503813958100007</c:v>
                </c:pt>
                <c:pt idx="356">
                  <c:v>8.7761738772300006</c:v>
                </c:pt>
                <c:pt idx="357">
                  <c:v>8.8011379318999996</c:v>
                </c:pt>
                <c:pt idx="358">
                  <c:v>8.8238611538300002</c:v>
                </c:pt>
                <c:pt idx="359">
                  <c:v>8.8490342399700008</c:v>
                </c:pt>
                <c:pt idx="360">
                  <c:v>8.8731556245099998</c:v>
                </c:pt>
                <c:pt idx="361">
                  <c:v>8.8980265196600001</c:v>
                </c:pt>
                <c:pt idx="362">
                  <c:v>8.9223099709600007</c:v>
                </c:pt>
                <c:pt idx="363">
                  <c:v>8.9471793262899997</c:v>
                </c:pt>
                <c:pt idx="364">
                  <c:v>8.9709877410600001</c:v>
                </c:pt>
                <c:pt idx="365">
                  <c:v>8.9966639655500007</c:v>
                </c:pt>
                <c:pt idx="366">
                  <c:v>9.0201224547100001</c:v>
                </c:pt>
                <c:pt idx="367">
                  <c:v>9.04567279838</c:v>
                </c:pt>
                <c:pt idx="368">
                  <c:v>9.0697225809800006</c:v>
                </c:pt>
                <c:pt idx="369">
                  <c:v>9.0951374199000004</c:v>
                </c:pt>
                <c:pt idx="370">
                  <c:v>9.1199159254600008</c:v>
                </c:pt>
                <c:pt idx="371">
                  <c:v>9.1442652043399999</c:v>
                </c:pt>
                <c:pt idx="372">
                  <c:v>9.1684928369200005</c:v>
                </c:pt>
                <c:pt idx="373">
                  <c:v>9.19520959928</c:v>
                </c:pt>
                <c:pt idx="374">
                  <c:v>9.2196932280299997</c:v>
                </c:pt>
                <c:pt idx="375">
                  <c:v>9.2423841136099991</c:v>
                </c:pt>
                <c:pt idx="376">
                  <c:v>9.2664365908999997</c:v>
                </c:pt>
                <c:pt idx="377">
                  <c:v>9.29302593261</c:v>
                </c:pt>
                <c:pt idx="378">
                  <c:v>9.3156937207800006</c:v>
                </c:pt>
                <c:pt idx="379">
                  <c:v>9.3419596988899993</c:v>
                </c:pt>
                <c:pt idx="380">
                  <c:v>9.3650351561700003</c:v>
                </c:pt>
                <c:pt idx="381">
                  <c:v>9.3900835163499998</c:v>
                </c:pt>
                <c:pt idx="382">
                  <c:v>9.4146676187900002</c:v>
                </c:pt>
                <c:pt idx="383">
                  <c:v>9.4393495002299996</c:v>
                </c:pt>
                <c:pt idx="384">
                  <c:v>9.4629446490099998</c:v>
                </c:pt>
                <c:pt idx="385">
                  <c:v>9.4883113683500007</c:v>
                </c:pt>
                <c:pt idx="386">
                  <c:v>9.5125324566600007</c:v>
                </c:pt>
                <c:pt idx="387">
                  <c:v>9.5376462594699998</c:v>
                </c:pt>
                <c:pt idx="388">
                  <c:v>9.5612160011099991</c:v>
                </c:pt>
                <c:pt idx="389">
                  <c:v>9.5874865987</c:v>
                </c:pt>
                <c:pt idx="390">
                  <c:v>9.6107091094200001</c:v>
                </c:pt>
                <c:pt idx="391">
                  <c:v>9.6363506878200003</c:v>
                </c:pt>
                <c:pt idx="392">
                  <c:v>9.6615691988499997</c:v>
                </c:pt>
                <c:pt idx="393">
                  <c:v>9.6850557898399998</c:v>
                </c:pt>
                <c:pt idx="394">
                  <c:v>9.7090624572900008</c:v>
                </c:pt>
                <c:pt idx="395">
                  <c:v>9.7343926057499992</c:v>
                </c:pt>
                <c:pt idx="396">
                  <c:v>9.7588700752000008</c:v>
                </c:pt>
                <c:pt idx="397">
                  <c:v>9.7832405267000002</c:v>
                </c:pt>
                <c:pt idx="398">
                  <c:v>9.8086472815299999</c:v>
                </c:pt>
                <c:pt idx="399">
                  <c:v>9.8341726030200007</c:v>
                </c:pt>
                <c:pt idx="400">
                  <c:v>9.8586989619600001</c:v>
                </c:pt>
                <c:pt idx="401">
                  <c:v>9.8831394755699993</c:v>
                </c:pt>
                <c:pt idx="402">
                  <c:v>9.9057552946000005</c:v>
                </c:pt>
                <c:pt idx="403">
                  <c:v>9.9310176906799992</c:v>
                </c:pt>
                <c:pt idx="404">
                  <c:v>9.9552972924100001</c:v>
                </c:pt>
                <c:pt idx="405">
                  <c:v>9.9808680387800006</c:v>
                </c:pt>
                <c:pt idx="406">
                  <c:v>10.0042387578</c:v>
                </c:pt>
              </c:numCache>
            </c:numRef>
          </c:xVal>
          <c:yVal>
            <c:numRef>
              <c:f>tapping_mccain_pres_20140319104!$C$4:$C$410</c:f>
              <c:numCache>
                <c:formatCode>General</c:formatCode>
                <c:ptCount val="407"/>
                <c:pt idx="0">
                  <c:v>298.785644531</c:v>
                </c:pt>
                <c:pt idx="1">
                  <c:v>302.59597778300002</c:v>
                </c:pt>
                <c:pt idx="2">
                  <c:v>317.24325561500001</c:v>
                </c:pt>
                <c:pt idx="3">
                  <c:v>333.03814697299998</c:v>
                </c:pt>
                <c:pt idx="4">
                  <c:v>342.57806396500001</c:v>
                </c:pt>
                <c:pt idx="5">
                  <c:v>344.89028930699999</c:v>
                </c:pt>
                <c:pt idx="6">
                  <c:v>344.21780395500002</c:v>
                </c:pt>
                <c:pt idx="7">
                  <c:v>338.36822509799998</c:v>
                </c:pt>
                <c:pt idx="8">
                  <c:v>323.19729614300002</c:v>
                </c:pt>
                <c:pt idx="9">
                  <c:v>306.67144775399998</c:v>
                </c:pt>
                <c:pt idx="10">
                  <c:v>303.98205566399997</c:v>
                </c:pt>
                <c:pt idx="11">
                  <c:v>315.91314697299998</c:v>
                </c:pt>
                <c:pt idx="12">
                  <c:v>333.79537963899998</c:v>
                </c:pt>
                <c:pt idx="13">
                  <c:v>347.65142822299998</c:v>
                </c:pt>
                <c:pt idx="14">
                  <c:v>352.00427246100003</c:v>
                </c:pt>
                <c:pt idx="15">
                  <c:v>348.10079956099997</c:v>
                </c:pt>
                <c:pt idx="16">
                  <c:v>336.638916016</c:v>
                </c:pt>
                <c:pt idx="17">
                  <c:v>318.80358886699997</c:v>
                </c:pt>
                <c:pt idx="18">
                  <c:v>303.74044799799998</c:v>
                </c:pt>
                <c:pt idx="19">
                  <c:v>303.576660156</c:v>
                </c:pt>
                <c:pt idx="20">
                  <c:v>317.48220825200002</c:v>
                </c:pt>
                <c:pt idx="21">
                  <c:v>333.16915893599997</c:v>
                </c:pt>
                <c:pt idx="22">
                  <c:v>344.65985107400002</c:v>
                </c:pt>
                <c:pt idx="23">
                  <c:v>350.33245849600002</c:v>
                </c:pt>
                <c:pt idx="24">
                  <c:v>349.16555786100002</c:v>
                </c:pt>
                <c:pt idx="25">
                  <c:v>338.49572753899997</c:v>
                </c:pt>
                <c:pt idx="26">
                  <c:v>322.586425781</c:v>
                </c:pt>
                <c:pt idx="27">
                  <c:v>306.59411621100003</c:v>
                </c:pt>
                <c:pt idx="28">
                  <c:v>306.39837646500001</c:v>
                </c:pt>
                <c:pt idx="29">
                  <c:v>320.275299072</c:v>
                </c:pt>
                <c:pt idx="30">
                  <c:v>336.05197143599997</c:v>
                </c:pt>
                <c:pt idx="31">
                  <c:v>347.58700561500001</c:v>
                </c:pt>
                <c:pt idx="32">
                  <c:v>351.25637817400002</c:v>
                </c:pt>
                <c:pt idx="33">
                  <c:v>347.22497558600003</c:v>
                </c:pt>
                <c:pt idx="34">
                  <c:v>333.67108154300001</c:v>
                </c:pt>
                <c:pt idx="35">
                  <c:v>316.60797119099999</c:v>
                </c:pt>
                <c:pt idx="36">
                  <c:v>307.489105225</c:v>
                </c:pt>
                <c:pt idx="37">
                  <c:v>315.66860961899999</c:v>
                </c:pt>
                <c:pt idx="38">
                  <c:v>332.64755249000001</c:v>
                </c:pt>
                <c:pt idx="39">
                  <c:v>346.39562988300003</c:v>
                </c:pt>
                <c:pt idx="40">
                  <c:v>352.89703369099999</c:v>
                </c:pt>
                <c:pt idx="41">
                  <c:v>348.25515747100002</c:v>
                </c:pt>
                <c:pt idx="42">
                  <c:v>333.79251098600002</c:v>
                </c:pt>
                <c:pt idx="43">
                  <c:v>315.53845214799998</c:v>
                </c:pt>
                <c:pt idx="44">
                  <c:v>306.63516235399999</c:v>
                </c:pt>
                <c:pt idx="45">
                  <c:v>313.32434081999997</c:v>
                </c:pt>
                <c:pt idx="46">
                  <c:v>328.73257446299999</c:v>
                </c:pt>
                <c:pt idx="47">
                  <c:v>340.611419678</c:v>
                </c:pt>
                <c:pt idx="48">
                  <c:v>346.84045410200002</c:v>
                </c:pt>
                <c:pt idx="49">
                  <c:v>349.18630981400003</c:v>
                </c:pt>
                <c:pt idx="50">
                  <c:v>345.41540527299998</c:v>
                </c:pt>
                <c:pt idx="51">
                  <c:v>334.75848388700001</c:v>
                </c:pt>
                <c:pt idx="52">
                  <c:v>319.60583496100003</c:v>
                </c:pt>
                <c:pt idx="53">
                  <c:v>305.798583984</c:v>
                </c:pt>
                <c:pt idx="54">
                  <c:v>307.36047363300003</c:v>
                </c:pt>
                <c:pt idx="55">
                  <c:v>323.31939697299998</c:v>
                </c:pt>
                <c:pt idx="56">
                  <c:v>340.89764404300001</c:v>
                </c:pt>
                <c:pt idx="57">
                  <c:v>352.36428833000002</c:v>
                </c:pt>
                <c:pt idx="58">
                  <c:v>357.32797241200001</c:v>
                </c:pt>
                <c:pt idx="59">
                  <c:v>354.68734741200001</c:v>
                </c:pt>
                <c:pt idx="60">
                  <c:v>344.261230469</c:v>
                </c:pt>
                <c:pt idx="61">
                  <c:v>327.87344360399999</c:v>
                </c:pt>
                <c:pt idx="62">
                  <c:v>311.882904053</c:v>
                </c:pt>
                <c:pt idx="63">
                  <c:v>309.64059448199998</c:v>
                </c:pt>
                <c:pt idx="64">
                  <c:v>322.67932128899997</c:v>
                </c:pt>
                <c:pt idx="65">
                  <c:v>341.56161499000001</c:v>
                </c:pt>
                <c:pt idx="66">
                  <c:v>355.15167236299999</c:v>
                </c:pt>
                <c:pt idx="67">
                  <c:v>361.753997803</c:v>
                </c:pt>
                <c:pt idx="68">
                  <c:v>359.44168090800002</c:v>
                </c:pt>
                <c:pt idx="69">
                  <c:v>348.05514526399998</c:v>
                </c:pt>
                <c:pt idx="70">
                  <c:v>329.54592895500002</c:v>
                </c:pt>
                <c:pt idx="71">
                  <c:v>313.82839965800002</c:v>
                </c:pt>
                <c:pt idx="72">
                  <c:v>314.77819824199997</c:v>
                </c:pt>
                <c:pt idx="73">
                  <c:v>330.698974609</c:v>
                </c:pt>
                <c:pt idx="74">
                  <c:v>347.14749145500002</c:v>
                </c:pt>
                <c:pt idx="75">
                  <c:v>357.74420165999999</c:v>
                </c:pt>
                <c:pt idx="76">
                  <c:v>359.65612793000003</c:v>
                </c:pt>
                <c:pt idx="77">
                  <c:v>352.65200805699999</c:v>
                </c:pt>
                <c:pt idx="78">
                  <c:v>336.63284301800002</c:v>
                </c:pt>
                <c:pt idx="79">
                  <c:v>315.56588745099998</c:v>
                </c:pt>
                <c:pt idx="80">
                  <c:v>303.54104614300002</c:v>
                </c:pt>
                <c:pt idx="81">
                  <c:v>309.71759033199999</c:v>
                </c:pt>
                <c:pt idx="82">
                  <c:v>327.48553466800001</c:v>
                </c:pt>
                <c:pt idx="83">
                  <c:v>345.07418823199998</c:v>
                </c:pt>
                <c:pt idx="84">
                  <c:v>356.15798950200002</c:v>
                </c:pt>
                <c:pt idx="85">
                  <c:v>360.40505981400003</c:v>
                </c:pt>
                <c:pt idx="86">
                  <c:v>355.10012817400002</c:v>
                </c:pt>
                <c:pt idx="87">
                  <c:v>345.04806518599997</c:v>
                </c:pt>
                <c:pt idx="88">
                  <c:v>327.87988281200001</c:v>
                </c:pt>
                <c:pt idx="89">
                  <c:v>312.84832763700001</c:v>
                </c:pt>
                <c:pt idx="90">
                  <c:v>311.05310058600003</c:v>
                </c:pt>
                <c:pt idx="91">
                  <c:v>324.031494141</c:v>
                </c:pt>
                <c:pt idx="92">
                  <c:v>341.67526245099998</c:v>
                </c:pt>
                <c:pt idx="93">
                  <c:v>355.74710083000002</c:v>
                </c:pt>
                <c:pt idx="94">
                  <c:v>362.341705322</c:v>
                </c:pt>
                <c:pt idx="95">
                  <c:v>361.84597778300002</c:v>
                </c:pt>
                <c:pt idx="96">
                  <c:v>352.63052368199999</c:v>
                </c:pt>
                <c:pt idx="97">
                  <c:v>335.31539916999998</c:v>
                </c:pt>
                <c:pt idx="98">
                  <c:v>315.21466064499998</c:v>
                </c:pt>
                <c:pt idx="99">
                  <c:v>302.99908447299998</c:v>
                </c:pt>
                <c:pt idx="100">
                  <c:v>309.91421508799999</c:v>
                </c:pt>
                <c:pt idx="101">
                  <c:v>329.30557250999999</c:v>
                </c:pt>
                <c:pt idx="102">
                  <c:v>347.34930419900002</c:v>
                </c:pt>
                <c:pt idx="103">
                  <c:v>356.52062988300003</c:v>
                </c:pt>
                <c:pt idx="104">
                  <c:v>357.19030761699997</c:v>
                </c:pt>
                <c:pt idx="105">
                  <c:v>352.61096191399997</c:v>
                </c:pt>
                <c:pt idx="106">
                  <c:v>338.71725463899998</c:v>
                </c:pt>
                <c:pt idx="107">
                  <c:v>319.17230224600002</c:v>
                </c:pt>
                <c:pt idx="108">
                  <c:v>305.18148803700001</c:v>
                </c:pt>
                <c:pt idx="109">
                  <c:v>309.795166016</c:v>
                </c:pt>
                <c:pt idx="110">
                  <c:v>329.86822509799998</c:v>
                </c:pt>
                <c:pt idx="111">
                  <c:v>349.39285278300002</c:v>
                </c:pt>
                <c:pt idx="112">
                  <c:v>360.35818481400003</c:v>
                </c:pt>
                <c:pt idx="113">
                  <c:v>363.956939697</c:v>
                </c:pt>
                <c:pt idx="114">
                  <c:v>359.53518676800002</c:v>
                </c:pt>
                <c:pt idx="115">
                  <c:v>348.09622192400002</c:v>
                </c:pt>
                <c:pt idx="116">
                  <c:v>329.31082153300002</c:v>
                </c:pt>
                <c:pt idx="117">
                  <c:v>310.17956543000003</c:v>
                </c:pt>
                <c:pt idx="118">
                  <c:v>305.06015014600001</c:v>
                </c:pt>
                <c:pt idx="119">
                  <c:v>318.35153198199998</c:v>
                </c:pt>
                <c:pt idx="120">
                  <c:v>339.54846191399997</c:v>
                </c:pt>
                <c:pt idx="121">
                  <c:v>355.19039916999998</c:v>
                </c:pt>
                <c:pt idx="122">
                  <c:v>362.17199706999997</c:v>
                </c:pt>
                <c:pt idx="123">
                  <c:v>360.79547119099999</c:v>
                </c:pt>
                <c:pt idx="124">
                  <c:v>350.81942749000001</c:v>
                </c:pt>
                <c:pt idx="125">
                  <c:v>328.48529052700002</c:v>
                </c:pt>
                <c:pt idx="126">
                  <c:v>304.09060668900003</c:v>
                </c:pt>
                <c:pt idx="127">
                  <c:v>297.75189209000001</c:v>
                </c:pt>
                <c:pt idx="128">
                  <c:v>309.26190185500002</c:v>
                </c:pt>
                <c:pt idx="129">
                  <c:v>330.48861694300001</c:v>
                </c:pt>
                <c:pt idx="130">
                  <c:v>349.46694946299999</c:v>
                </c:pt>
                <c:pt idx="131">
                  <c:v>357.09704589799998</c:v>
                </c:pt>
                <c:pt idx="132">
                  <c:v>353.97528076200001</c:v>
                </c:pt>
                <c:pt idx="133">
                  <c:v>341.00942993199999</c:v>
                </c:pt>
                <c:pt idx="134">
                  <c:v>319.525634766</c:v>
                </c:pt>
                <c:pt idx="135">
                  <c:v>301.27386474600002</c:v>
                </c:pt>
                <c:pt idx="136">
                  <c:v>299.03610229499998</c:v>
                </c:pt>
                <c:pt idx="137">
                  <c:v>313.42538452100001</c:v>
                </c:pt>
                <c:pt idx="138">
                  <c:v>338.10461425800003</c:v>
                </c:pt>
                <c:pt idx="139">
                  <c:v>356.06881713899998</c:v>
                </c:pt>
                <c:pt idx="140">
                  <c:v>360.93087768599997</c:v>
                </c:pt>
                <c:pt idx="141">
                  <c:v>355.52981567400002</c:v>
                </c:pt>
                <c:pt idx="142">
                  <c:v>338.44125366200001</c:v>
                </c:pt>
                <c:pt idx="143">
                  <c:v>316.57827758799999</c:v>
                </c:pt>
                <c:pt idx="144">
                  <c:v>306.99816894499997</c:v>
                </c:pt>
                <c:pt idx="145">
                  <c:v>316.28451538100001</c:v>
                </c:pt>
                <c:pt idx="146">
                  <c:v>335.98959350600001</c:v>
                </c:pt>
                <c:pt idx="147">
                  <c:v>353.49588012700002</c:v>
                </c:pt>
                <c:pt idx="148">
                  <c:v>361.30566406200001</c:v>
                </c:pt>
                <c:pt idx="149">
                  <c:v>356.30447387700002</c:v>
                </c:pt>
                <c:pt idx="150">
                  <c:v>343.24215698199998</c:v>
                </c:pt>
                <c:pt idx="151">
                  <c:v>323.36099243199999</c:v>
                </c:pt>
                <c:pt idx="152">
                  <c:v>307.29293823199998</c:v>
                </c:pt>
                <c:pt idx="153">
                  <c:v>308.38351440399998</c:v>
                </c:pt>
                <c:pt idx="154">
                  <c:v>326.30209350600001</c:v>
                </c:pt>
                <c:pt idx="155">
                  <c:v>347.08795165999999</c:v>
                </c:pt>
                <c:pt idx="156">
                  <c:v>360.52249145500002</c:v>
                </c:pt>
                <c:pt idx="157">
                  <c:v>365.05935668900003</c:v>
                </c:pt>
                <c:pt idx="158">
                  <c:v>361.40798950200002</c:v>
                </c:pt>
                <c:pt idx="159">
                  <c:v>350.39572143599997</c:v>
                </c:pt>
                <c:pt idx="160">
                  <c:v>330.944091797</c:v>
                </c:pt>
                <c:pt idx="161">
                  <c:v>311.802825928</c:v>
                </c:pt>
                <c:pt idx="162">
                  <c:v>306.57907104499998</c:v>
                </c:pt>
                <c:pt idx="163">
                  <c:v>319.51574706999997</c:v>
                </c:pt>
                <c:pt idx="164">
                  <c:v>340.48275756800001</c:v>
                </c:pt>
                <c:pt idx="165">
                  <c:v>356.11029052700002</c:v>
                </c:pt>
                <c:pt idx="166">
                  <c:v>364.19866943400001</c:v>
                </c:pt>
                <c:pt idx="167">
                  <c:v>362.33770751999998</c:v>
                </c:pt>
                <c:pt idx="168">
                  <c:v>350.6434021</c:v>
                </c:pt>
                <c:pt idx="169">
                  <c:v>332.88150024399999</c:v>
                </c:pt>
                <c:pt idx="170">
                  <c:v>315.33462524399999</c:v>
                </c:pt>
                <c:pt idx="171">
                  <c:v>311.77682495099998</c:v>
                </c:pt>
                <c:pt idx="172">
                  <c:v>325.79046630900001</c:v>
                </c:pt>
                <c:pt idx="173">
                  <c:v>345.58880615200002</c:v>
                </c:pt>
                <c:pt idx="174">
                  <c:v>359.89349365200002</c:v>
                </c:pt>
                <c:pt idx="175">
                  <c:v>366.19537353499999</c:v>
                </c:pt>
                <c:pt idx="176">
                  <c:v>365.26638793900003</c:v>
                </c:pt>
                <c:pt idx="177">
                  <c:v>354.95864868199999</c:v>
                </c:pt>
                <c:pt idx="178">
                  <c:v>336.46853637700002</c:v>
                </c:pt>
                <c:pt idx="179">
                  <c:v>315.86065673799999</c:v>
                </c:pt>
                <c:pt idx="180">
                  <c:v>306.866943359</c:v>
                </c:pt>
                <c:pt idx="181">
                  <c:v>318.68975830099998</c:v>
                </c:pt>
                <c:pt idx="182">
                  <c:v>339.884277344</c:v>
                </c:pt>
                <c:pt idx="183">
                  <c:v>355.05090331999997</c:v>
                </c:pt>
                <c:pt idx="184">
                  <c:v>361.84149169900002</c:v>
                </c:pt>
                <c:pt idx="185">
                  <c:v>360.99685668900003</c:v>
                </c:pt>
                <c:pt idx="186">
                  <c:v>353.95101928700001</c:v>
                </c:pt>
                <c:pt idx="187">
                  <c:v>338.898193359</c:v>
                </c:pt>
                <c:pt idx="188">
                  <c:v>321.67932128899997</c:v>
                </c:pt>
                <c:pt idx="189">
                  <c:v>315.33319091800001</c:v>
                </c:pt>
                <c:pt idx="190">
                  <c:v>327.82391357400002</c:v>
                </c:pt>
                <c:pt idx="191">
                  <c:v>347.89498901399998</c:v>
                </c:pt>
                <c:pt idx="192">
                  <c:v>361.17132568400001</c:v>
                </c:pt>
                <c:pt idx="193">
                  <c:v>368.521972656</c:v>
                </c:pt>
                <c:pt idx="194">
                  <c:v>364.83255004900002</c:v>
                </c:pt>
                <c:pt idx="195">
                  <c:v>351.69845581099997</c:v>
                </c:pt>
                <c:pt idx="196">
                  <c:v>331.68640136699997</c:v>
                </c:pt>
                <c:pt idx="197">
                  <c:v>313.00866699199997</c:v>
                </c:pt>
                <c:pt idx="198">
                  <c:v>309.444824219</c:v>
                </c:pt>
                <c:pt idx="199">
                  <c:v>325.48785400399998</c:v>
                </c:pt>
                <c:pt idx="200">
                  <c:v>345.91442871100003</c:v>
                </c:pt>
                <c:pt idx="201">
                  <c:v>361.321533203</c:v>
                </c:pt>
                <c:pt idx="202">
                  <c:v>366.99761962899998</c:v>
                </c:pt>
                <c:pt idx="203">
                  <c:v>365.84255981400003</c:v>
                </c:pt>
                <c:pt idx="204">
                  <c:v>358.84289550800003</c:v>
                </c:pt>
                <c:pt idx="205">
                  <c:v>342.88540649399999</c:v>
                </c:pt>
                <c:pt idx="206">
                  <c:v>323.783935547</c:v>
                </c:pt>
                <c:pt idx="207">
                  <c:v>318.312744141</c:v>
                </c:pt>
                <c:pt idx="208">
                  <c:v>331.47161865200002</c:v>
                </c:pt>
                <c:pt idx="209">
                  <c:v>350.81912231400003</c:v>
                </c:pt>
                <c:pt idx="210">
                  <c:v>361.963378906</c:v>
                </c:pt>
                <c:pt idx="211">
                  <c:v>365.43511962899998</c:v>
                </c:pt>
                <c:pt idx="212">
                  <c:v>360.07159423799999</c:v>
                </c:pt>
                <c:pt idx="213">
                  <c:v>346.64291381800001</c:v>
                </c:pt>
                <c:pt idx="214">
                  <c:v>327.37210083000002</c:v>
                </c:pt>
                <c:pt idx="215">
                  <c:v>312.96664428700001</c:v>
                </c:pt>
                <c:pt idx="216">
                  <c:v>314.67019653300002</c:v>
                </c:pt>
                <c:pt idx="217">
                  <c:v>330.68566894499997</c:v>
                </c:pt>
                <c:pt idx="218">
                  <c:v>349.662017822</c:v>
                </c:pt>
                <c:pt idx="219">
                  <c:v>362.72650146500001</c:v>
                </c:pt>
                <c:pt idx="220">
                  <c:v>368.88055419900002</c:v>
                </c:pt>
                <c:pt idx="221">
                  <c:v>366.58572387700002</c:v>
                </c:pt>
                <c:pt idx="222">
                  <c:v>357.10211181599999</c:v>
                </c:pt>
                <c:pt idx="223">
                  <c:v>339.05606079099999</c:v>
                </c:pt>
                <c:pt idx="224">
                  <c:v>319.576171875</c:v>
                </c:pt>
                <c:pt idx="225">
                  <c:v>309.74005126999998</c:v>
                </c:pt>
                <c:pt idx="226">
                  <c:v>321.07363891599999</c:v>
                </c:pt>
                <c:pt idx="227">
                  <c:v>341.53768920900001</c:v>
                </c:pt>
                <c:pt idx="228">
                  <c:v>356.78497314499998</c:v>
                </c:pt>
                <c:pt idx="229">
                  <c:v>365.10412597700002</c:v>
                </c:pt>
                <c:pt idx="230">
                  <c:v>367.14382934600002</c:v>
                </c:pt>
                <c:pt idx="231">
                  <c:v>361.10916137700002</c:v>
                </c:pt>
                <c:pt idx="232">
                  <c:v>347.47332763700001</c:v>
                </c:pt>
                <c:pt idx="233">
                  <c:v>328.41662597700002</c:v>
                </c:pt>
                <c:pt idx="234">
                  <c:v>313.52246093799999</c:v>
                </c:pt>
                <c:pt idx="235">
                  <c:v>315.12838745099998</c:v>
                </c:pt>
                <c:pt idx="236">
                  <c:v>330.70391845699999</c:v>
                </c:pt>
                <c:pt idx="237">
                  <c:v>348.96585083000002</c:v>
                </c:pt>
                <c:pt idx="238">
                  <c:v>359.539550781</c:v>
                </c:pt>
                <c:pt idx="239">
                  <c:v>360.95520019499997</c:v>
                </c:pt>
                <c:pt idx="240">
                  <c:v>352.479980469</c:v>
                </c:pt>
                <c:pt idx="241">
                  <c:v>335.88317871100003</c:v>
                </c:pt>
                <c:pt idx="242">
                  <c:v>316.67929077100001</c:v>
                </c:pt>
                <c:pt idx="243">
                  <c:v>305.77459716800001</c:v>
                </c:pt>
                <c:pt idx="244">
                  <c:v>312.55441284199998</c:v>
                </c:pt>
                <c:pt idx="245">
                  <c:v>332.78927612299998</c:v>
                </c:pt>
                <c:pt idx="246">
                  <c:v>352.89007568400001</c:v>
                </c:pt>
                <c:pt idx="247">
                  <c:v>362.86703491200001</c:v>
                </c:pt>
                <c:pt idx="248">
                  <c:v>364.61706543000003</c:v>
                </c:pt>
                <c:pt idx="249">
                  <c:v>360.51660156200001</c:v>
                </c:pt>
                <c:pt idx="250">
                  <c:v>347.56457519499997</c:v>
                </c:pt>
                <c:pt idx="251">
                  <c:v>327.94998168900003</c:v>
                </c:pt>
                <c:pt idx="252">
                  <c:v>309.61788940399998</c:v>
                </c:pt>
                <c:pt idx="253">
                  <c:v>304.861236572</c:v>
                </c:pt>
                <c:pt idx="254">
                  <c:v>314.708892822</c:v>
                </c:pt>
                <c:pt idx="255">
                  <c:v>334.12405395500002</c:v>
                </c:pt>
                <c:pt idx="256">
                  <c:v>352.84866333000002</c:v>
                </c:pt>
                <c:pt idx="257">
                  <c:v>362.23718261699997</c:v>
                </c:pt>
                <c:pt idx="258">
                  <c:v>364.02688598600002</c:v>
                </c:pt>
                <c:pt idx="259">
                  <c:v>355.71191406200001</c:v>
                </c:pt>
                <c:pt idx="260">
                  <c:v>337.07794189499998</c:v>
                </c:pt>
                <c:pt idx="261">
                  <c:v>314.80880737299998</c:v>
                </c:pt>
                <c:pt idx="262">
                  <c:v>302.82556152299998</c:v>
                </c:pt>
                <c:pt idx="263">
                  <c:v>308.53689575200002</c:v>
                </c:pt>
                <c:pt idx="264">
                  <c:v>331.66952514600001</c:v>
                </c:pt>
                <c:pt idx="265">
                  <c:v>354.61691284199998</c:v>
                </c:pt>
                <c:pt idx="266">
                  <c:v>367.83102416999998</c:v>
                </c:pt>
                <c:pt idx="267">
                  <c:v>369.900390625</c:v>
                </c:pt>
                <c:pt idx="268">
                  <c:v>362.17776489300002</c:v>
                </c:pt>
                <c:pt idx="269">
                  <c:v>345.49844360399999</c:v>
                </c:pt>
                <c:pt idx="270">
                  <c:v>324.67349243199999</c:v>
                </c:pt>
                <c:pt idx="271">
                  <c:v>309.47180175800003</c:v>
                </c:pt>
                <c:pt idx="272">
                  <c:v>311.03158569300001</c:v>
                </c:pt>
                <c:pt idx="273">
                  <c:v>328.68713378899997</c:v>
                </c:pt>
                <c:pt idx="274">
                  <c:v>349.51809692400002</c:v>
                </c:pt>
                <c:pt idx="275">
                  <c:v>365.07797241200001</c:v>
                </c:pt>
                <c:pt idx="276">
                  <c:v>370.200042725</c:v>
                </c:pt>
                <c:pt idx="277">
                  <c:v>366.17523193400001</c:v>
                </c:pt>
                <c:pt idx="278">
                  <c:v>355.68130493199999</c:v>
                </c:pt>
                <c:pt idx="279">
                  <c:v>335.64801025399998</c:v>
                </c:pt>
                <c:pt idx="280">
                  <c:v>314.28005981400003</c:v>
                </c:pt>
                <c:pt idx="281">
                  <c:v>305.0440979</c:v>
                </c:pt>
                <c:pt idx="282">
                  <c:v>312.27957153300002</c:v>
                </c:pt>
                <c:pt idx="283">
                  <c:v>329.67974853499999</c:v>
                </c:pt>
                <c:pt idx="284">
                  <c:v>350.10134887700002</c:v>
                </c:pt>
                <c:pt idx="285">
                  <c:v>362.77734375</c:v>
                </c:pt>
                <c:pt idx="286">
                  <c:v>365.59069824199997</c:v>
                </c:pt>
                <c:pt idx="287">
                  <c:v>359.29058837899998</c:v>
                </c:pt>
                <c:pt idx="288">
                  <c:v>343.02679443400001</c:v>
                </c:pt>
                <c:pt idx="289">
                  <c:v>320.997558594</c:v>
                </c:pt>
                <c:pt idx="290">
                  <c:v>306.46035766599999</c:v>
                </c:pt>
                <c:pt idx="291">
                  <c:v>311.505615234</c:v>
                </c:pt>
                <c:pt idx="292">
                  <c:v>332.83023071299999</c:v>
                </c:pt>
                <c:pt idx="293">
                  <c:v>353.28421020500002</c:v>
                </c:pt>
                <c:pt idx="294">
                  <c:v>364.024658203</c:v>
                </c:pt>
                <c:pt idx="295">
                  <c:v>364.26223754900002</c:v>
                </c:pt>
                <c:pt idx="296">
                  <c:v>357.86199951200001</c:v>
                </c:pt>
                <c:pt idx="297">
                  <c:v>341.43566894499997</c:v>
                </c:pt>
                <c:pt idx="298">
                  <c:v>319.79238891599999</c:v>
                </c:pt>
                <c:pt idx="299">
                  <c:v>305.89517211899999</c:v>
                </c:pt>
                <c:pt idx="300">
                  <c:v>307.86102294900002</c:v>
                </c:pt>
                <c:pt idx="301">
                  <c:v>322.16882324199997</c:v>
                </c:pt>
                <c:pt idx="302">
                  <c:v>341.64129638700001</c:v>
                </c:pt>
                <c:pt idx="303">
                  <c:v>358.51754760699998</c:v>
                </c:pt>
                <c:pt idx="304">
                  <c:v>365.019287109</c:v>
                </c:pt>
                <c:pt idx="305">
                  <c:v>361.90664672899999</c:v>
                </c:pt>
                <c:pt idx="306">
                  <c:v>352.39089965800002</c:v>
                </c:pt>
                <c:pt idx="307">
                  <c:v>333.61004638700001</c:v>
                </c:pt>
                <c:pt idx="308">
                  <c:v>310.59674072299998</c:v>
                </c:pt>
                <c:pt idx="309">
                  <c:v>304.55612182599998</c:v>
                </c:pt>
                <c:pt idx="310">
                  <c:v>316.67904663100001</c:v>
                </c:pt>
                <c:pt idx="311">
                  <c:v>336.91345214799998</c:v>
                </c:pt>
                <c:pt idx="312">
                  <c:v>352.37405395500002</c:v>
                </c:pt>
                <c:pt idx="313">
                  <c:v>359.62869262700002</c:v>
                </c:pt>
                <c:pt idx="314">
                  <c:v>359.15838623000002</c:v>
                </c:pt>
                <c:pt idx="315">
                  <c:v>349.78302001999998</c:v>
                </c:pt>
                <c:pt idx="316">
                  <c:v>333.72845459000001</c:v>
                </c:pt>
                <c:pt idx="317">
                  <c:v>313.34255981400003</c:v>
                </c:pt>
                <c:pt idx="318">
                  <c:v>301.09909057599998</c:v>
                </c:pt>
                <c:pt idx="319">
                  <c:v>303.51257324199997</c:v>
                </c:pt>
                <c:pt idx="320">
                  <c:v>318.88436889600001</c:v>
                </c:pt>
                <c:pt idx="321">
                  <c:v>338.57473754900002</c:v>
                </c:pt>
                <c:pt idx="322">
                  <c:v>352.02581787100002</c:v>
                </c:pt>
                <c:pt idx="323">
                  <c:v>358.30987548799999</c:v>
                </c:pt>
                <c:pt idx="324">
                  <c:v>357.43618774399999</c:v>
                </c:pt>
                <c:pt idx="325">
                  <c:v>349.95153808600003</c:v>
                </c:pt>
                <c:pt idx="326">
                  <c:v>333.40878295900001</c:v>
                </c:pt>
                <c:pt idx="327">
                  <c:v>312.59082031200001</c:v>
                </c:pt>
                <c:pt idx="328">
                  <c:v>301.86227416999998</c:v>
                </c:pt>
                <c:pt idx="329">
                  <c:v>308.89230346699998</c:v>
                </c:pt>
                <c:pt idx="330">
                  <c:v>330.17080688499999</c:v>
                </c:pt>
                <c:pt idx="331">
                  <c:v>347.71875</c:v>
                </c:pt>
                <c:pt idx="332">
                  <c:v>356.51657104499998</c:v>
                </c:pt>
                <c:pt idx="333">
                  <c:v>356.23489379900002</c:v>
                </c:pt>
                <c:pt idx="334">
                  <c:v>347.26272583000002</c:v>
                </c:pt>
                <c:pt idx="335">
                  <c:v>329.152435303</c:v>
                </c:pt>
                <c:pt idx="336">
                  <c:v>309.51916503899997</c:v>
                </c:pt>
                <c:pt idx="337">
                  <c:v>304.34439086899999</c:v>
                </c:pt>
                <c:pt idx="338">
                  <c:v>312.793060303</c:v>
                </c:pt>
                <c:pt idx="339">
                  <c:v>330.09378051800002</c:v>
                </c:pt>
                <c:pt idx="340">
                  <c:v>346.15597534199998</c:v>
                </c:pt>
                <c:pt idx="341">
                  <c:v>354.84808349600002</c:v>
                </c:pt>
                <c:pt idx="342">
                  <c:v>355.35827636699997</c:v>
                </c:pt>
                <c:pt idx="343">
                  <c:v>350.63415527299998</c:v>
                </c:pt>
                <c:pt idx="344">
                  <c:v>340.33532714799998</c:v>
                </c:pt>
                <c:pt idx="345">
                  <c:v>320.82492065399998</c:v>
                </c:pt>
                <c:pt idx="346">
                  <c:v>301.15197753899997</c:v>
                </c:pt>
                <c:pt idx="347">
                  <c:v>292.90554809600002</c:v>
                </c:pt>
                <c:pt idx="348">
                  <c:v>299.23458862299998</c:v>
                </c:pt>
                <c:pt idx="349">
                  <c:v>316.80032348600002</c:v>
                </c:pt>
                <c:pt idx="350">
                  <c:v>338.32687377899998</c:v>
                </c:pt>
                <c:pt idx="351">
                  <c:v>353.72421264600001</c:v>
                </c:pt>
                <c:pt idx="352">
                  <c:v>359.14147949199997</c:v>
                </c:pt>
                <c:pt idx="353">
                  <c:v>356.59289550800003</c:v>
                </c:pt>
                <c:pt idx="354">
                  <c:v>345.05831909199998</c:v>
                </c:pt>
                <c:pt idx="355">
                  <c:v>327.09725952100001</c:v>
                </c:pt>
                <c:pt idx="356">
                  <c:v>308.17990112299998</c:v>
                </c:pt>
                <c:pt idx="357">
                  <c:v>301.79568481400003</c:v>
                </c:pt>
                <c:pt idx="358">
                  <c:v>312.99563598600002</c:v>
                </c:pt>
                <c:pt idx="359">
                  <c:v>332.20245361299999</c:v>
                </c:pt>
                <c:pt idx="360">
                  <c:v>348.51742553700001</c:v>
                </c:pt>
                <c:pt idx="361">
                  <c:v>355.380371094</c:v>
                </c:pt>
                <c:pt idx="362">
                  <c:v>352.60263061500001</c:v>
                </c:pt>
                <c:pt idx="363">
                  <c:v>343.26718139600001</c:v>
                </c:pt>
                <c:pt idx="364">
                  <c:v>327.88543701200001</c:v>
                </c:pt>
                <c:pt idx="365">
                  <c:v>311.68606567400002</c:v>
                </c:pt>
                <c:pt idx="366">
                  <c:v>302.58724975600001</c:v>
                </c:pt>
                <c:pt idx="367">
                  <c:v>308.13180541999998</c:v>
                </c:pt>
                <c:pt idx="368">
                  <c:v>322.687011719</c:v>
                </c:pt>
                <c:pt idx="369">
                  <c:v>341.29083251999998</c:v>
                </c:pt>
                <c:pt idx="370">
                  <c:v>352.638763428</c:v>
                </c:pt>
                <c:pt idx="371">
                  <c:v>355.196136475</c:v>
                </c:pt>
                <c:pt idx="372">
                  <c:v>349.67645263700001</c:v>
                </c:pt>
                <c:pt idx="373">
                  <c:v>335.606201172</c:v>
                </c:pt>
                <c:pt idx="374">
                  <c:v>316.45098876999998</c:v>
                </c:pt>
                <c:pt idx="375">
                  <c:v>301.98791503899997</c:v>
                </c:pt>
                <c:pt idx="376">
                  <c:v>300.01159668000003</c:v>
                </c:pt>
                <c:pt idx="377">
                  <c:v>309.62811279300001</c:v>
                </c:pt>
                <c:pt idx="378">
                  <c:v>326.91989135699998</c:v>
                </c:pt>
                <c:pt idx="379">
                  <c:v>343.22406005900001</c:v>
                </c:pt>
                <c:pt idx="380">
                  <c:v>352.00799560500002</c:v>
                </c:pt>
                <c:pt idx="381">
                  <c:v>349.61380004900002</c:v>
                </c:pt>
                <c:pt idx="382">
                  <c:v>339.19100952100001</c:v>
                </c:pt>
                <c:pt idx="383">
                  <c:v>319.845947266</c:v>
                </c:pt>
                <c:pt idx="384">
                  <c:v>302.63928222700002</c:v>
                </c:pt>
                <c:pt idx="385">
                  <c:v>302.66699218799999</c:v>
                </c:pt>
                <c:pt idx="386">
                  <c:v>316.57781982400002</c:v>
                </c:pt>
                <c:pt idx="387">
                  <c:v>335.14779663100001</c:v>
                </c:pt>
                <c:pt idx="388">
                  <c:v>349.45211791999998</c:v>
                </c:pt>
                <c:pt idx="389">
                  <c:v>354.415924072</c:v>
                </c:pt>
                <c:pt idx="390">
                  <c:v>349.70495605500003</c:v>
                </c:pt>
                <c:pt idx="391">
                  <c:v>335.640380859</c:v>
                </c:pt>
                <c:pt idx="392">
                  <c:v>314.70440673799999</c:v>
                </c:pt>
                <c:pt idx="393">
                  <c:v>299.46499633799999</c:v>
                </c:pt>
                <c:pt idx="394">
                  <c:v>300.96905517599998</c:v>
                </c:pt>
                <c:pt idx="395">
                  <c:v>316.52371215800002</c:v>
                </c:pt>
                <c:pt idx="396">
                  <c:v>336.57577514600001</c:v>
                </c:pt>
                <c:pt idx="397">
                  <c:v>352.037353516</c:v>
                </c:pt>
                <c:pt idx="398">
                  <c:v>357.23574829099999</c:v>
                </c:pt>
                <c:pt idx="399">
                  <c:v>354.61193847700002</c:v>
                </c:pt>
                <c:pt idx="400">
                  <c:v>345.95541381800001</c:v>
                </c:pt>
                <c:pt idx="401">
                  <c:v>328.55633544900002</c:v>
                </c:pt>
                <c:pt idx="402">
                  <c:v>308.55899047899999</c:v>
                </c:pt>
                <c:pt idx="403">
                  <c:v>297.18112182599998</c:v>
                </c:pt>
                <c:pt idx="404">
                  <c:v>301.40008544900002</c:v>
                </c:pt>
                <c:pt idx="405">
                  <c:v>319.60617065399998</c:v>
                </c:pt>
                <c:pt idx="406">
                  <c:v>341.88442993199999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58200"/>
        <c:axId val="181658592"/>
      </c:scatterChart>
      <c:valAx>
        <c:axId val="181658200"/>
        <c:scaling>
          <c:orientation val="minMax"/>
          <c:max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81658592"/>
        <c:crosses val="autoZero"/>
        <c:crossBetween val="midCat"/>
      </c:valAx>
      <c:valAx>
        <c:axId val="181658592"/>
        <c:scaling>
          <c:orientation val="minMax"/>
          <c:min val="25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Height (mm)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816582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Corners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corners_mccain_pres_20140319105!$E$3</c:f>
              <c:strCache>
                <c:ptCount val="1"/>
                <c:pt idx="0">
                  <c:v>y</c:v>
                </c:pt>
              </c:strCache>
            </c:strRef>
          </c:tx>
          <c:marker>
            <c:symbol val="none"/>
          </c:marker>
          <c:xVal>
            <c:numRef>
              <c:f>corners_mccain_pres_20140319105!$D$4:$D$3290</c:f>
              <c:numCache>
                <c:formatCode>General</c:formatCode>
                <c:ptCount val="3287"/>
                <c:pt idx="0">
                  <c:v>135.36660766599999</c:v>
                </c:pt>
                <c:pt idx="1">
                  <c:v>130.26057434099999</c:v>
                </c:pt>
                <c:pt idx="2">
                  <c:v>124.252487183</c:v>
                </c:pt>
                <c:pt idx="3">
                  <c:v>116.993583679</c:v>
                </c:pt>
                <c:pt idx="4">
                  <c:v>108.493415833</c:v>
                </c:pt>
                <c:pt idx="5">
                  <c:v>98.957000732400004</c:v>
                </c:pt>
                <c:pt idx="6">
                  <c:v>88.515228271500007</c:v>
                </c:pt>
                <c:pt idx="7">
                  <c:v>78.050048828100003</c:v>
                </c:pt>
                <c:pt idx="8">
                  <c:v>68.295463561999995</c:v>
                </c:pt>
                <c:pt idx="9">
                  <c:v>59.823097228999998</c:v>
                </c:pt>
                <c:pt idx="10">
                  <c:v>52.636493682900003</c:v>
                </c:pt>
                <c:pt idx="11">
                  <c:v>46.422676086400003</c:v>
                </c:pt>
                <c:pt idx="12">
                  <c:v>40.910144805900003</c:v>
                </c:pt>
                <c:pt idx="13">
                  <c:v>35.721309661900001</c:v>
                </c:pt>
                <c:pt idx="14">
                  <c:v>30.910779952999999</c:v>
                </c:pt>
                <c:pt idx="15">
                  <c:v>26.671916961699999</c:v>
                </c:pt>
                <c:pt idx="16">
                  <c:v>22.7681922913</c:v>
                </c:pt>
                <c:pt idx="17">
                  <c:v>19.320487976100001</c:v>
                </c:pt>
                <c:pt idx="18">
                  <c:v>16.393640518200002</c:v>
                </c:pt>
                <c:pt idx="19">
                  <c:v>13.882863044700001</c:v>
                </c:pt>
                <c:pt idx="20">
                  <c:v>11.9310283661</c:v>
                </c:pt>
                <c:pt idx="21">
                  <c:v>10.220845222499999</c:v>
                </c:pt>
                <c:pt idx="22">
                  <c:v>8.4728469848600003</c:v>
                </c:pt>
                <c:pt idx="23">
                  <c:v>6.6432352066</c:v>
                </c:pt>
                <c:pt idx="24">
                  <c:v>4.8293967246999996</c:v>
                </c:pt>
                <c:pt idx="25">
                  <c:v>3.1113014221199999</c:v>
                </c:pt>
                <c:pt idx="26">
                  <c:v>1.5933799743699999</c:v>
                </c:pt>
                <c:pt idx="27">
                  <c:v>0.107858590782</c:v>
                </c:pt>
                <c:pt idx="28">
                  <c:v>-1.36185181141</c:v>
                </c:pt>
                <c:pt idx="29">
                  <c:v>-3.0097086429600002</c:v>
                </c:pt>
                <c:pt idx="30">
                  <c:v>-4.79959392548</c:v>
                </c:pt>
                <c:pt idx="31">
                  <c:v>-6.4786520004300003</c:v>
                </c:pt>
                <c:pt idx="32">
                  <c:v>-8.1259012222300004</c:v>
                </c:pt>
                <c:pt idx="33">
                  <c:v>-9.7371129989600007</c:v>
                </c:pt>
                <c:pt idx="34">
                  <c:v>-11.2052974701</c:v>
                </c:pt>
                <c:pt idx="35">
                  <c:v>-12.4454278946</c:v>
                </c:pt>
                <c:pt idx="36">
                  <c:v>-13.6096553802</c:v>
                </c:pt>
                <c:pt idx="37">
                  <c:v>-14.626682281500001</c:v>
                </c:pt>
                <c:pt idx="38">
                  <c:v>-15.4669866562</c:v>
                </c:pt>
                <c:pt idx="39">
                  <c:v>-16.062154769900001</c:v>
                </c:pt>
                <c:pt idx="40">
                  <c:v>-16.406442642199998</c:v>
                </c:pt>
                <c:pt idx="41">
                  <c:v>-16.404127120999998</c:v>
                </c:pt>
                <c:pt idx="42">
                  <c:v>-16.203830718999999</c:v>
                </c:pt>
                <c:pt idx="43">
                  <c:v>-16.0881099701</c:v>
                </c:pt>
                <c:pt idx="44">
                  <c:v>-16.0975379944</c:v>
                </c:pt>
                <c:pt idx="45">
                  <c:v>-16.180009841899999</c:v>
                </c:pt>
                <c:pt idx="46">
                  <c:v>-16.345605850199998</c:v>
                </c:pt>
                <c:pt idx="47">
                  <c:v>-16.695003509500001</c:v>
                </c:pt>
                <c:pt idx="48">
                  <c:v>-17.217611312900001</c:v>
                </c:pt>
                <c:pt idx="49">
                  <c:v>-17.863571167</c:v>
                </c:pt>
                <c:pt idx="50">
                  <c:v>-18.567495346099999</c:v>
                </c:pt>
                <c:pt idx="51">
                  <c:v>-19.272592544599998</c:v>
                </c:pt>
                <c:pt idx="52">
                  <c:v>-19.966262817400001</c:v>
                </c:pt>
                <c:pt idx="53">
                  <c:v>-20.620180130000001</c:v>
                </c:pt>
                <c:pt idx="54">
                  <c:v>-21.178609848000001</c:v>
                </c:pt>
                <c:pt idx="55">
                  <c:v>-21.687620162999998</c:v>
                </c:pt>
                <c:pt idx="56">
                  <c:v>-22.190872192400001</c:v>
                </c:pt>
                <c:pt idx="57">
                  <c:v>-22.805202484100001</c:v>
                </c:pt>
                <c:pt idx="58">
                  <c:v>-23.0987281799</c:v>
                </c:pt>
                <c:pt idx="59">
                  <c:v>-23.5480937958</c:v>
                </c:pt>
                <c:pt idx="60">
                  <c:v>-23.921051025400001</c:v>
                </c:pt>
                <c:pt idx="61">
                  <c:v>-24.245220184299999</c:v>
                </c:pt>
                <c:pt idx="62">
                  <c:v>-24.655998230000002</c:v>
                </c:pt>
                <c:pt idx="63">
                  <c:v>-24.986034393299999</c:v>
                </c:pt>
                <c:pt idx="64">
                  <c:v>-25.1377792358</c:v>
                </c:pt>
                <c:pt idx="65">
                  <c:v>-25.338281631499999</c:v>
                </c:pt>
                <c:pt idx="66">
                  <c:v>-25.6471233368</c:v>
                </c:pt>
                <c:pt idx="67">
                  <c:v>-26.0645828247</c:v>
                </c:pt>
                <c:pt idx="68">
                  <c:v>-26.484584808299999</c:v>
                </c:pt>
                <c:pt idx="69">
                  <c:v>-26.950014114399998</c:v>
                </c:pt>
                <c:pt idx="70">
                  <c:v>-27.366361617999999</c:v>
                </c:pt>
                <c:pt idx="71">
                  <c:v>-27.828235626200001</c:v>
                </c:pt>
                <c:pt idx="72">
                  <c:v>-28.3093032837</c:v>
                </c:pt>
                <c:pt idx="73">
                  <c:v>-28.791545867899998</c:v>
                </c:pt>
                <c:pt idx="74">
                  <c:v>-29.366798400899999</c:v>
                </c:pt>
                <c:pt idx="75">
                  <c:v>-29.842479705799999</c:v>
                </c:pt>
                <c:pt idx="76">
                  <c:v>-30.493564605700001</c:v>
                </c:pt>
                <c:pt idx="77">
                  <c:v>-31.2493724823</c:v>
                </c:pt>
                <c:pt idx="78">
                  <c:v>-32.060733795200001</c:v>
                </c:pt>
                <c:pt idx="79">
                  <c:v>-32.841018676799997</c:v>
                </c:pt>
                <c:pt idx="80">
                  <c:v>-33.544406890899999</c:v>
                </c:pt>
                <c:pt idx="81">
                  <c:v>-34.230266571000001</c:v>
                </c:pt>
                <c:pt idx="82">
                  <c:v>-34.813632965099998</c:v>
                </c:pt>
                <c:pt idx="83">
                  <c:v>-35.2326278687</c:v>
                </c:pt>
                <c:pt idx="84">
                  <c:v>-35.486614227300002</c:v>
                </c:pt>
                <c:pt idx="85">
                  <c:v>-35.730735778800003</c:v>
                </c:pt>
                <c:pt idx="86">
                  <c:v>-35.821922302200001</c:v>
                </c:pt>
                <c:pt idx="87">
                  <c:v>-35.898303985600002</c:v>
                </c:pt>
                <c:pt idx="88">
                  <c:v>-35.916790008500001</c:v>
                </c:pt>
                <c:pt idx="89">
                  <c:v>-36.030364990199999</c:v>
                </c:pt>
                <c:pt idx="90">
                  <c:v>-36.066841125499998</c:v>
                </c:pt>
                <c:pt idx="91">
                  <c:v>-36.255714416499998</c:v>
                </c:pt>
                <c:pt idx="92">
                  <c:v>-36.3196372986</c:v>
                </c:pt>
                <c:pt idx="93">
                  <c:v>-36.407703399699997</c:v>
                </c:pt>
                <c:pt idx="94">
                  <c:v>-36.419372558600003</c:v>
                </c:pt>
                <c:pt idx="95">
                  <c:v>53.827064514200003</c:v>
                </c:pt>
                <c:pt idx="96">
                  <c:v>53.691108703600001</c:v>
                </c:pt>
                <c:pt idx="97">
                  <c:v>53.897941589399998</c:v>
                </c:pt>
                <c:pt idx="98">
                  <c:v>54.387218475300003</c:v>
                </c:pt>
                <c:pt idx="99">
                  <c:v>54.325660705600001</c:v>
                </c:pt>
                <c:pt idx="100">
                  <c:v>54.620552062999998</c:v>
                </c:pt>
                <c:pt idx="101">
                  <c:v>54.779712676999999</c:v>
                </c:pt>
                <c:pt idx="102">
                  <c:v>55.113029480000002</c:v>
                </c:pt>
                <c:pt idx="103">
                  <c:v>55.185325622599997</c:v>
                </c:pt>
                <c:pt idx="104">
                  <c:v>54.961669921899997</c:v>
                </c:pt>
                <c:pt idx="105">
                  <c:v>55.345687866200002</c:v>
                </c:pt>
                <c:pt idx="106">
                  <c:v>54.609142303500001</c:v>
                </c:pt>
                <c:pt idx="107">
                  <c:v>38.174468994100003</c:v>
                </c:pt>
                <c:pt idx="108">
                  <c:v>24.253427505499999</c:v>
                </c:pt>
                <c:pt idx="109">
                  <c:v>-27.184885025</c:v>
                </c:pt>
                <c:pt idx="110">
                  <c:v>-25.669582366899999</c:v>
                </c:pt>
                <c:pt idx="111">
                  <c:v>-24.2177276611</c:v>
                </c:pt>
                <c:pt idx="112">
                  <c:v>-22.7377490997</c:v>
                </c:pt>
                <c:pt idx="113">
                  <c:v>-21.3466663361</c:v>
                </c:pt>
                <c:pt idx="114">
                  <c:v>-20.004276275599999</c:v>
                </c:pt>
                <c:pt idx="115">
                  <c:v>-18.839088439899999</c:v>
                </c:pt>
                <c:pt idx="116">
                  <c:v>-17.724370956400001</c:v>
                </c:pt>
                <c:pt idx="117">
                  <c:v>-16.913290023799998</c:v>
                </c:pt>
                <c:pt idx="118">
                  <c:v>-16.306886673000001</c:v>
                </c:pt>
                <c:pt idx="119">
                  <c:v>-15.946568489100001</c:v>
                </c:pt>
                <c:pt idx="120">
                  <c:v>-15.7901630402</c:v>
                </c:pt>
                <c:pt idx="121">
                  <c:v>-15.8619213104</c:v>
                </c:pt>
                <c:pt idx="122">
                  <c:v>-16.170143127399999</c:v>
                </c:pt>
                <c:pt idx="123">
                  <c:v>-16.8033161163</c:v>
                </c:pt>
                <c:pt idx="124">
                  <c:v>-17.7890281677</c:v>
                </c:pt>
                <c:pt idx="125">
                  <c:v>-19.107957840000001</c:v>
                </c:pt>
                <c:pt idx="126">
                  <c:v>-20.537321090700001</c:v>
                </c:pt>
                <c:pt idx="127">
                  <c:v>-21.949228286699999</c:v>
                </c:pt>
                <c:pt idx="128">
                  <c:v>-23.459896087600001</c:v>
                </c:pt>
                <c:pt idx="129">
                  <c:v>-25.002382278399999</c:v>
                </c:pt>
                <c:pt idx="130">
                  <c:v>-26.449911117599999</c:v>
                </c:pt>
                <c:pt idx="131">
                  <c:v>-27.712787628200001</c:v>
                </c:pt>
                <c:pt idx="132">
                  <c:v>-28.739030838000001</c:v>
                </c:pt>
                <c:pt idx="133">
                  <c:v>-29.634481430099999</c:v>
                </c:pt>
                <c:pt idx="134">
                  <c:v>-30.223741531400002</c:v>
                </c:pt>
                <c:pt idx="135">
                  <c:v>-30.670362472499999</c:v>
                </c:pt>
                <c:pt idx="136">
                  <c:v>-31.070123672499999</c:v>
                </c:pt>
                <c:pt idx="137">
                  <c:v>-31.4082164764</c:v>
                </c:pt>
                <c:pt idx="138">
                  <c:v>-31.444704055799999</c:v>
                </c:pt>
                <c:pt idx="139">
                  <c:v>-31.445091247600001</c:v>
                </c:pt>
                <c:pt idx="140">
                  <c:v>-31.441364288300001</c:v>
                </c:pt>
                <c:pt idx="141">
                  <c:v>-31.237602233899999</c:v>
                </c:pt>
                <c:pt idx="142">
                  <c:v>-30.770433425899999</c:v>
                </c:pt>
                <c:pt idx="143">
                  <c:v>-29.809925079300001</c:v>
                </c:pt>
                <c:pt idx="144">
                  <c:v>-28.356088638300001</c:v>
                </c:pt>
                <c:pt idx="145">
                  <c:v>-26.378608703600001</c:v>
                </c:pt>
                <c:pt idx="146">
                  <c:v>-24.0546627045</c:v>
                </c:pt>
                <c:pt idx="147">
                  <c:v>-21.340322494500001</c:v>
                </c:pt>
                <c:pt idx="148">
                  <c:v>-18.3453559875</c:v>
                </c:pt>
                <c:pt idx="149">
                  <c:v>-14.9766988754</c:v>
                </c:pt>
                <c:pt idx="150">
                  <c:v>-11.3002443314</c:v>
                </c:pt>
                <c:pt idx="151">
                  <c:v>-7.2334012985199996</c:v>
                </c:pt>
                <c:pt idx="152">
                  <c:v>-2.8148021698000001</c:v>
                </c:pt>
                <c:pt idx="153">
                  <c:v>1.81103539467</c:v>
                </c:pt>
                <c:pt idx="154">
                  <c:v>6.4101119041399999</c:v>
                </c:pt>
                <c:pt idx="155">
                  <c:v>11.189814567599999</c:v>
                </c:pt>
                <c:pt idx="156">
                  <c:v>16.0145301819</c:v>
                </c:pt>
                <c:pt idx="157">
                  <c:v>21.114503860500001</c:v>
                </c:pt>
                <c:pt idx="158">
                  <c:v>26.102993011500001</c:v>
                </c:pt>
                <c:pt idx="159">
                  <c:v>31.0549678802</c:v>
                </c:pt>
                <c:pt idx="160">
                  <c:v>37.432350158699997</c:v>
                </c:pt>
                <c:pt idx="161">
                  <c:v>40.900161743200002</c:v>
                </c:pt>
                <c:pt idx="162">
                  <c:v>48.027004241900002</c:v>
                </c:pt>
                <c:pt idx="163">
                  <c:v>59.561420440699997</c:v>
                </c:pt>
                <c:pt idx="164">
                  <c:v>64.170043945299994</c:v>
                </c:pt>
                <c:pt idx="165">
                  <c:v>67.744651794399999</c:v>
                </c:pt>
                <c:pt idx="166">
                  <c:v>71.072059631299993</c:v>
                </c:pt>
                <c:pt idx="167">
                  <c:v>73.848312377900001</c:v>
                </c:pt>
                <c:pt idx="168">
                  <c:v>76.626121521000002</c:v>
                </c:pt>
                <c:pt idx="169">
                  <c:v>79.03515625</c:v>
                </c:pt>
                <c:pt idx="170">
                  <c:v>81.232971191399997</c:v>
                </c:pt>
                <c:pt idx="171">
                  <c:v>83.117843627900001</c:v>
                </c:pt>
                <c:pt idx="172">
                  <c:v>84.652748107899995</c:v>
                </c:pt>
                <c:pt idx="173">
                  <c:v>85.773979186999995</c:v>
                </c:pt>
                <c:pt idx="174">
                  <c:v>86.739723205600001</c:v>
                </c:pt>
                <c:pt idx="175">
                  <c:v>87.691848754899993</c:v>
                </c:pt>
                <c:pt idx="176">
                  <c:v>88.146987914999997</c:v>
                </c:pt>
                <c:pt idx="177">
                  <c:v>88.687652587900004</c:v>
                </c:pt>
                <c:pt idx="178">
                  <c:v>88.997245788599997</c:v>
                </c:pt>
                <c:pt idx="179">
                  <c:v>89.158454895000006</c:v>
                </c:pt>
                <c:pt idx="180">
                  <c:v>89.372169494600001</c:v>
                </c:pt>
                <c:pt idx="181">
                  <c:v>89.413375854500003</c:v>
                </c:pt>
                <c:pt idx="182">
                  <c:v>89.665954589799995</c:v>
                </c:pt>
                <c:pt idx="183">
                  <c:v>90.010116577100007</c:v>
                </c:pt>
                <c:pt idx="184">
                  <c:v>90.551437377900001</c:v>
                </c:pt>
                <c:pt idx="185">
                  <c:v>90.971336364699994</c:v>
                </c:pt>
                <c:pt idx="186">
                  <c:v>91.053421020499997</c:v>
                </c:pt>
                <c:pt idx="187">
                  <c:v>90.788970947300001</c:v>
                </c:pt>
                <c:pt idx="188">
                  <c:v>90.867057800300003</c:v>
                </c:pt>
                <c:pt idx="189">
                  <c:v>91.175346374499995</c:v>
                </c:pt>
                <c:pt idx="190">
                  <c:v>91.340545654300001</c:v>
                </c:pt>
                <c:pt idx="191">
                  <c:v>91.619834899899999</c:v>
                </c:pt>
                <c:pt idx="192">
                  <c:v>92.060478210400007</c:v>
                </c:pt>
                <c:pt idx="193">
                  <c:v>92.3007354736</c:v>
                </c:pt>
                <c:pt idx="194">
                  <c:v>92.287803649899999</c:v>
                </c:pt>
                <c:pt idx="195">
                  <c:v>91.981109619099996</c:v>
                </c:pt>
                <c:pt idx="196">
                  <c:v>91.564933776900006</c:v>
                </c:pt>
                <c:pt idx="197">
                  <c:v>91.417198181200007</c:v>
                </c:pt>
                <c:pt idx="198">
                  <c:v>90.954948425300003</c:v>
                </c:pt>
                <c:pt idx="199">
                  <c:v>90.899032592799998</c:v>
                </c:pt>
                <c:pt idx="200">
                  <c:v>90.9644241333</c:v>
                </c:pt>
                <c:pt idx="201">
                  <c:v>90.910026550300003</c:v>
                </c:pt>
                <c:pt idx="202">
                  <c:v>91.000091552699999</c:v>
                </c:pt>
                <c:pt idx="203">
                  <c:v>92.433235168500005</c:v>
                </c:pt>
                <c:pt idx="204">
                  <c:v>92.942062377900001</c:v>
                </c:pt>
                <c:pt idx="205">
                  <c:v>95.150268554700006</c:v>
                </c:pt>
                <c:pt idx="206">
                  <c:v>96.697441101099997</c:v>
                </c:pt>
                <c:pt idx="207">
                  <c:v>98.478736877399996</c:v>
                </c:pt>
                <c:pt idx="208">
                  <c:v>99.875755310100004</c:v>
                </c:pt>
                <c:pt idx="209">
                  <c:v>100.863105774</c:v>
                </c:pt>
                <c:pt idx="210">
                  <c:v>101.38202667199999</c:v>
                </c:pt>
                <c:pt idx="211">
                  <c:v>102.114196777</c:v>
                </c:pt>
                <c:pt idx="212">
                  <c:v>102.45158386200001</c:v>
                </c:pt>
                <c:pt idx="213">
                  <c:v>103.00438690199999</c:v>
                </c:pt>
                <c:pt idx="214">
                  <c:v>103.19984436</c:v>
                </c:pt>
                <c:pt idx="215">
                  <c:v>103.55863952599999</c:v>
                </c:pt>
                <c:pt idx="216">
                  <c:v>103.59294128400001</c:v>
                </c:pt>
                <c:pt idx="217">
                  <c:v>103.56401062</c:v>
                </c:pt>
                <c:pt idx="218">
                  <c:v>103.21791076700001</c:v>
                </c:pt>
                <c:pt idx="219">
                  <c:v>103.061080933</c:v>
                </c:pt>
                <c:pt idx="220">
                  <c:v>102.813392639</c:v>
                </c:pt>
                <c:pt idx="221">
                  <c:v>102.247787476</c:v>
                </c:pt>
                <c:pt idx="222">
                  <c:v>101.35558319099999</c:v>
                </c:pt>
                <c:pt idx="223">
                  <c:v>100.460502625</c:v>
                </c:pt>
                <c:pt idx="224">
                  <c:v>99.458808898900003</c:v>
                </c:pt>
                <c:pt idx="225">
                  <c:v>98.299072265600003</c:v>
                </c:pt>
                <c:pt idx="226">
                  <c:v>97.076507568400004</c:v>
                </c:pt>
                <c:pt idx="227">
                  <c:v>96.0181808472</c:v>
                </c:pt>
                <c:pt idx="228">
                  <c:v>94.902809143100001</c:v>
                </c:pt>
                <c:pt idx="229">
                  <c:v>94.102714538599997</c:v>
                </c:pt>
                <c:pt idx="230">
                  <c:v>93.385269164999997</c:v>
                </c:pt>
                <c:pt idx="231">
                  <c:v>92.601486206100006</c:v>
                </c:pt>
                <c:pt idx="232">
                  <c:v>91.896972656200006</c:v>
                </c:pt>
                <c:pt idx="233">
                  <c:v>91.550872802699999</c:v>
                </c:pt>
                <c:pt idx="234">
                  <c:v>91.342430114699994</c:v>
                </c:pt>
                <c:pt idx="235">
                  <c:v>91.2308883667</c:v>
                </c:pt>
                <c:pt idx="236">
                  <c:v>91.205001831100006</c:v>
                </c:pt>
                <c:pt idx="237">
                  <c:v>91.398948669399999</c:v>
                </c:pt>
                <c:pt idx="238">
                  <c:v>91.560829162600001</c:v>
                </c:pt>
                <c:pt idx="239">
                  <c:v>91.626792907699993</c:v>
                </c:pt>
                <c:pt idx="240">
                  <c:v>91.525177002000007</c:v>
                </c:pt>
                <c:pt idx="241">
                  <c:v>91.3404006958</c:v>
                </c:pt>
                <c:pt idx="242">
                  <c:v>90.926986694299998</c:v>
                </c:pt>
                <c:pt idx="243">
                  <c:v>90.739669799799998</c:v>
                </c:pt>
                <c:pt idx="244">
                  <c:v>90.150451660200005</c:v>
                </c:pt>
                <c:pt idx="245">
                  <c:v>89.679626464799995</c:v>
                </c:pt>
                <c:pt idx="246">
                  <c:v>88.9687957764</c:v>
                </c:pt>
                <c:pt idx="247">
                  <c:v>88.1284866333</c:v>
                </c:pt>
                <c:pt idx="248">
                  <c:v>86.745262146000002</c:v>
                </c:pt>
                <c:pt idx="249">
                  <c:v>86.747871398900003</c:v>
                </c:pt>
                <c:pt idx="250">
                  <c:v>86.398712158199999</c:v>
                </c:pt>
                <c:pt idx="251">
                  <c:v>86.240852356000005</c:v>
                </c:pt>
                <c:pt idx="252">
                  <c:v>85.900009155299998</c:v>
                </c:pt>
                <c:pt idx="253">
                  <c:v>85.551750183099998</c:v>
                </c:pt>
                <c:pt idx="254">
                  <c:v>85.298072814899996</c:v>
                </c:pt>
                <c:pt idx="255">
                  <c:v>85.124595642100005</c:v>
                </c:pt>
                <c:pt idx="256">
                  <c:v>84.974624633800005</c:v>
                </c:pt>
                <c:pt idx="257">
                  <c:v>84.9961395264</c:v>
                </c:pt>
                <c:pt idx="258">
                  <c:v>85.345932006799998</c:v>
                </c:pt>
                <c:pt idx="259">
                  <c:v>85.8179397583</c:v>
                </c:pt>
                <c:pt idx="260">
                  <c:v>86.177139282200002</c:v>
                </c:pt>
                <c:pt idx="261">
                  <c:v>86.8287277222</c:v>
                </c:pt>
                <c:pt idx="262">
                  <c:v>87.640014648399998</c:v>
                </c:pt>
                <c:pt idx="263">
                  <c:v>88.235137939500007</c:v>
                </c:pt>
                <c:pt idx="264">
                  <c:v>88.914466857899995</c:v>
                </c:pt>
                <c:pt idx="265">
                  <c:v>89.727622985799997</c:v>
                </c:pt>
                <c:pt idx="266">
                  <c:v>90.453857421899997</c:v>
                </c:pt>
                <c:pt idx="267">
                  <c:v>90.810325622600004</c:v>
                </c:pt>
                <c:pt idx="268">
                  <c:v>91.150657653799996</c:v>
                </c:pt>
                <c:pt idx="269">
                  <c:v>91.539772033700004</c:v>
                </c:pt>
                <c:pt idx="270">
                  <c:v>91.970642089799995</c:v>
                </c:pt>
                <c:pt idx="271">
                  <c:v>92.318984985399993</c:v>
                </c:pt>
                <c:pt idx="272">
                  <c:v>92.377151489300005</c:v>
                </c:pt>
                <c:pt idx="273">
                  <c:v>92.150123596200004</c:v>
                </c:pt>
                <c:pt idx="274">
                  <c:v>91.9605178833</c:v>
                </c:pt>
                <c:pt idx="275">
                  <c:v>91.825416564899996</c:v>
                </c:pt>
                <c:pt idx="276">
                  <c:v>91.720336914100002</c:v>
                </c:pt>
                <c:pt idx="277">
                  <c:v>91.495040893600006</c:v>
                </c:pt>
                <c:pt idx="278">
                  <c:v>91.168312072800006</c:v>
                </c:pt>
                <c:pt idx="279">
                  <c:v>90.748886108400001</c:v>
                </c:pt>
                <c:pt idx="280">
                  <c:v>90.237060546899997</c:v>
                </c:pt>
                <c:pt idx="281">
                  <c:v>89.854331970199993</c:v>
                </c:pt>
                <c:pt idx="282">
                  <c:v>89.322181701700003</c:v>
                </c:pt>
                <c:pt idx="283">
                  <c:v>88.643112182600007</c:v>
                </c:pt>
                <c:pt idx="284">
                  <c:v>87.995643615700004</c:v>
                </c:pt>
                <c:pt idx="285">
                  <c:v>86.775299072300001</c:v>
                </c:pt>
                <c:pt idx="286">
                  <c:v>85.338798522900007</c:v>
                </c:pt>
                <c:pt idx="287">
                  <c:v>83.723884582500006</c:v>
                </c:pt>
                <c:pt idx="288">
                  <c:v>81.544204711899994</c:v>
                </c:pt>
                <c:pt idx="289">
                  <c:v>79.254104614300005</c:v>
                </c:pt>
                <c:pt idx="290">
                  <c:v>75.447769164999997</c:v>
                </c:pt>
                <c:pt idx="291">
                  <c:v>56.233860015899999</c:v>
                </c:pt>
                <c:pt idx="292">
                  <c:v>48.297729492199998</c:v>
                </c:pt>
                <c:pt idx="293">
                  <c:v>42.204643249500002</c:v>
                </c:pt>
                <c:pt idx="294">
                  <c:v>36.510684967000003</c:v>
                </c:pt>
                <c:pt idx="295">
                  <c:v>31.237823486300002</c:v>
                </c:pt>
                <c:pt idx="296">
                  <c:v>26.182207107499998</c:v>
                </c:pt>
                <c:pt idx="297">
                  <c:v>21.791839599599999</c:v>
                </c:pt>
                <c:pt idx="298">
                  <c:v>17.598937988300001</c:v>
                </c:pt>
                <c:pt idx="299">
                  <c:v>13.830615997300001</c:v>
                </c:pt>
                <c:pt idx="300">
                  <c:v>10.2156047821</c:v>
                </c:pt>
                <c:pt idx="301">
                  <c:v>6.8919339180000003</c:v>
                </c:pt>
                <c:pt idx="302">
                  <c:v>3.7750198841099998</c:v>
                </c:pt>
                <c:pt idx="303">
                  <c:v>0.77129125595100001</c:v>
                </c:pt>
                <c:pt idx="304">
                  <c:v>-2.1349499225600002</c:v>
                </c:pt>
                <c:pt idx="305">
                  <c:v>-4.7854547500600004</c:v>
                </c:pt>
                <c:pt idx="306">
                  <c:v>-7.5103287696800001</c:v>
                </c:pt>
                <c:pt idx="307">
                  <c:v>-9.9278964996300001</c:v>
                </c:pt>
                <c:pt idx="308">
                  <c:v>-12.2655773163</c:v>
                </c:pt>
                <c:pt idx="309">
                  <c:v>-14.4470348358</c:v>
                </c:pt>
                <c:pt idx="310">
                  <c:v>-16.693410873400001</c:v>
                </c:pt>
                <c:pt idx="311">
                  <c:v>-18.714744567899999</c:v>
                </c:pt>
                <c:pt idx="312">
                  <c:v>-20.533979415899999</c:v>
                </c:pt>
                <c:pt idx="313">
                  <c:v>-22.1738739014</c:v>
                </c:pt>
                <c:pt idx="314">
                  <c:v>-23.6414775848</c:v>
                </c:pt>
                <c:pt idx="315">
                  <c:v>-24.8903121948</c:v>
                </c:pt>
                <c:pt idx="316">
                  <c:v>-25.824443817100001</c:v>
                </c:pt>
                <c:pt idx="317">
                  <c:v>-26.677169799800001</c:v>
                </c:pt>
                <c:pt idx="318">
                  <c:v>-27.509201049800001</c:v>
                </c:pt>
                <c:pt idx="319">
                  <c:v>-27.891065597499999</c:v>
                </c:pt>
                <c:pt idx="320">
                  <c:v>-28.245281219500001</c:v>
                </c:pt>
                <c:pt idx="321">
                  <c:v>-28.535583496099999</c:v>
                </c:pt>
                <c:pt idx="322">
                  <c:v>-28.9968757629</c:v>
                </c:pt>
                <c:pt idx="323">
                  <c:v>-29.399457931499999</c:v>
                </c:pt>
                <c:pt idx="324">
                  <c:v>-29.7204227448</c:v>
                </c:pt>
                <c:pt idx="325">
                  <c:v>-30.023225784299999</c:v>
                </c:pt>
                <c:pt idx="326">
                  <c:v>-30.303144455000002</c:v>
                </c:pt>
                <c:pt idx="327">
                  <c:v>-30.478403091400001</c:v>
                </c:pt>
                <c:pt idx="328">
                  <c:v>-30.4709453583</c:v>
                </c:pt>
                <c:pt idx="329">
                  <c:v>-30.2874336243</c:v>
                </c:pt>
                <c:pt idx="330">
                  <c:v>-29.810928344699999</c:v>
                </c:pt>
                <c:pt idx="331">
                  <c:v>-29.392965316800002</c:v>
                </c:pt>
                <c:pt idx="332">
                  <c:v>-27.898990631099998</c:v>
                </c:pt>
                <c:pt idx="333">
                  <c:v>-23.576074600199998</c:v>
                </c:pt>
                <c:pt idx="334">
                  <c:v>-16.736988067599999</c:v>
                </c:pt>
                <c:pt idx="335">
                  <c:v>-10.994895935100001</c:v>
                </c:pt>
                <c:pt idx="336">
                  <c:v>-5.5989532470699999</c:v>
                </c:pt>
                <c:pt idx="337">
                  <c:v>-0.147178649902</c:v>
                </c:pt>
                <c:pt idx="338">
                  <c:v>5.2297167778000002</c:v>
                </c:pt>
                <c:pt idx="339">
                  <c:v>10.8064975739</c:v>
                </c:pt>
                <c:pt idx="340">
                  <c:v>16.4413223267</c:v>
                </c:pt>
                <c:pt idx="341">
                  <c:v>21.9486160278</c:v>
                </c:pt>
                <c:pt idx="342">
                  <c:v>27.063749313399999</c:v>
                </c:pt>
                <c:pt idx="343">
                  <c:v>31.9432754517</c:v>
                </c:pt>
                <c:pt idx="344">
                  <c:v>36.6672477722</c:v>
                </c:pt>
                <c:pt idx="345">
                  <c:v>41.134807586699999</c:v>
                </c:pt>
                <c:pt idx="346">
                  <c:v>45.482563018800001</c:v>
                </c:pt>
                <c:pt idx="347">
                  <c:v>49.566215515099998</c:v>
                </c:pt>
                <c:pt idx="348">
                  <c:v>53.344985961900001</c:v>
                </c:pt>
                <c:pt idx="349">
                  <c:v>57.084835052499997</c:v>
                </c:pt>
                <c:pt idx="350">
                  <c:v>60.847431182900003</c:v>
                </c:pt>
                <c:pt idx="351">
                  <c:v>64.2291183472</c:v>
                </c:pt>
                <c:pt idx="352">
                  <c:v>67.205863952599998</c:v>
                </c:pt>
                <c:pt idx="353">
                  <c:v>69.746498107899995</c:v>
                </c:pt>
                <c:pt idx="354">
                  <c:v>72.206619262700002</c:v>
                </c:pt>
                <c:pt idx="355">
                  <c:v>74.640625</c:v>
                </c:pt>
                <c:pt idx="356">
                  <c:v>76.612876892100005</c:v>
                </c:pt>
                <c:pt idx="357">
                  <c:v>78.493087768600006</c:v>
                </c:pt>
                <c:pt idx="358">
                  <c:v>80.156990051299999</c:v>
                </c:pt>
                <c:pt idx="359">
                  <c:v>81.642646789599993</c:v>
                </c:pt>
                <c:pt idx="360">
                  <c:v>82.878593444800003</c:v>
                </c:pt>
                <c:pt idx="361">
                  <c:v>83.816696167000003</c:v>
                </c:pt>
                <c:pt idx="362">
                  <c:v>84.668060302699999</c:v>
                </c:pt>
                <c:pt idx="363">
                  <c:v>85.728004455600001</c:v>
                </c:pt>
                <c:pt idx="364">
                  <c:v>86.454589843799994</c:v>
                </c:pt>
                <c:pt idx="365">
                  <c:v>86.8736495972</c:v>
                </c:pt>
                <c:pt idx="366">
                  <c:v>87.280715942399993</c:v>
                </c:pt>
                <c:pt idx="367">
                  <c:v>87.872451782200002</c:v>
                </c:pt>
                <c:pt idx="368">
                  <c:v>88.362609863299994</c:v>
                </c:pt>
                <c:pt idx="369">
                  <c:v>88.792747497600004</c:v>
                </c:pt>
                <c:pt idx="370">
                  <c:v>89.203491210899998</c:v>
                </c:pt>
                <c:pt idx="371">
                  <c:v>89.597068786600005</c:v>
                </c:pt>
                <c:pt idx="372">
                  <c:v>90.143562316900002</c:v>
                </c:pt>
                <c:pt idx="373">
                  <c:v>90.305526733400001</c:v>
                </c:pt>
                <c:pt idx="374">
                  <c:v>90.478363037099996</c:v>
                </c:pt>
                <c:pt idx="375">
                  <c:v>90.654792785599994</c:v>
                </c:pt>
                <c:pt idx="376">
                  <c:v>91.124671935999999</c:v>
                </c:pt>
                <c:pt idx="377">
                  <c:v>91.354553222700005</c:v>
                </c:pt>
                <c:pt idx="378">
                  <c:v>91.693870544399999</c:v>
                </c:pt>
                <c:pt idx="379">
                  <c:v>91.656692504899993</c:v>
                </c:pt>
                <c:pt idx="380">
                  <c:v>91.551574707</c:v>
                </c:pt>
                <c:pt idx="381">
                  <c:v>91.570274353000002</c:v>
                </c:pt>
                <c:pt idx="382">
                  <c:v>91.353225707999997</c:v>
                </c:pt>
                <c:pt idx="383">
                  <c:v>90.768363952599998</c:v>
                </c:pt>
                <c:pt idx="384">
                  <c:v>89.797874450699993</c:v>
                </c:pt>
                <c:pt idx="385">
                  <c:v>88.637870788599997</c:v>
                </c:pt>
                <c:pt idx="386">
                  <c:v>87.011878967300007</c:v>
                </c:pt>
                <c:pt idx="387">
                  <c:v>85.096221923800002</c:v>
                </c:pt>
                <c:pt idx="388">
                  <c:v>82.675918579099999</c:v>
                </c:pt>
                <c:pt idx="389">
                  <c:v>79.880737304700006</c:v>
                </c:pt>
                <c:pt idx="390">
                  <c:v>76.691772460899998</c:v>
                </c:pt>
                <c:pt idx="391">
                  <c:v>73.431137085000003</c:v>
                </c:pt>
                <c:pt idx="392">
                  <c:v>69.935585021999998</c:v>
                </c:pt>
                <c:pt idx="393">
                  <c:v>66.0526885986</c:v>
                </c:pt>
                <c:pt idx="394">
                  <c:v>62.083808898900003</c:v>
                </c:pt>
                <c:pt idx="395">
                  <c:v>57.684024810799997</c:v>
                </c:pt>
                <c:pt idx="396">
                  <c:v>53.505043029799999</c:v>
                </c:pt>
                <c:pt idx="397">
                  <c:v>48.820140838599997</c:v>
                </c:pt>
                <c:pt idx="398">
                  <c:v>44.018283844000003</c:v>
                </c:pt>
                <c:pt idx="399">
                  <c:v>39.128845214800002</c:v>
                </c:pt>
                <c:pt idx="400">
                  <c:v>34.311168670699999</c:v>
                </c:pt>
                <c:pt idx="401">
                  <c:v>29.198886871300001</c:v>
                </c:pt>
                <c:pt idx="402">
                  <c:v>24.122179031400002</c:v>
                </c:pt>
                <c:pt idx="403">
                  <c:v>19.314653396600001</c:v>
                </c:pt>
                <c:pt idx="404">
                  <c:v>14.2940998077</c:v>
                </c:pt>
                <c:pt idx="405">
                  <c:v>9.3985662460300006</c:v>
                </c:pt>
                <c:pt idx="406">
                  <c:v>4.6951127052299997</c:v>
                </c:pt>
                <c:pt idx="407">
                  <c:v>0.13054524362100001</c:v>
                </c:pt>
                <c:pt idx="408">
                  <c:v>-3.9244694709800001</c:v>
                </c:pt>
                <c:pt idx="409">
                  <c:v>-7.8726625442499998</c:v>
                </c:pt>
                <c:pt idx="410">
                  <c:v>-11.3847455978</c:v>
                </c:pt>
                <c:pt idx="411">
                  <c:v>-14.461908340500001</c:v>
                </c:pt>
                <c:pt idx="412">
                  <c:v>-17.172071456899999</c:v>
                </c:pt>
                <c:pt idx="413">
                  <c:v>-19.396526336699999</c:v>
                </c:pt>
                <c:pt idx="414">
                  <c:v>-21.272369384800001</c:v>
                </c:pt>
                <c:pt idx="415">
                  <c:v>-22.780847549400001</c:v>
                </c:pt>
                <c:pt idx="416">
                  <c:v>-23.9237709045</c:v>
                </c:pt>
                <c:pt idx="417">
                  <c:v>-24.842069625899999</c:v>
                </c:pt>
                <c:pt idx="418">
                  <c:v>-25.527082443200001</c:v>
                </c:pt>
                <c:pt idx="419">
                  <c:v>-26.086210250899999</c:v>
                </c:pt>
                <c:pt idx="420">
                  <c:v>-26.3043498993</c:v>
                </c:pt>
                <c:pt idx="421">
                  <c:v>-26.386260986300002</c:v>
                </c:pt>
                <c:pt idx="422">
                  <c:v>-26.429487228399999</c:v>
                </c:pt>
                <c:pt idx="423">
                  <c:v>-26.465711593599998</c:v>
                </c:pt>
                <c:pt idx="424">
                  <c:v>-26.468460083</c:v>
                </c:pt>
                <c:pt idx="425">
                  <c:v>-26.483068466199999</c:v>
                </c:pt>
                <c:pt idx="426">
                  <c:v>-26.588775634800001</c:v>
                </c:pt>
                <c:pt idx="427">
                  <c:v>-26.703292846699998</c:v>
                </c:pt>
                <c:pt idx="428">
                  <c:v>-26.850643158</c:v>
                </c:pt>
                <c:pt idx="429">
                  <c:v>-26.9921531677</c:v>
                </c:pt>
                <c:pt idx="430">
                  <c:v>-27.037183761600001</c:v>
                </c:pt>
                <c:pt idx="431">
                  <c:v>-27.011178970300001</c:v>
                </c:pt>
                <c:pt idx="432">
                  <c:v>-27.154827117899998</c:v>
                </c:pt>
                <c:pt idx="433">
                  <c:v>-27.491565704300001</c:v>
                </c:pt>
                <c:pt idx="434">
                  <c:v>-27.818893432599999</c:v>
                </c:pt>
                <c:pt idx="435">
                  <c:v>-28.146839141800001</c:v>
                </c:pt>
                <c:pt idx="436">
                  <c:v>-28.386466980000002</c:v>
                </c:pt>
                <c:pt idx="437">
                  <c:v>-28.6202831268</c:v>
                </c:pt>
                <c:pt idx="438">
                  <c:v>-29.059610366800001</c:v>
                </c:pt>
                <c:pt idx="439">
                  <c:v>-29.539545059200002</c:v>
                </c:pt>
                <c:pt idx="440">
                  <c:v>-29.986846923800002</c:v>
                </c:pt>
                <c:pt idx="441">
                  <c:v>-30.5446567535</c:v>
                </c:pt>
                <c:pt idx="442">
                  <c:v>-31.1126995087</c:v>
                </c:pt>
                <c:pt idx="443">
                  <c:v>-31.4644832611</c:v>
                </c:pt>
                <c:pt idx="444">
                  <c:v>-31.584270477299999</c:v>
                </c:pt>
                <c:pt idx="445">
                  <c:v>-31.623352050800001</c:v>
                </c:pt>
                <c:pt idx="446">
                  <c:v>-31.342515945399999</c:v>
                </c:pt>
                <c:pt idx="447">
                  <c:v>-30.737937927200001</c:v>
                </c:pt>
                <c:pt idx="448">
                  <c:v>-29.786252975499998</c:v>
                </c:pt>
                <c:pt idx="449">
                  <c:v>-28.455047607400001</c:v>
                </c:pt>
                <c:pt idx="450">
                  <c:v>-26.78175354</c:v>
                </c:pt>
                <c:pt idx="451">
                  <c:v>-24.6575527191</c:v>
                </c:pt>
                <c:pt idx="452">
                  <c:v>-21.963077545200001</c:v>
                </c:pt>
                <c:pt idx="453">
                  <c:v>-18.555660247799999</c:v>
                </c:pt>
                <c:pt idx="454">
                  <c:v>-14.6490917206</c:v>
                </c:pt>
                <c:pt idx="455">
                  <c:v>-10.2402000427</c:v>
                </c:pt>
                <c:pt idx="456">
                  <c:v>-5.5568428039600004</c:v>
                </c:pt>
                <c:pt idx="457">
                  <c:v>-0.56591963767999998</c:v>
                </c:pt>
                <c:pt idx="458">
                  <c:v>4.34293317795</c:v>
                </c:pt>
                <c:pt idx="459">
                  <c:v>9.2935400009200002</c:v>
                </c:pt>
                <c:pt idx="460">
                  <c:v>14.230057716399999</c:v>
                </c:pt>
                <c:pt idx="461">
                  <c:v>19.121982574499999</c:v>
                </c:pt>
                <c:pt idx="462">
                  <c:v>23.903688430799999</c:v>
                </c:pt>
                <c:pt idx="463">
                  <c:v>28.712827682499999</c:v>
                </c:pt>
                <c:pt idx="464">
                  <c:v>33.585857391399998</c:v>
                </c:pt>
                <c:pt idx="465">
                  <c:v>38.221389770499997</c:v>
                </c:pt>
                <c:pt idx="466">
                  <c:v>42.925800323499999</c:v>
                </c:pt>
                <c:pt idx="467">
                  <c:v>47.443470001199998</c:v>
                </c:pt>
                <c:pt idx="468">
                  <c:v>51.790046691900002</c:v>
                </c:pt>
                <c:pt idx="469">
                  <c:v>55.934001922599997</c:v>
                </c:pt>
                <c:pt idx="470">
                  <c:v>59.8925552368</c:v>
                </c:pt>
                <c:pt idx="471">
                  <c:v>63.665176391599999</c:v>
                </c:pt>
                <c:pt idx="472">
                  <c:v>67.0028839111</c:v>
                </c:pt>
                <c:pt idx="473">
                  <c:v>70.0448760986</c:v>
                </c:pt>
                <c:pt idx="474">
                  <c:v>72.6585769653</c:v>
                </c:pt>
                <c:pt idx="475">
                  <c:v>75.065635681200007</c:v>
                </c:pt>
                <c:pt idx="476">
                  <c:v>76.928504943799993</c:v>
                </c:pt>
                <c:pt idx="477">
                  <c:v>78.722213745100007</c:v>
                </c:pt>
                <c:pt idx="478">
                  <c:v>80.097640991199995</c:v>
                </c:pt>
                <c:pt idx="479">
                  <c:v>81.237602233900006</c:v>
                </c:pt>
                <c:pt idx="480">
                  <c:v>82.437194824200006</c:v>
                </c:pt>
                <c:pt idx="481">
                  <c:v>83.351783752399996</c:v>
                </c:pt>
                <c:pt idx="482">
                  <c:v>84.144966125500005</c:v>
                </c:pt>
                <c:pt idx="483">
                  <c:v>84.782478332500006</c:v>
                </c:pt>
                <c:pt idx="484">
                  <c:v>85.276756286600005</c:v>
                </c:pt>
                <c:pt idx="485">
                  <c:v>85.967079162600001</c:v>
                </c:pt>
                <c:pt idx="486">
                  <c:v>86.288925170900001</c:v>
                </c:pt>
                <c:pt idx="487">
                  <c:v>86.382133483900006</c:v>
                </c:pt>
                <c:pt idx="488">
                  <c:v>86.573860168500005</c:v>
                </c:pt>
                <c:pt idx="489">
                  <c:v>86.817680358900006</c:v>
                </c:pt>
                <c:pt idx="490">
                  <c:v>86.984886169399999</c:v>
                </c:pt>
                <c:pt idx="491">
                  <c:v>87.157386779800007</c:v>
                </c:pt>
                <c:pt idx="492">
                  <c:v>87.276115417499994</c:v>
                </c:pt>
                <c:pt idx="493">
                  <c:v>87.676666259800001</c:v>
                </c:pt>
                <c:pt idx="494">
                  <c:v>88.239204406699997</c:v>
                </c:pt>
                <c:pt idx="495">
                  <c:v>88.8146362305</c:v>
                </c:pt>
                <c:pt idx="496">
                  <c:v>89.270812988299994</c:v>
                </c:pt>
                <c:pt idx="497">
                  <c:v>89.786582946799996</c:v>
                </c:pt>
                <c:pt idx="498">
                  <c:v>90.346275329600005</c:v>
                </c:pt>
                <c:pt idx="499">
                  <c:v>90.756797790500002</c:v>
                </c:pt>
                <c:pt idx="500">
                  <c:v>91.124938964799995</c:v>
                </c:pt>
                <c:pt idx="501">
                  <c:v>91.390258789100002</c:v>
                </c:pt>
                <c:pt idx="502">
                  <c:v>91.657897949200006</c:v>
                </c:pt>
                <c:pt idx="503">
                  <c:v>91.9199676514</c:v>
                </c:pt>
                <c:pt idx="504">
                  <c:v>91.854476928699995</c:v>
                </c:pt>
                <c:pt idx="505">
                  <c:v>91.609718322800006</c:v>
                </c:pt>
                <c:pt idx="506">
                  <c:v>91.065589904800007</c:v>
                </c:pt>
                <c:pt idx="507">
                  <c:v>90.009445190400001</c:v>
                </c:pt>
                <c:pt idx="508">
                  <c:v>88.449584960899998</c:v>
                </c:pt>
                <c:pt idx="509">
                  <c:v>86.503250122099999</c:v>
                </c:pt>
                <c:pt idx="510">
                  <c:v>84.203689575200002</c:v>
                </c:pt>
                <c:pt idx="511">
                  <c:v>81.287124633800005</c:v>
                </c:pt>
                <c:pt idx="512">
                  <c:v>77.670722961400003</c:v>
                </c:pt>
                <c:pt idx="513">
                  <c:v>73.836410522500003</c:v>
                </c:pt>
                <c:pt idx="514">
                  <c:v>69.969993591299996</c:v>
                </c:pt>
                <c:pt idx="515">
                  <c:v>65.826072692899999</c:v>
                </c:pt>
                <c:pt idx="516">
                  <c:v>61.068927764900003</c:v>
                </c:pt>
                <c:pt idx="517">
                  <c:v>56.112819671600001</c:v>
                </c:pt>
                <c:pt idx="518">
                  <c:v>50.816864013699998</c:v>
                </c:pt>
                <c:pt idx="519">
                  <c:v>45.204200744600001</c:v>
                </c:pt>
                <c:pt idx="520">
                  <c:v>39.535316467299999</c:v>
                </c:pt>
                <c:pt idx="521">
                  <c:v>33.854068756099998</c:v>
                </c:pt>
                <c:pt idx="522">
                  <c:v>28.243602752699999</c:v>
                </c:pt>
                <c:pt idx="523">
                  <c:v>22.834953308100001</c:v>
                </c:pt>
                <c:pt idx="524">
                  <c:v>17.494848251299999</c:v>
                </c:pt>
                <c:pt idx="525">
                  <c:v>12.389538764999999</c:v>
                </c:pt>
                <c:pt idx="526">
                  <c:v>8.0554313659699996</c:v>
                </c:pt>
                <c:pt idx="527">
                  <c:v>3.9169912338300001</c:v>
                </c:pt>
                <c:pt idx="528">
                  <c:v>0.35586369037600002</c:v>
                </c:pt>
                <c:pt idx="529">
                  <c:v>-2.94067049026</c:v>
                </c:pt>
                <c:pt idx="530">
                  <c:v>-5.9491124153100001</c:v>
                </c:pt>
                <c:pt idx="531">
                  <c:v>-8.6819705963100002</c:v>
                </c:pt>
                <c:pt idx="532">
                  <c:v>-11.1122026443</c:v>
                </c:pt>
                <c:pt idx="533">
                  <c:v>-13.1438245773</c:v>
                </c:pt>
                <c:pt idx="534">
                  <c:v>-15.063856124899999</c:v>
                </c:pt>
                <c:pt idx="535">
                  <c:v>-16.646112442</c:v>
                </c:pt>
                <c:pt idx="536">
                  <c:v>-18.021423339799998</c:v>
                </c:pt>
                <c:pt idx="537">
                  <c:v>-19.159339904799999</c:v>
                </c:pt>
                <c:pt idx="538">
                  <c:v>-20.163812637300001</c:v>
                </c:pt>
                <c:pt idx="539">
                  <c:v>-21.087911605799999</c:v>
                </c:pt>
                <c:pt idx="540">
                  <c:v>-21.8385543823</c:v>
                </c:pt>
                <c:pt idx="541">
                  <c:v>-22.5542030334</c:v>
                </c:pt>
                <c:pt idx="542">
                  <c:v>-23.218639373799999</c:v>
                </c:pt>
                <c:pt idx="543">
                  <c:v>-23.8235664368</c:v>
                </c:pt>
                <c:pt idx="544">
                  <c:v>-24.541912078900001</c:v>
                </c:pt>
                <c:pt idx="545">
                  <c:v>-25.1702690125</c:v>
                </c:pt>
                <c:pt idx="546">
                  <c:v>-25.8466072083</c:v>
                </c:pt>
                <c:pt idx="547">
                  <c:v>-26.549497604399999</c:v>
                </c:pt>
                <c:pt idx="548">
                  <c:v>-27.4014396667</c:v>
                </c:pt>
                <c:pt idx="549">
                  <c:v>-28.228433609</c:v>
                </c:pt>
                <c:pt idx="550">
                  <c:v>-29.3132705688</c:v>
                </c:pt>
                <c:pt idx="551">
                  <c:v>-30.1706848145</c:v>
                </c:pt>
                <c:pt idx="552">
                  <c:v>-31.028060913099999</c:v>
                </c:pt>
                <c:pt idx="553">
                  <c:v>-31.6985206604</c:v>
                </c:pt>
                <c:pt idx="554">
                  <c:v>-32.206279754599997</c:v>
                </c:pt>
                <c:pt idx="555">
                  <c:v>-32.769989013699998</c:v>
                </c:pt>
                <c:pt idx="556">
                  <c:v>-33.303798675499998</c:v>
                </c:pt>
                <c:pt idx="557">
                  <c:v>-33.763771057100001</c:v>
                </c:pt>
                <c:pt idx="558">
                  <c:v>-34.025402069099997</c:v>
                </c:pt>
                <c:pt idx="559">
                  <c:v>-34.196140289299997</c:v>
                </c:pt>
                <c:pt idx="560">
                  <c:v>-34.342906951899998</c:v>
                </c:pt>
                <c:pt idx="561">
                  <c:v>-34.370121002200001</c:v>
                </c:pt>
                <c:pt idx="562">
                  <c:v>-34.3962783813</c:v>
                </c:pt>
                <c:pt idx="563">
                  <c:v>-34.140937805199997</c:v>
                </c:pt>
                <c:pt idx="564">
                  <c:v>-33.520828247099999</c:v>
                </c:pt>
                <c:pt idx="565">
                  <c:v>-32.556900024400001</c:v>
                </c:pt>
                <c:pt idx="566">
                  <c:v>-31.144659042400001</c:v>
                </c:pt>
                <c:pt idx="567">
                  <c:v>-29.1985187531</c:v>
                </c:pt>
                <c:pt idx="568">
                  <c:v>-26.718931198100002</c:v>
                </c:pt>
                <c:pt idx="569">
                  <c:v>-23.920183181799999</c:v>
                </c:pt>
                <c:pt idx="570">
                  <c:v>-20.531566619900001</c:v>
                </c:pt>
                <c:pt idx="571">
                  <c:v>-16.799238205000002</c:v>
                </c:pt>
                <c:pt idx="572">
                  <c:v>-12.563298225400001</c:v>
                </c:pt>
                <c:pt idx="573">
                  <c:v>-7.8477449417100003</c:v>
                </c:pt>
                <c:pt idx="574">
                  <c:v>-2.9885635376000002</c:v>
                </c:pt>
                <c:pt idx="575">
                  <c:v>1.83120059967</c:v>
                </c:pt>
                <c:pt idx="576">
                  <c:v>6.7861790656999998</c:v>
                </c:pt>
                <c:pt idx="577">
                  <c:v>11.5466508865</c:v>
                </c:pt>
                <c:pt idx="578">
                  <c:v>16.745178222700002</c:v>
                </c:pt>
                <c:pt idx="579">
                  <c:v>21.896263122600001</c:v>
                </c:pt>
                <c:pt idx="580">
                  <c:v>27.1029224396</c:v>
                </c:pt>
                <c:pt idx="581">
                  <c:v>32.174400329599997</c:v>
                </c:pt>
                <c:pt idx="582">
                  <c:v>37.0541305542</c:v>
                </c:pt>
                <c:pt idx="583">
                  <c:v>42.068874359100001</c:v>
                </c:pt>
                <c:pt idx="584">
                  <c:v>46.698650360099997</c:v>
                </c:pt>
                <c:pt idx="585">
                  <c:v>50.906684875499998</c:v>
                </c:pt>
                <c:pt idx="586">
                  <c:v>55.007976532000001</c:v>
                </c:pt>
                <c:pt idx="587">
                  <c:v>59.561790466300003</c:v>
                </c:pt>
                <c:pt idx="588">
                  <c:v>62.251815795900001</c:v>
                </c:pt>
                <c:pt idx="589">
                  <c:v>66.146842956499995</c:v>
                </c:pt>
                <c:pt idx="590">
                  <c:v>69.603057861300002</c:v>
                </c:pt>
                <c:pt idx="591">
                  <c:v>72.614952087399999</c:v>
                </c:pt>
                <c:pt idx="592">
                  <c:v>75.766883850100001</c:v>
                </c:pt>
                <c:pt idx="593">
                  <c:v>78.534591674799998</c:v>
                </c:pt>
                <c:pt idx="594">
                  <c:v>80.969108581499995</c:v>
                </c:pt>
                <c:pt idx="595">
                  <c:v>83.256423950200002</c:v>
                </c:pt>
                <c:pt idx="596">
                  <c:v>85.3111495972</c:v>
                </c:pt>
                <c:pt idx="597">
                  <c:v>87.652847289999997</c:v>
                </c:pt>
                <c:pt idx="598">
                  <c:v>89.424041747999993</c:v>
                </c:pt>
                <c:pt idx="599">
                  <c:v>90.771354675300003</c:v>
                </c:pt>
                <c:pt idx="600">
                  <c:v>92.123237609900002</c:v>
                </c:pt>
                <c:pt idx="601">
                  <c:v>92.929092407200002</c:v>
                </c:pt>
                <c:pt idx="602">
                  <c:v>93.924240112299998</c:v>
                </c:pt>
                <c:pt idx="603">
                  <c:v>94.336891174300007</c:v>
                </c:pt>
                <c:pt idx="604">
                  <c:v>94.645217895499997</c:v>
                </c:pt>
                <c:pt idx="605">
                  <c:v>95.033454895000006</c:v>
                </c:pt>
                <c:pt idx="606">
                  <c:v>94.928581237800003</c:v>
                </c:pt>
                <c:pt idx="607">
                  <c:v>95.157089233400001</c:v>
                </c:pt>
                <c:pt idx="608">
                  <c:v>94.965560913100006</c:v>
                </c:pt>
                <c:pt idx="609">
                  <c:v>94.485427856399994</c:v>
                </c:pt>
                <c:pt idx="610">
                  <c:v>94.046401977499997</c:v>
                </c:pt>
                <c:pt idx="611">
                  <c:v>93.408958435100004</c:v>
                </c:pt>
                <c:pt idx="612">
                  <c:v>93.071014404300001</c:v>
                </c:pt>
                <c:pt idx="613">
                  <c:v>92.514381408700004</c:v>
                </c:pt>
                <c:pt idx="614">
                  <c:v>92.092369079600005</c:v>
                </c:pt>
                <c:pt idx="615">
                  <c:v>91.694580078100003</c:v>
                </c:pt>
                <c:pt idx="616">
                  <c:v>91.395309448199995</c:v>
                </c:pt>
                <c:pt idx="617">
                  <c:v>90.780509948700001</c:v>
                </c:pt>
                <c:pt idx="618">
                  <c:v>89.626762390099998</c:v>
                </c:pt>
                <c:pt idx="619">
                  <c:v>88.262504577599998</c:v>
                </c:pt>
                <c:pt idx="620">
                  <c:v>86.761749267599996</c:v>
                </c:pt>
                <c:pt idx="621">
                  <c:v>84.627388000500005</c:v>
                </c:pt>
                <c:pt idx="622">
                  <c:v>82.070335388199993</c:v>
                </c:pt>
                <c:pt idx="623">
                  <c:v>79.189102172899993</c:v>
                </c:pt>
                <c:pt idx="624">
                  <c:v>76.379943847700005</c:v>
                </c:pt>
                <c:pt idx="625">
                  <c:v>73.359443664599993</c:v>
                </c:pt>
                <c:pt idx="626">
                  <c:v>70.1807098389</c:v>
                </c:pt>
                <c:pt idx="627">
                  <c:v>66.773696899399994</c:v>
                </c:pt>
                <c:pt idx="628">
                  <c:v>63.282104492199998</c:v>
                </c:pt>
                <c:pt idx="629">
                  <c:v>59.516574859599999</c:v>
                </c:pt>
                <c:pt idx="630">
                  <c:v>55.343669891399998</c:v>
                </c:pt>
                <c:pt idx="631">
                  <c:v>51.095108032200002</c:v>
                </c:pt>
                <c:pt idx="632">
                  <c:v>46.892730712899997</c:v>
                </c:pt>
                <c:pt idx="633">
                  <c:v>42.626853942899999</c:v>
                </c:pt>
                <c:pt idx="634">
                  <c:v>38.346538543699999</c:v>
                </c:pt>
                <c:pt idx="635">
                  <c:v>34.013408660899998</c:v>
                </c:pt>
                <c:pt idx="636">
                  <c:v>29.847076416</c:v>
                </c:pt>
                <c:pt idx="637">
                  <c:v>25.860282897899999</c:v>
                </c:pt>
                <c:pt idx="638">
                  <c:v>22.176704406700001</c:v>
                </c:pt>
                <c:pt idx="639">
                  <c:v>18.763549804699998</c:v>
                </c:pt>
                <c:pt idx="640">
                  <c:v>15.627783775299999</c:v>
                </c:pt>
                <c:pt idx="641">
                  <c:v>12.9934082031</c:v>
                </c:pt>
                <c:pt idx="642">
                  <c:v>10.568929672199999</c:v>
                </c:pt>
                <c:pt idx="643">
                  <c:v>8.2769250869800004</c:v>
                </c:pt>
                <c:pt idx="644">
                  <c:v>6.0868458747899998</c:v>
                </c:pt>
                <c:pt idx="645">
                  <c:v>4.2612738609300003</c:v>
                </c:pt>
                <c:pt idx="646">
                  <c:v>2.4136447906499998</c:v>
                </c:pt>
                <c:pt idx="647">
                  <c:v>0.681189417839</c:v>
                </c:pt>
                <c:pt idx="648">
                  <c:v>-1.06060862541</c:v>
                </c:pt>
                <c:pt idx="649">
                  <c:v>-2.7658324241600001</c:v>
                </c:pt>
                <c:pt idx="650">
                  <c:v>-4.4107365608200002</c:v>
                </c:pt>
                <c:pt idx="651">
                  <c:v>-6.1461672782900001</c:v>
                </c:pt>
                <c:pt idx="652">
                  <c:v>-7.9725270271299999</c:v>
                </c:pt>
                <c:pt idx="653">
                  <c:v>-9.7496929168699999</c:v>
                </c:pt>
                <c:pt idx="654">
                  <c:v>-11.3884410858</c:v>
                </c:pt>
                <c:pt idx="655">
                  <c:v>-12.8760938644</c:v>
                </c:pt>
                <c:pt idx="656">
                  <c:v>-14.1721858978</c:v>
                </c:pt>
                <c:pt idx="657">
                  <c:v>-15.447136879</c:v>
                </c:pt>
                <c:pt idx="658">
                  <c:v>-16.5946426392</c:v>
                </c:pt>
                <c:pt idx="659">
                  <c:v>-17.689544677699999</c:v>
                </c:pt>
                <c:pt idx="660">
                  <c:v>-18.620435714700001</c:v>
                </c:pt>
                <c:pt idx="661">
                  <c:v>-19.509412765499999</c:v>
                </c:pt>
                <c:pt idx="662">
                  <c:v>-20.469900131199999</c:v>
                </c:pt>
                <c:pt idx="663">
                  <c:v>-21.517131805399998</c:v>
                </c:pt>
                <c:pt idx="664">
                  <c:v>-22.6002960205</c:v>
                </c:pt>
                <c:pt idx="665">
                  <c:v>-23.782325744600001</c:v>
                </c:pt>
                <c:pt idx="666">
                  <c:v>-24.8762073517</c:v>
                </c:pt>
                <c:pt idx="667">
                  <c:v>-25.935672759999999</c:v>
                </c:pt>
                <c:pt idx="668">
                  <c:v>-26.875190734899999</c:v>
                </c:pt>
                <c:pt idx="669">
                  <c:v>-27.809551239000001</c:v>
                </c:pt>
                <c:pt idx="670">
                  <c:v>-28.5672893524</c:v>
                </c:pt>
                <c:pt idx="671">
                  <c:v>-29.155471801800001</c:v>
                </c:pt>
                <c:pt idx="672">
                  <c:v>-29.596220016499998</c:v>
                </c:pt>
                <c:pt idx="673">
                  <c:v>-29.9807224274</c:v>
                </c:pt>
                <c:pt idx="674">
                  <c:v>-30.2796478271</c:v>
                </c:pt>
                <c:pt idx="675">
                  <c:v>-30.518989563000002</c:v>
                </c:pt>
                <c:pt idx="676">
                  <c:v>-30.7386436462</c:v>
                </c:pt>
                <c:pt idx="677">
                  <c:v>-30.720043182400001</c:v>
                </c:pt>
                <c:pt idx="678">
                  <c:v>-30.413637161299999</c:v>
                </c:pt>
                <c:pt idx="679">
                  <c:v>-29.869628906199999</c:v>
                </c:pt>
                <c:pt idx="680">
                  <c:v>-29.132602691700001</c:v>
                </c:pt>
                <c:pt idx="681">
                  <c:v>-28.1479701996</c:v>
                </c:pt>
                <c:pt idx="682">
                  <c:v>-26.9885959625</c:v>
                </c:pt>
                <c:pt idx="683">
                  <c:v>-25.818460464499999</c:v>
                </c:pt>
                <c:pt idx="684">
                  <c:v>-24.809091567999999</c:v>
                </c:pt>
                <c:pt idx="685">
                  <c:v>-24.090173721300001</c:v>
                </c:pt>
                <c:pt idx="686">
                  <c:v>-23.580541610699999</c:v>
                </c:pt>
                <c:pt idx="687">
                  <c:v>-23.262746810900001</c:v>
                </c:pt>
                <c:pt idx="688">
                  <c:v>-23.117601394699999</c:v>
                </c:pt>
                <c:pt idx="689">
                  <c:v>-23.252832412699998</c:v>
                </c:pt>
                <c:pt idx="690">
                  <c:v>-23.610406875599999</c:v>
                </c:pt>
                <c:pt idx="691">
                  <c:v>-24.052667617800001</c:v>
                </c:pt>
                <c:pt idx="692">
                  <c:v>-24.5244617462</c:v>
                </c:pt>
                <c:pt idx="693">
                  <c:v>-25.0938682556</c:v>
                </c:pt>
                <c:pt idx="694">
                  <c:v>-25.5853347778</c:v>
                </c:pt>
                <c:pt idx="695">
                  <c:v>-26.051160812399999</c:v>
                </c:pt>
                <c:pt idx="696">
                  <c:v>-26.521930694600002</c:v>
                </c:pt>
                <c:pt idx="697">
                  <c:v>-26.870456695600001</c:v>
                </c:pt>
                <c:pt idx="698">
                  <c:v>-27.2511825562</c:v>
                </c:pt>
                <c:pt idx="699">
                  <c:v>-27.616748809800001</c:v>
                </c:pt>
                <c:pt idx="700">
                  <c:v>-27.962785720799999</c:v>
                </c:pt>
                <c:pt idx="701">
                  <c:v>-28.269758224499999</c:v>
                </c:pt>
                <c:pt idx="702">
                  <c:v>-28.466003418</c:v>
                </c:pt>
                <c:pt idx="703">
                  <c:v>-28.661638259899998</c:v>
                </c:pt>
                <c:pt idx="704">
                  <c:v>-28.904254913300001</c:v>
                </c:pt>
                <c:pt idx="705">
                  <c:v>-29.115249633800001</c:v>
                </c:pt>
                <c:pt idx="706">
                  <c:v>-29.266559600800001</c:v>
                </c:pt>
                <c:pt idx="707">
                  <c:v>-29.550205230700001</c:v>
                </c:pt>
                <c:pt idx="708">
                  <c:v>-29.6993618011</c:v>
                </c:pt>
                <c:pt idx="709">
                  <c:v>-29.722118377699999</c:v>
                </c:pt>
                <c:pt idx="710">
                  <c:v>-29.909437179600001</c:v>
                </c:pt>
                <c:pt idx="711">
                  <c:v>-30.1976985931</c:v>
                </c:pt>
                <c:pt idx="712">
                  <c:v>-30.240217208899999</c:v>
                </c:pt>
                <c:pt idx="713">
                  <c:v>-30.438058853099999</c:v>
                </c:pt>
                <c:pt idx="714">
                  <c:v>-30.3845462799</c:v>
                </c:pt>
                <c:pt idx="715">
                  <c:v>-30.3450393677</c:v>
                </c:pt>
                <c:pt idx="716">
                  <c:v>-30.174974441500002</c:v>
                </c:pt>
                <c:pt idx="717">
                  <c:v>-30.2846469879</c:v>
                </c:pt>
                <c:pt idx="718">
                  <c:v>-30.191421508800001</c:v>
                </c:pt>
                <c:pt idx="719">
                  <c:v>-30.102024078399999</c:v>
                </c:pt>
                <c:pt idx="720">
                  <c:v>-30.1121616364</c:v>
                </c:pt>
                <c:pt idx="721">
                  <c:v>-30.113542556799999</c:v>
                </c:pt>
                <c:pt idx="722">
                  <c:v>-30.235246658299999</c:v>
                </c:pt>
                <c:pt idx="723">
                  <c:v>-30.480642318699999</c:v>
                </c:pt>
                <c:pt idx="724">
                  <c:v>-30.725002288799999</c:v>
                </c:pt>
                <c:pt idx="725">
                  <c:v>-30.9441814423</c:v>
                </c:pt>
                <c:pt idx="726">
                  <c:v>-31.204990386999999</c:v>
                </c:pt>
                <c:pt idx="727">
                  <c:v>-31.5388965607</c:v>
                </c:pt>
                <c:pt idx="728">
                  <c:v>-31.9456138611</c:v>
                </c:pt>
                <c:pt idx="729">
                  <c:v>-32.192626953100003</c:v>
                </c:pt>
                <c:pt idx="730">
                  <c:v>-32.458240508999999</c:v>
                </c:pt>
                <c:pt idx="731">
                  <c:v>-32.6058654785</c:v>
                </c:pt>
                <c:pt idx="732">
                  <c:v>-32.763355255100002</c:v>
                </c:pt>
                <c:pt idx="733">
                  <c:v>-32.821937560999999</c:v>
                </c:pt>
                <c:pt idx="734">
                  <c:v>-32.8525619507</c:v>
                </c:pt>
                <c:pt idx="735">
                  <c:v>-32.819507598900003</c:v>
                </c:pt>
                <c:pt idx="736">
                  <c:v>-32.760688781699997</c:v>
                </c:pt>
                <c:pt idx="737">
                  <c:v>-32.576736450200002</c:v>
                </c:pt>
                <c:pt idx="738">
                  <c:v>-32.278427123999997</c:v>
                </c:pt>
                <c:pt idx="739">
                  <c:v>-31.888401031499999</c:v>
                </c:pt>
                <c:pt idx="740">
                  <c:v>-31.356296539300001</c:v>
                </c:pt>
                <c:pt idx="741">
                  <c:v>-30.456779480000002</c:v>
                </c:pt>
                <c:pt idx="742">
                  <c:v>-29.2886676788</c:v>
                </c:pt>
                <c:pt idx="743">
                  <c:v>-27.665824890100001</c:v>
                </c:pt>
                <c:pt idx="744">
                  <c:v>-25.560708999599999</c:v>
                </c:pt>
                <c:pt idx="745">
                  <c:v>-23.0573387146</c:v>
                </c:pt>
                <c:pt idx="746">
                  <c:v>-20.005065918</c:v>
                </c:pt>
                <c:pt idx="747">
                  <c:v>-16.469717025800001</c:v>
                </c:pt>
                <c:pt idx="748">
                  <c:v>-12.544417381300001</c:v>
                </c:pt>
                <c:pt idx="749">
                  <c:v>-8.2832431793199994</c:v>
                </c:pt>
                <c:pt idx="750">
                  <c:v>-3.88471293449</c:v>
                </c:pt>
                <c:pt idx="751">
                  <c:v>0.71363836526900004</c:v>
                </c:pt>
                <c:pt idx="752">
                  <c:v>5.48004388809</c:v>
                </c:pt>
                <c:pt idx="753">
                  <c:v>10.400391578700001</c:v>
                </c:pt>
                <c:pt idx="754">
                  <c:v>15.647713661199999</c:v>
                </c:pt>
                <c:pt idx="755">
                  <c:v>20.798469543500001</c:v>
                </c:pt>
                <c:pt idx="756">
                  <c:v>26.130456924400001</c:v>
                </c:pt>
                <c:pt idx="757">
                  <c:v>31.270019531199999</c:v>
                </c:pt>
                <c:pt idx="758">
                  <c:v>36.287498474099998</c:v>
                </c:pt>
                <c:pt idx="759">
                  <c:v>41.307704925499998</c:v>
                </c:pt>
                <c:pt idx="760">
                  <c:v>46.319458007800002</c:v>
                </c:pt>
                <c:pt idx="761">
                  <c:v>50.9908599854</c:v>
                </c:pt>
                <c:pt idx="762">
                  <c:v>56.294586181600003</c:v>
                </c:pt>
                <c:pt idx="763">
                  <c:v>59.218730926500001</c:v>
                </c:pt>
                <c:pt idx="764">
                  <c:v>63.101055145300002</c:v>
                </c:pt>
                <c:pt idx="765">
                  <c:v>66.701927185100004</c:v>
                </c:pt>
                <c:pt idx="766">
                  <c:v>69.950187683099998</c:v>
                </c:pt>
                <c:pt idx="767">
                  <c:v>72.686332702599998</c:v>
                </c:pt>
                <c:pt idx="768">
                  <c:v>75.193252563499996</c:v>
                </c:pt>
                <c:pt idx="769">
                  <c:v>77.621536254899993</c:v>
                </c:pt>
                <c:pt idx="770">
                  <c:v>79.827232360799997</c:v>
                </c:pt>
                <c:pt idx="771">
                  <c:v>81.304138183600003</c:v>
                </c:pt>
                <c:pt idx="772">
                  <c:v>82.823814392100005</c:v>
                </c:pt>
                <c:pt idx="773">
                  <c:v>84.2406539917</c:v>
                </c:pt>
                <c:pt idx="774">
                  <c:v>85.488395690900006</c:v>
                </c:pt>
                <c:pt idx="775">
                  <c:v>86.612518310499993</c:v>
                </c:pt>
                <c:pt idx="776">
                  <c:v>87.426849365199999</c:v>
                </c:pt>
                <c:pt idx="777">
                  <c:v>88.381286621100003</c:v>
                </c:pt>
                <c:pt idx="778">
                  <c:v>89.218170165999993</c:v>
                </c:pt>
                <c:pt idx="779">
                  <c:v>89.777153015099998</c:v>
                </c:pt>
                <c:pt idx="780">
                  <c:v>90.3593292236</c:v>
                </c:pt>
                <c:pt idx="781">
                  <c:v>90.878242492699997</c:v>
                </c:pt>
                <c:pt idx="782">
                  <c:v>91.452049255399999</c:v>
                </c:pt>
                <c:pt idx="783">
                  <c:v>92.321838378899997</c:v>
                </c:pt>
                <c:pt idx="784">
                  <c:v>93.050422668500005</c:v>
                </c:pt>
                <c:pt idx="785">
                  <c:v>93.656288146999998</c:v>
                </c:pt>
                <c:pt idx="786">
                  <c:v>94.346794128400006</c:v>
                </c:pt>
                <c:pt idx="787">
                  <c:v>94.822677612299998</c:v>
                </c:pt>
                <c:pt idx="788">
                  <c:v>95.298446655299998</c:v>
                </c:pt>
                <c:pt idx="789">
                  <c:v>95.580650329600005</c:v>
                </c:pt>
                <c:pt idx="790">
                  <c:v>95.692619323700001</c:v>
                </c:pt>
                <c:pt idx="791">
                  <c:v>95.944915771500007</c:v>
                </c:pt>
                <c:pt idx="792">
                  <c:v>95.875274658199999</c:v>
                </c:pt>
                <c:pt idx="793">
                  <c:v>95.685379028300005</c:v>
                </c:pt>
                <c:pt idx="794">
                  <c:v>95.484046935999999</c:v>
                </c:pt>
                <c:pt idx="795">
                  <c:v>95.106781005900004</c:v>
                </c:pt>
                <c:pt idx="796">
                  <c:v>94.593849182100001</c:v>
                </c:pt>
                <c:pt idx="797">
                  <c:v>94.164825439500007</c:v>
                </c:pt>
                <c:pt idx="798">
                  <c:v>93.868339538599997</c:v>
                </c:pt>
                <c:pt idx="799">
                  <c:v>93.687431335400007</c:v>
                </c:pt>
                <c:pt idx="800">
                  <c:v>93.422988891599999</c:v>
                </c:pt>
                <c:pt idx="801">
                  <c:v>93.087882995599998</c:v>
                </c:pt>
                <c:pt idx="802">
                  <c:v>92.712409973099994</c:v>
                </c:pt>
                <c:pt idx="803">
                  <c:v>92.406677246100003</c:v>
                </c:pt>
                <c:pt idx="804">
                  <c:v>92.087493896500007</c:v>
                </c:pt>
                <c:pt idx="805">
                  <c:v>91.840118408199999</c:v>
                </c:pt>
                <c:pt idx="806">
                  <c:v>91.313545227099993</c:v>
                </c:pt>
                <c:pt idx="807">
                  <c:v>90.717918396000002</c:v>
                </c:pt>
                <c:pt idx="808">
                  <c:v>90.068298339799995</c:v>
                </c:pt>
                <c:pt idx="809">
                  <c:v>89.499382018999995</c:v>
                </c:pt>
                <c:pt idx="810">
                  <c:v>88.668815612800003</c:v>
                </c:pt>
                <c:pt idx="811">
                  <c:v>87.843200683600003</c:v>
                </c:pt>
                <c:pt idx="812">
                  <c:v>87.094825744600001</c:v>
                </c:pt>
                <c:pt idx="813">
                  <c:v>86.030357360799997</c:v>
                </c:pt>
                <c:pt idx="814">
                  <c:v>85.052047729500003</c:v>
                </c:pt>
                <c:pt idx="815">
                  <c:v>83.958305358900006</c:v>
                </c:pt>
                <c:pt idx="816">
                  <c:v>83.1953582764</c:v>
                </c:pt>
                <c:pt idx="817">
                  <c:v>82.677497863799999</c:v>
                </c:pt>
                <c:pt idx="818">
                  <c:v>81.978767395000006</c:v>
                </c:pt>
                <c:pt idx="819">
                  <c:v>81.336288452100007</c:v>
                </c:pt>
                <c:pt idx="820">
                  <c:v>80.786094665500002</c:v>
                </c:pt>
                <c:pt idx="821">
                  <c:v>80.700431823700001</c:v>
                </c:pt>
                <c:pt idx="822">
                  <c:v>80.426673889200003</c:v>
                </c:pt>
                <c:pt idx="823">
                  <c:v>80.218063354500003</c:v>
                </c:pt>
                <c:pt idx="824">
                  <c:v>80.011917114300005</c:v>
                </c:pt>
                <c:pt idx="825">
                  <c:v>79.749130249000004</c:v>
                </c:pt>
                <c:pt idx="826">
                  <c:v>79.621726989699994</c:v>
                </c:pt>
                <c:pt idx="827">
                  <c:v>79.596214294399999</c:v>
                </c:pt>
                <c:pt idx="828">
                  <c:v>79.588233947800006</c:v>
                </c:pt>
                <c:pt idx="829">
                  <c:v>79.983032226600002</c:v>
                </c:pt>
                <c:pt idx="830">
                  <c:v>80.764762878400006</c:v>
                </c:pt>
                <c:pt idx="831">
                  <c:v>81.419944763199993</c:v>
                </c:pt>
                <c:pt idx="832">
                  <c:v>81.971542358400001</c:v>
                </c:pt>
                <c:pt idx="833">
                  <c:v>82.507720947300001</c:v>
                </c:pt>
                <c:pt idx="834">
                  <c:v>82.891632080099996</c:v>
                </c:pt>
                <c:pt idx="835">
                  <c:v>83.129829406699997</c:v>
                </c:pt>
                <c:pt idx="836">
                  <c:v>83.523513793899994</c:v>
                </c:pt>
                <c:pt idx="837">
                  <c:v>83.827400207500006</c:v>
                </c:pt>
                <c:pt idx="838">
                  <c:v>84.280593872099999</c:v>
                </c:pt>
                <c:pt idx="839">
                  <c:v>84.382423400899995</c:v>
                </c:pt>
                <c:pt idx="840">
                  <c:v>84.631019592300007</c:v>
                </c:pt>
                <c:pt idx="841">
                  <c:v>85.241683960000003</c:v>
                </c:pt>
                <c:pt idx="842">
                  <c:v>86.046112060499993</c:v>
                </c:pt>
                <c:pt idx="843">
                  <c:v>86.260154724100005</c:v>
                </c:pt>
                <c:pt idx="844">
                  <c:v>86.865859985399993</c:v>
                </c:pt>
                <c:pt idx="845">
                  <c:v>87.467346191399997</c:v>
                </c:pt>
                <c:pt idx="846">
                  <c:v>89.471145629899993</c:v>
                </c:pt>
                <c:pt idx="847">
                  <c:v>90.582679748499999</c:v>
                </c:pt>
                <c:pt idx="848">
                  <c:v>91.380531310999999</c:v>
                </c:pt>
                <c:pt idx="849">
                  <c:v>91.970909118700007</c:v>
                </c:pt>
                <c:pt idx="850">
                  <c:v>92.663909912099996</c:v>
                </c:pt>
                <c:pt idx="851">
                  <c:v>93.1943359375</c:v>
                </c:pt>
                <c:pt idx="852">
                  <c:v>93.444808960000003</c:v>
                </c:pt>
                <c:pt idx="853">
                  <c:v>93.710083007799994</c:v>
                </c:pt>
                <c:pt idx="854">
                  <c:v>93.938453674300007</c:v>
                </c:pt>
                <c:pt idx="855">
                  <c:v>93.745063781699997</c:v>
                </c:pt>
                <c:pt idx="856">
                  <c:v>93.283584594700002</c:v>
                </c:pt>
                <c:pt idx="857">
                  <c:v>92.335433960000003</c:v>
                </c:pt>
                <c:pt idx="858">
                  <c:v>91.106101989699994</c:v>
                </c:pt>
                <c:pt idx="859">
                  <c:v>89.425338745100007</c:v>
                </c:pt>
                <c:pt idx="860">
                  <c:v>87.151641845699999</c:v>
                </c:pt>
                <c:pt idx="861">
                  <c:v>84.397872924799998</c:v>
                </c:pt>
                <c:pt idx="862">
                  <c:v>81.368896484399997</c:v>
                </c:pt>
                <c:pt idx="863">
                  <c:v>78.038833618200002</c:v>
                </c:pt>
                <c:pt idx="864">
                  <c:v>74.584182739300005</c:v>
                </c:pt>
                <c:pt idx="865">
                  <c:v>70.978233337399999</c:v>
                </c:pt>
                <c:pt idx="866">
                  <c:v>67.099456787099996</c:v>
                </c:pt>
                <c:pt idx="867">
                  <c:v>63.178524017299999</c:v>
                </c:pt>
                <c:pt idx="868">
                  <c:v>58.8824653625</c:v>
                </c:pt>
                <c:pt idx="869">
                  <c:v>54.5354576111</c:v>
                </c:pt>
                <c:pt idx="870">
                  <c:v>49.964576721199997</c:v>
                </c:pt>
                <c:pt idx="871">
                  <c:v>44.976257324199999</c:v>
                </c:pt>
                <c:pt idx="872">
                  <c:v>39.985618591300003</c:v>
                </c:pt>
                <c:pt idx="873">
                  <c:v>34.9304084778</c:v>
                </c:pt>
                <c:pt idx="874">
                  <c:v>30.214595794699999</c:v>
                </c:pt>
                <c:pt idx="875">
                  <c:v>25.210220336900001</c:v>
                </c:pt>
                <c:pt idx="876">
                  <c:v>20.203420639000001</c:v>
                </c:pt>
                <c:pt idx="877">
                  <c:v>15.485017776499999</c:v>
                </c:pt>
                <c:pt idx="878">
                  <c:v>10.768877983099999</c:v>
                </c:pt>
                <c:pt idx="879">
                  <c:v>6.40954446793</c:v>
                </c:pt>
                <c:pt idx="880">
                  <c:v>2.2610514164</c:v>
                </c:pt>
                <c:pt idx="881">
                  <c:v>-1.46488845348</c:v>
                </c:pt>
                <c:pt idx="882">
                  <c:v>-4.9878172874500004</c:v>
                </c:pt>
                <c:pt idx="883">
                  <c:v>-8.0916290283199999</c:v>
                </c:pt>
                <c:pt idx="884">
                  <c:v>-11.0908107758</c:v>
                </c:pt>
                <c:pt idx="885">
                  <c:v>-13.773234367400001</c:v>
                </c:pt>
                <c:pt idx="886">
                  <c:v>-16.173030853299998</c:v>
                </c:pt>
                <c:pt idx="887">
                  <c:v>-18.4740276337</c:v>
                </c:pt>
                <c:pt idx="888">
                  <c:v>-20.493003845200001</c:v>
                </c:pt>
                <c:pt idx="889">
                  <c:v>-22.068487167400001</c:v>
                </c:pt>
                <c:pt idx="890">
                  <c:v>-23.595266342199999</c:v>
                </c:pt>
                <c:pt idx="891">
                  <c:v>-24.9353160858</c:v>
                </c:pt>
                <c:pt idx="892">
                  <c:v>-26.179430007899999</c:v>
                </c:pt>
                <c:pt idx="893">
                  <c:v>-27.261217117299999</c:v>
                </c:pt>
                <c:pt idx="894">
                  <c:v>-28.158779144299999</c:v>
                </c:pt>
                <c:pt idx="895">
                  <c:v>-28.928159713700001</c:v>
                </c:pt>
                <c:pt idx="896">
                  <c:v>-29.473558425899999</c:v>
                </c:pt>
                <c:pt idx="897">
                  <c:v>-29.892223358199999</c:v>
                </c:pt>
                <c:pt idx="898">
                  <c:v>-30.1738414764</c:v>
                </c:pt>
                <c:pt idx="899">
                  <c:v>-30.2616233826</c:v>
                </c:pt>
                <c:pt idx="900">
                  <c:v>-30.1543102264</c:v>
                </c:pt>
                <c:pt idx="901">
                  <c:v>-29.936468124400001</c:v>
                </c:pt>
                <c:pt idx="902">
                  <c:v>-29.731100082400001</c:v>
                </c:pt>
                <c:pt idx="903">
                  <c:v>-29.308805465700001</c:v>
                </c:pt>
                <c:pt idx="904">
                  <c:v>-28.772411346399998</c:v>
                </c:pt>
                <c:pt idx="905">
                  <c:v>-28.072494506799998</c:v>
                </c:pt>
                <c:pt idx="906">
                  <c:v>-27.229696273799998</c:v>
                </c:pt>
                <c:pt idx="907">
                  <c:v>-26.253366470300001</c:v>
                </c:pt>
                <c:pt idx="908">
                  <c:v>-25.1793956757</c:v>
                </c:pt>
                <c:pt idx="909">
                  <c:v>-24.1196327209</c:v>
                </c:pt>
                <c:pt idx="910">
                  <c:v>-23.178718566899999</c:v>
                </c:pt>
                <c:pt idx="911">
                  <c:v>-22.375440597499999</c:v>
                </c:pt>
                <c:pt idx="912">
                  <c:v>-21.7168807983</c:v>
                </c:pt>
                <c:pt idx="913">
                  <c:v>-21.3186359406</c:v>
                </c:pt>
                <c:pt idx="914">
                  <c:v>-20.944175720200001</c:v>
                </c:pt>
                <c:pt idx="915">
                  <c:v>-20.644161224400001</c:v>
                </c:pt>
                <c:pt idx="916">
                  <c:v>-20.437698364300001</c:v>
                </c:pt>
                <c:pt idx="917">
                  <c:v>-20.317770004300002</c:v>
                </c:pt>
                <c:pt idx="918">
                  <c:v>-20.316228866599999</c:v>
                </c:pt>
                <c:pt idx="919">
                  <c:v>-20.160326004000002</c:v>
                </c:pt>
                <c:pt idx="920">
                  <c:v>-20.0466194153</c:v>
                </c:pt>
                <c:pt idx="921">
                  <c:v>-19.818244934100001</c:v>
                </c:pt>
                <c:pt idx="922">
                  <c:v>-19.707559585599999</c:v>
                </c:pt>
                <c:pt idx="923">
                  <c:v>-19.524747848499999</c:v>
                </c:pt>
                <c:pt idx="924">
                  <c:v>-19.637855529799999</c:v>
                </c:pt>
                <c:pt idx="925">
                  <c:v>-19.733078002900001</c:v>
                </c:pt>
                <c:pt idx="926">
                  <c:v>-19.994228363000001</c:v>
                </c:pt>
                <c:pt idx="927">
                  <c:v>-20.449977874799998</c:v>
                </c:pt>
                <c:pt idx="928">
                  <c:v>-20.823560714700001</c:v>
                </c:pt>
                <c:pt idx="929">
                  <c:v>-21.209581375100001</c:v>
                </c:pt>
                <c:pt idx="930">
                  <c:v>-21.752712249799998</c:v>
                </c:pt>
                <c:pt idx="931">
                  <c:v>-22.191389083899999</c:v>
                </c:pt>
                <c:pt idx="932">
                  <c:v>-22.588781356799998</c:v>
                </c:pt>
                <c:pt idx="933">
                  <c:v>-22.904497146600001</c:v>
                </c:pt>
                <c:pt idx="934">
                  <c:v>-23.256916046099999</c:v>
                </c:pt>
                <c:pt idx="935">
                  <c:v>-23.5225448608</c:v>
                </c:pt>
                <c:pt idx="936">
                  <c:v>-23.8721408844</c:v>
                </c:pt>
                <c:pt idx="937">
                  <c:v>-24.0833702087</c:v>
                </c:pt>
                <c:pt idx="938">
                  <c:v>-24.290578842199999</c:v>
                </c:pt>
                <c:pt idx="939">
                  <c:v>-24.549304962200001</c:v>
                </c:pt>
                <c:pt idx="940">
                  <c:v>-24.917390823400002</c:v>
                </c:pt>
                <c:pt idx="941">
                  <c:v>-25.384798049899999</c:v>
                </c:pt>
                <c:pt idx="942">
                  <c:v>-25.791790008500001</c:v>
                </c:pt>
                <c:pt idx="943">
                  <c:v>-26.1354045868</c:v>
                </c:pt>
                <c:pt idx="944">
                  <c:v>-26.4195613861</c:v>
                </c:pt>
                <c:pt idx="945">
                  <c:v>-26.666059493999999</c:v>
                </c:pt>
                <c:pt idx="946">
                  <c:v>-26.8612556458</c:v>
                </c:pt>
                <c:pt idx="947">
                  <c:v>-27.189113616899999</c:v>
                </c:pt>
                <c:pt idx="948">
                  <c:v>-27.659851074199999</c:v>
                </c:pt>
                <c:pt idx="949">
                  <c:v>-28.2124462128</c:v>
                </c:pt>
                <c:pt idx="950">
                  <c:v>-28.8027820587</c:v>
                </c:pt>
                <c:pt idx="951">
                  <c:v>-29.4564399719</c:v>
                </c:pt>
                <c:pt idx="952">
                  <c:v>-29.975204467800001</c:v>
                </c:pt>
                <c:pt idx="953">
                  <c:v>-30.402854919399999</c:v>
                </c:pt>
                <c:pt idx="954">
                  <c:v>-30.729619979900001</c:v>
                </c:pt>
                <c:pt idx="955">
                  <c:v>-30.901021957400001</c:v>
                </c:pt>
                <c:pt idx="956">
                  <c:v>-30.932998657199999</c:v>
                </c:pt>
                <c:pt idx="957">
                  <c:v>-30.933074951199998</c:v>
                </c:pt>
                <c:pt idx="958">
                  <c:v>-30.861064910900001</c:v>
                </c:pt>
                <c:pt idx="959">
                  <c:v>-30.6566448212</c:v>
                </c:pt>
                <c:pt idx="960">
                  <c:v>-30.211908340499999</c:v>
                </c:pt>
                <c:pt idx="961">
                  <c:v>-29.400411605799999</c:v>
                </c:pt>
                <c:pt idx="962">
                  <c:v>-28.235488891599999</c:v>
                </c:pt>
                <c:pt idx="963">
                  <c:v>-26.741603851299999</c:v>
                </c:pt>
                <c:pt idx="964">
                  <c:v>-24.835140228299998</c:v>
                </c:pt>
                <c:pt idx="965">
                  <c:v>-22.564544677699999</c:v>
                </c:pt>
                <c:pt idx="966">
                  <c:v>-19.7956905365</c:v>
                </c:pt>
                <c:pt idx="967">
                  <c:v>-16.672866821300001</c:v>
                </c:pt>
                <c:pt idx="968">
                  <c:v>-13.1366939545</c:v>
                </c:pt>
                <c:pt idx="969">
                  <c:v>-9.2937431335399996</c:v>
                </c:pt>
                <c:pt idx="970">
                  <c:v>-5.1299839019800002</c:v>
                </c:pt>
                <c:pt idx="971">
                  <c:v>-0.57004493474999995</c:v>
                </c:pt>
                <c:pt idx="972">
                  <c:v>4.0950994491600001</c:v>
                </c:pt>
                <c:pt idx="973">
                  <c:v>8.8165740966800001</c:v>
                </c:pt>
                <c:pt idx="974">
                  <c:v>13.3932151794</c:v>
                </c:pt>
                <c:pt idx="975">
                  <c:v>17.828311920200001</c:v>
                </c:pt>
                <c:pt idx="976">
                  <c:v>22.2004032135</c:v>
                </c:pt>
                <c:pt idx="977">
                  <c:v>26.461957931499999</c:v>
                </c:pt>
                <c:pt idx="978">
                  <c:v>30.688190460200001</c:v>
                </c:pt>
                <c:pt idx="979">
                  <c:v>34.8198204041</c:v>
                </c:pt>
                <c:pt idx="980">
                  <c:v>38.932247161900001</c:v>
                </c:pt>
                <c:pt idx="981">
                  <c:v>42.9063453674</c:v>
                </c:pt>
                <c:pt idx="982">
                  <c:v>51.2831802368</c:v>
                </c:pt>
                <c:pt idx="983">
                  <c:v>53.6529960632</c:v>
                </c:pt>
                <c:pt idx="984">
                  <c:v>55.683158874500002</c:v>
                </c:pt>
                <c:pt idx="985">
                  <c:v>58.190227508500001</c:v>
                </c:pt>
                <c:pt idx="986">
                  <c:v>59.209617614700001</c:v>
                </c:pt>
                <c:pt idx="987">
                  <c:v>61.114006042500002</c:v>
                </c:pt>
                <c:pt idx="988">
                  <c:v>63.086109161400003</c:v>
                </c:pt>
                <c:pt idx="989">
                  <c:v>64.740425109900002</c:v>
                </c:pt>
                <c:pt idx="990">
                  <c:v>66.383087158199999</c:v>
                </c:pt>
                <c:pt idx="991">
                  <c:v>67.821632385300006</c:v>
                </c:pt>
                <c:pt idx="992">
                  <c:v>69.300514221200004</c:v>
                </c:pt>
                <c:pt idx="993">
                  <c:v>70.661155700699993</c:v>
                </c:pt>
                <c:pt idx="994">
                  <c:v>71.679222106899999</c:v>
                </c:pt>
                <c:pt idx="995">
                  <c:v>72.903938293500005</c:v>
                </c:pt>
                <c:pt idx="996">
                  <c:v>74.143142700200002</c:v>
                </c:pt>
                <c:pt idx="997">
                  <c:v>75.366470336899994</c:v>
                </c:pt>
                <c:pt idx="998">
                  <c:v>76.332656860399993</c:v>
                </c:pt>
                <c:pt idx="999">
                  <c:v>77.457763671899997</c:v>
                </c:pt>
                <c:pt idx="1000">
                  <c:v>78.458824157699993</c:v>
                </c:pt>
                <c:pt idx="1001">
                  <c:v>79.463836669900004</c:v>
                </c:pt>
                <c:pt idx="1002">
                  <c:v>80.106986999499995</c:v>
                </c:pt>
                <c:pt idx="1003">
                  <c:v>81.022125244099996</c:v>
                </c:pt>
                <c:pt idx="1004">
                  <c:v>81.793144226099997</c:v>
                </c:pt>
                <c:pt idx="1005">
                  <c:v>82.399635314899996</c:v>
                </c:pt>
                <c:pt idx="1006">
                  <c:v>83.159980773900003</c:v>
                </c:pt>
                <c:pt idx="1007">
                  <c:v>83.599060058600003</c:v>
                </c:pt>
                <c:pt idx="1008">
                  <c:v>84.043067932100001</c:v>
                </c:pt>
                <c:pt idx="1009">
                  <c:v>84.242538452100007</c:v>
                </c:pt>
                <c:pt idx="1010">
                  <c:v>84.628471374499995</c:v>
                </c:pt>
                <c:pt idx="1011">
                  <c:v>84.975791931200007</c:v>
                </c:pt>
                <c:pt idx="1012">
                  <c:v>85.172485351600002</c:v>
                </c:pt>
                <c:pt idx="1013">
                  <c:v>85.480575561500004</c:v>
                </c:pt>
                <c:pt idx="1014">
                  <c:v>85.583091735799997</c:v>
                </c:pt>
                <c:pt idx="1015">
                  <c:v>85.670188903799996</c:v>
                </c:pt>
                <c:pt idx="1016">
                  <c:v>85.778709411600005</c:v>
                </c:pt>
                <c:pt idx="1017">
                  <c:v>85.969596862800003</c:v>
                </c:pt>
                <c:pt idx="1018">
                  <c:v>86.033866882300003</c:v>
                </c:pt>
                <c:pt idx="1019">
                  <c:v>86.014114379899993</c:v>
                </c:pt>
                <c:pt idx="1020">
                  <c:v>85.925476074200006</c:v>
                </c:pt>
                <c:pt idx="1021">
                  <c:v>85.994026184099994</c:v>
                </c:pt>
                <c:pt idx="1022">
                  <c:v>86.094078064000001</c:v>
                </c:pt>
                <c:pt idx="1023">
                  <c:v>86.170402526900006</c:v>
                </c:pt>
                <c:pt idx="1024">
                  <c:v>86.422149658199999</c:v>
                </c:pt>
                <c:pt idx="1025">
                  <c:v>86.652816772500003</c:v>
                </c:pt>
                <c:pt idx="1026">
                  <c:v>86.913421630900004</c:v>
                </c:pt>
                <c:pt idx="1027">
                  <c:v>87.270988464400006</c:v>
                </c:pt>
                <c:pt idx="1028">
                  <c:v>87.488204956100006</c:v>
                </c:pt>
                <c:pt idx="1029">
                  <c:v>87.767730712900004</c:v>
                </c:pt>
                <c:pt idx="1030">
                  <c:v>87.990623474100005</c:v>
                </c:pt>
                <c:pt idx="1031">
                  <c:v>88.314674377399996</c:v>
                </c:pt>
                <c:pt idx="1032">
                  <c:v>88.670654296899997</c:v>
                </c:pt>
                <c:pt idx="1033">
                  <c:v>88.994758606000005</c:v>
                </c:pt>
                <c:pt idx="1034">
                  <c:v>89.397941589400006</c:v>
                </c:pt>
                <c:pt idx="1035">
                  <c:v>89.694793701199998</c:v>
                </c:pt>
                <c:pt idx="1036">
                  <c:v>90.005249023399998</c:v>
                </c:pt>
                <c:pt idx="1037">
                  <c:v>90.307868957500006</c:v>
                </c:pt>
                <c:pt idx="1038">
                  <c:v>90.648345947300001</c:v>
                </c:pt>
                <c:pt idx="1039">
                  <c:v>91.0595703125</c:v>
                </c:pt>
                <c:pt idx="1040">
                  <c:v>91.391868591299996</c:v>
                </c:pt>
                <c:pt idx="1041">
                  <c:v>91.648963928200004</c:v>
                </c:pt>
                <c:pt idx="1042">
                  <c:v>91.978942871100003</c:v>
                </c:pt>
                <c:pt idx="1043">
                  <c:v>92.317932128899997</c:v>
                </c:pt>
                <c:pt idx="1044">
                  <c:v>92.481765747099999</c:v>
                </c:pt>
                <c:pt idx="1045">
                  <c:v>92.687927246100003</c:v>
                </c:pt>
                <c:pt idx="1046">
                  <c:v>92.850982665999993</c:v>
                </c:pt>
                <c:pt idx="1047">
                  <c:v>92.837768554700006</c:v>
                </c:pt>
                <c:pt idx="1048">
                  <c:v>92.863250732400004</c:v>
                </c:pt>
                <c:pt idx="1049">
                  <c:v>92.697731018100001</c:v>
                </c:pt>
                <c:pt idx="1050">
                  <c:v>92.396232604999994</c:v>
                </c:pt>
                <c:pt idx="1051">
                  <c:v>91.892715454099999</c:v>
                </c:pt>
                <c:pt idx="1052">
                  <c:v>91.299209594700002</c:v>
                </c:pt>
                <c:pt idx="1053">
                  <c:v>90.529640197800006</c:v>
                </c:pt>
                <c:pt idx="1054">
                  <c:v>89.457069396999998</c:v>
                </c:pt>
                <c:pt idx="1055">
                  <c:v>88.305343627900001</c:v>
                </c:pt>
                <c:pt idx="1056">
                  <c:v>87.0279464722</c:v>
                </c:pt>
                <c:pt idx="1057">
                  <c:v>85.560821533199999</c:v>
                </c:pt>
                <c:pt idx="1058">
                  <c:v>83.929481506299993</c:v>
                </c:pt>
                <c:pt idx="1059">
                  <c:v>82.253242492699997</c:v>
                </c:pt>
                <c:pt idx="1060">
                  <c:v>80.429443359399997</c:v>
                </c:pt>
                <c:pt idx="1061">
                  <c:v>78.570045471200004</c:v>
                </c:pt>
                <c:pt idx="1062">
                  <c:v>76.6109542847</c:v>
                </c:pt>
                <c:pt idx="1063">
                  <c:v>74.723930358900006</c:v>
                </c:pt>
                <c:pt idx="1064">
                  <c:v>72.726715087900004</c:v>
                </c:pt>
                <c:pt idx="1065">
                  <c:v>70.689521789599993</c:v>
                </c:pt>
                <c:pt idx="1066">
                  <c:v>68.641876220699999</c:v>
                </c:pt>
                <c:pt idx="1067">
                  <c:v>66.374504089400006</c:v>
                </c:pt>
                <c:pt idx="1068">
                  <c:v>64.084487914999997</c:v>
                </c:pt>
                <c:pt idx="1069">
                  <c:v>61.665794372599997</c:v>
                </c:pt>
                <c:pt idx="1070">
                  <c:v>59.364841461200001</c:v>
                </c:pt>
                <c:pt idx="1071">
                  <c:v>56.756885528600002</c:v>
                </c:pt>
                <c:pt idx="1072">
                  <c:v>54.304744720499997</c:v>
                </c:pt>
                <c:pt idx="1073">
                  <c:v>51.615760803199997</c:v>
                </c:pt>
                <c:pt idx="1074">
                  <c:v>48.9384994507</c:v>
                </c:pt>
                <c:pt idx="1075">
                  <c:v>46.133682251000003</c:v>
                </c:pt>
                <c:pt idx="1076">
                  <c:v>43.492218017600003</c:v>
                </c:pt>
                <c:pt idx="1077">
                  <c:v>40.7244911194</c:v>
                </c:pt>
                <c:pt idx="1078">
                  <c:v>37.840671539299997</c:v>
                </c:pt>
                <c:pt idx="1079">
                  <c:v>34.986141204799999</c:v>
                </c:pt>
                <c:pt idx="1080">
                  <c:v>32.178581237800003</c:v>
                </c:pt>
                <c:pt idx="1081">
                  <c:v>29.312053680399998</c:v>
                </c:pt>
                <c:pt idx="1082">
                  <c:v>26.612937927200001</c:v>
                </c:pt>
                <c:pt idx="1083">
                  <c:v>23.9678459167</c:v>
                </c:pt>
                <c:pt idx="1084">
                  <c:v>21.435899734500001</c:v>
                </c:pt>
                <c:pt idx="1085">
                  <c:v>18.9750175476</c:v>
                </c:pt>
                <c:pt idx="1086">
                  <c:v>16.4316043854</c:v>
                </c:pt>
                <c:pt idx="1087">
                  <c:v>13.9434585571</c:v>
                </c:pt>
                <c:pt idx="1088">
                  <c:v>11.5220689774</c:v>
                </c:pt>
                <c:pt idx="1089">
                  <c:v>9.2098636627200001</c:v>
                </c:pt>
                <c:pt idx="1090">
                  <c:v>6.8769965171800003</c:v>
                </c:pt>
                <c:pt idx="1091">
                  <c:v>4.6207513809199998</c:v>
                </c:pt>
                <c:pt idx="1092">
                  <c:v>2.4417126178699999</c:v>
                </c:pt>
                <c:pt idx="1093">
                  <c:v>0.287072479725</c:v>
                </c:pt>
                <c:pt idx="1094">
                  <c:v>-1.8058366775500001</c:v>
                </c:pt>
                <c:pt idx="1095">
                  <c:v>-3.8495018482200001</c:v>
                </c:pt>
                <c:pt idx="1096">
                  <c:v>-5.8489861488299999</c:v>
                </c:pt>
                <c:pt idx="1097">
                  <c:v>-7.7385478019700003</c:v>
                </c:pt>
                <c:pt idx="1098">
                  <c:v>-9.5878314971900007</c:v>
                </c:pt>
                <c:pt idx="1099">
                  <c:v>-11.355008125299999</c:v>
                </c:pt>
                <c:pt idx="1100">
                  <c:v>-12.999185562099999</c:v>
                </c:pt>
                <c:pt idx="1101">
                  <c:v>-14.542098999</c:v>
                </c:pt>
                <c:pt idx="1102">
                  <c:v>-15.980717659</c:v>
                </c:pt>
                <c:pt idx="1103">
                  <c:v>-17.3463668823</c:v>
                </c:pt>
                <c:pt idx="1104">
                  <c:v>-18.5504302979</c:v>
                </c:pt>
                <c:pt idx="1105">
                  <c:v>-19.804756164600001</c:v>
                </c:pt>
                <c:pt idx="1106">
                  <c:v>-20.809373855600001</c:v>
                </c:pt>
                <c:pt idx="1107">
                  <c:v>-24.2474784851</c:v>
                </c:pt>
                <c:pt idx="1108">
                  <c:v>-24.894630432100001</c:v>
                </c:pt>
                <c:pt idx="1109">
                  <c:v>-25.3795814514</c:v>
                </c:pt>
                <c:pt idx="1110">
                  <c:v>-25.876077651999999</c:v>
                </c:pt>
                <c:pt idx="1111">
                  <c:v>-26.450317382800002</c:v>
                </c:pt>
                <c:pt idx="1112">
                  <c:v>-26.894659042400001</c:v>
                </c:pt>
                <c:pt idx="1113">
                  <c:v>-27.3673114777</c:v>
                </c:pt>
                <c:pt idx="1114">
                  <c:v>-27.765125274700001</c:v>
                </c:pt>
                <c:pt idx="1115">
                  <c:v>-28.0728569031</c:v>
                </c:pt>
                <c:pt idx="1116">
                  <c:v>-28.2887821198</c:v>
                </c:pt>
                <c:pt idx="1117">
                  <c:v>-28.497476577800001</c:v>
                </c:pt>
                <c:pt idx="1118">
                  <c:v>-28.6971817017</c:v>
                </c:pt>
                <c:pt idx="1119">
                  <c:v>-28.826791763300001</c:v>
                </c:pt>
                <c:pt idx="1120">
                  <c:v>-29.1101570129</c:v>
                </c:pt>
                <c:pt idx="1121">
                  <c:v>-29.102079391499998</c:v>
                </c:pt>
                <c:pt idx="1122">
                  <c:v>-29.214035034199998</c:v>
                </c:pt>
                <c:pt idx="1123">
                  <c:v>-29.286537170399999</c:v>
                </c:pt>
                <c:pt idx="1124">
                  <c:v>-29.328310012799999</c:v>
                </c:pt>
                <c:pt idx="1125">
                  <c:v>-29.313365936299999</c:v>
                </c:pt>
                <c:pt idx="1126">
                  <c:v>-29.3173465729</c:v>
                </c:pt>
                <c:pt idx="1127">
                  <c:v>-29.406965255700001</c:v>
                </c:pt>
                <c:pt idx="1128">
                  <c:v>-29.484395980799999</c:v>
                </c:pt>
                <c:pt idx="1129">
                  <c:v>-29.561786651599999</c:v>
                </c:pt>
                <c:pt idx="1130">
                  <c:v>-29.620735168500001</c:v>
                </c:pt>
                <c:pt idx="1131">
                  <c:v>-29.652837753299998</c:v>
                </c:pt>
                <c:pt idx="1132">
                  <c:v>-29.646629333500002</c:v>
                </c:pt>
                <c:pt idx="1133">
                  <c:v>-29.5814743042</c:v>
                </c:pt>
                <c:pt idx="1134">
                  <c:v>-29.418117523199999</c:v>
                </c:pt>
                <c:pt idx="1135">
                  <c:v>-29.158304214499999</c:v>
                </c:pt>
                <c:pt idx="1136">
                  <c:v>-28.862503051800001</c:v>
                </c:pt>
                <c:pt idx="1137">
                  <c:v>-28.430994033800001</c:v>
                </c:pt>
                <c:pt idx="1138">
                  <c:v>-27.8676071167</c:v>
                </c:pt>
                <c:pt idx="1139">
                  <c:v>-27.250400543200001</c:v>
                </c:pt>
                <c:pt idx="1140">
                  <c:v>-26.5354328156</c:v>
                </c:pt>
                <c:pt idx="1141">
                  <c:v>-25.685649871799999</c:v>
                </c:pt>
                <c:pt idx="1142">
                  <c:v>-24.671148300199999</c:v>
                </c:pt>
                <c:pt idx="1143">
                  <c:v>-23.633029937700002</c:v>
                </c:pt>
                <c:pt idx="1144">
                  <c:v>-22.538774490400002</c:v>
                </c:pt>
                <c:pt idx="1145">
                  <c:v>-21.368640899700001</c:v>
                </c:pt>
                <c:pt idx="1146">
                  <c:v>-20.080909728999998</c:v>
                </c:pt>
                <c:pt idx="1147">
                  <c:v>-18.737987518299999</c:v>
                </c:pt>
                <c:pt idx="1148">
                  <c:v>-17.321554184</c:v>
                </c:pt>
                <c:pt idx="1149">
                  <c:v>-15.8574943542</c:v>
                </c:pt>
                <c:pt idx="1150">
                  <c:v>-14.402041435199999</c:v>
                </c:pt>
                <c:pt idx="1151">
                  <c:v>-12.900956153899999</c:v>
                </c:pt>
                <c:pt idx="1152">
                  <c:v>-11.366671562200001</c:v>
                </c:pt>
                <c:pt idx="1153">
                  <c:v>-9.7026224136400003</c:v>
                </c:pt>
                <c:pt idx="1154">
                  <c:v>-8.0437870025600002</c:v>
                </c:pt>
                <c:pt idx="1155">
                  <c:v>-6.3504281043999997</c:v>
                </c:pt>
                <c:pt idx="1156">
                  <c:v>-4.6608638763399997</c:v>
                </c:pt>
                <c:pt idx="1157">
                  <c:v>-2.9466176033</c:v>
                </c:pt>
                <c:pt idx="1158">
                  <c:v>-1.23678719997</c:v>
                </c:pt>
                <c:pt idx="1159">
                  <c:v>0.50932461023300002</c:v>
                </c:pt>
                <c:pt idx="1160">
                  <c:v>2.3034374713900001</c:v>
                </c:pt>
                <c:pt idx="1161">
                  <c:v>4.1373915672299999</c:v>
                </c:pt>
                <c:pt idx="1162">
                  <c:v>5.9832863807700001</c:v>
                </c:pt>
                <c:pt idx="1163">
                  <c:v>7.8834590911899998</c:v>
                </c:pt>
                <c:pt idx="1164">
                  <c:v>9.7132301330599997</c:v>
                </c:pt>
                <c:pt idx="1165">
                  <c:v>11.636505127</c:v>
                </c:pt>
                <c:pt idx="1166">
                  <c:v>13.582909583999999</c:v>
                </c:pt>
                <c:pt idx="1167">
                  <c:v>15.4345798492</c:v>
                </c:pt>
                <c:pt idx="1168">
                  <c:v>17.2879924774</c:v>
                </c:pt>
                <c:pt idx="1169">
                  <c:v>19.258773803699999</c:v>
                </c:pt>
                <c:pt idx="1170">
                  <c:v>21.2387485504</c:v>
                </c:pt>
                <c:pt idx="1171">
                  <c:v>23.228778839099999</c:v>
                </c:pt>
                <c:pt idx="1172">
                  <c:v>25.211853027299998</c:v>
                </c:pt>
                <c:pt idx="1173">
                  <c:v>27.2985515594</c:v>
                </c:pt>
                <c:pt idx="1174">
                  <c:v>29.368421554600001</c:v>
                </c:pt>
                <c:pt idx="1175">
                  <c:v>31.306957244900001</c:v>
                </c:pt>
                <c:pt idx="1176">
                  <c:v>33.248363494899998</c:v>
                </c:pt>
                <c:pt idx="1177">
                  <c:v>35.0573616028</c:v>
                </c:pt>
                <c:pt idx="1178">
                  <c:v>36.842468261699999</c:v>
                </c:pt>
                <c:pt idx="1179">
                  <c:v>38.623943328899998</c:v>
                </c:pt>
                <c:pt idx="1180">
                  <c:v>40.462696075399997</c:v>
                </c:pt>
                <c:pt idx="1181">
                  <c:v>42.307174682599999</c:v>
                </c:pt>
                <c:pt idx="1182">
                  <c:v>43.950763702400003</c:v>
                </c:pt>
                <c:pt idx="1183">
                  <c:v>45.662384033199999</c:v>
                </c:pt>
                <c:pt idx="1184">
                  <c:v>47.139533996600001</c:v>
                </c:pt>
                <c:pt idx="1185">
                  <c:v>48.679603576700003</c:v>
                </c:pt>
                <c:pt idx="1186">
                  <c:v>50.306079864499999</c:v>
                </c:pt>
                <c:pt idx="1187">
                  <c:v>51.469867706300001</c:v>
                </c:pt>
                <c:pt idx="1188">
                  <c:v>52.959342956500002</c:v>
                </c:pt>
                <c:pt idx="1189">
                  <c:v>54.193172454799999</c:v>
                </c:pt>
                <c:pt idx="1190">
                  <c:v>55.190998077400003</c:v>
                </c:pt>
                <c:pt idx="1191">
                  <c:v>56.285076141399998</c:v>
                </c:pt>
                <c:pt idx="1192">
                  <c:v>57.151935577400003</c:v>
                </c:pt>
                <c:pt idx="1193">
                  <c:v>58.071281433099998</c:v>
                </c:pt>
                <c:pt idx="1194">
                  <c:v>58.860244751000003</c:v>
                </c:pt>
                <c:pt idx="1195">
                  <c:v>59.780914306600003</c:v>
                </c:pt>
                <c:pt idx="1196">
                  <c:v>60.444255828899998</c:v>
                </c:pt>
                <c:pt idx="1197">
                  <c:v>61.223400116000001</c:v>
                </c:pt>
                <c:pt idx="1198">
                  <c:v>62.1157188416</c:v>
                </c:pt>
                <c:pt idx="1199">
                  <c:v>62.9238052368</c:v>
                </c:pt>
                <c:pt idx="1200">
                  <c:v>63.601703643800001</c:v>
                </c:pt>
                <c:pt idx="1201">
                  <c:v>64.421684265099998</c:v>
                </c:pt>
                <c:pt idx="1202">
                  <c:v>65.277923584000007</c:v>
                </c:pt>
                <c:pt idx="1203">
                  <c:v>65.925430297899993</c:v>
                </c:pt>
                <c:pt idx="1204">
                  <c:v>66.747283935499993</c:v>
                </c:pt>
                <c:pt idx="1205">
                  <c:v>67.292732238799999</c:v>
                </c:pt>
                <c:pt idx="1206">
                  <c:v>68.057098388699998</c:v>
                </c:pt>
                <c:pt idx="1207">
                  <c:v>68.910003662099996</c:v>
                </c:pt>
                <c:pt idx="1208">
                  <c:v>69.499244689899996</c:v>
                </c:pt>
                <c:pt idx="1209">
                  <c:v>70.035903930700002</c:v>
                </c:pt>
                <c:pt idx="1210">
                  <c:v>70.601661682100001</c:v>
                </c:pt>
                <c:pt idx="1211">
                  <c:v>71.220611572300001</c:v>
                </c:pt>
                <c:pt idx="1212">
                  <c:v>71.758529663100006</c:v>
                </c:pt>
                <c:pt idx="1213">
                  <c:v>72.354133606000005</c:v>
                </c:pt>
                <c:pt idx="1214">
                  <c:v>72.965965271000002</c:v>
                </c:pt>
                <c:pt idx="1215">
                  <c:v>73.645355224599996</c:v>
                </c:pt>
                <c:pt idx="1216">
                  <c:v>74.204345703100003</c:v>
                </c:pt>
                <c:pt idx="1217">
                  <c:v>74.833618164100002</c:v>
                </c:pt>
                <c:pt idx="1218">
                  <c:v>75.515151977499997</c:v>
                </c:pt>
                <c:pt idx="1219">
                  <c:v>76.144187927199994</c:v>
                </c:pt>
                <c:pt idx="1220">
                  <c:v>77.039207458500002</c:v>
                </c:pt>
                <c:pt idx="1221">
                  <c:v>77.886131286600005</c:v>
                </c:pt>
                <c:pt idx="1222">
                  <c:v>78.5952835083</c:v>
                </c:pt>
                <c:pt idx="1223">
                  <c:v>79.464645385699995</c:v>
                </c:pt>
                <c:pt idx="1224">
                  <c:v>80.280494689899996</c:v>
                </c:pt>
                <c:pt idx="1225">
                  <c:v>80.922676086400003</c:v>
                </c:pt>
                <c:pt idx="1226">
                  <c:v>81.747749328599994</c:v>
                </c:pt>
                <c:pt idx="1227">
                  <c:v>82.613471984900002</c:v>
                </c:pt>
                <c:pt idx="1228">
                  <c:v>83.589179992699997</c:v>
                </c:pt>
                <c:pt idx="1229">
                  <c:v>84.272453308099998</c:v>
                </c:pt>
                <c:pt idx="1230">
                  <c:v>85.278213500999996</c:v>
                </c:pt>
                <c:pt idx="1231">
                  <c:v>86.141708374000004</c:v>
                </c:pt>
                <c:pt idx="1232">
                  <c:v>88.385192871100003</c:v>
                </c:pt>
                <c:pt idx="1233">
                  <c:v>89.066444396999998</c:v>
                </c:pt>
                <c:pt idx="1234">
                  <c:v>89.5058135986</c:v>
                </c:pt>
                <c:pt idx="1235">
                  <c:v>90.012115478499993</c:v>
                </c:pt>
                <c:pt idx="1236">
                  <c:v>90.494384765600003</c:v>
                </c:pt>
                <c:pt idx="1237">
                  <c:v>91.058059692399993</c:v>
                </c:pt>
                <c:pt idx="1238">
                  <c:v>91.444801330600001</c:v>
                </c:pt>
                <c:pt idx="1239">
                  <c:v>91.844833374000004</c:v>
                </c:pt>
                <c:pt idx="1240">
                  <c:v>92.317207336400003</c:v>
                </c:pt>
                <c:pt idx="1241">
                  <c:v>92.749229431200007</c:v>
                </c:pt>
                <c:pt idx="1242">
                  <c:v>93.249687194800003</c:v>
                </c:pt>
                <c:pt idx="1243">
                  <c:v>93.429054260300006</c:v>
                </c:pt>
                <c:pt idx="1244">
                  <c:v>93.912643432600007</c:v>
                </c:pt>
                <c:pt idx="1245">
                  <c:v>94.602615356399994</c:v>
                </c:pt>
                <c:pt idx="1246">
                  <c:v>94.771728515600003</c:v>
                </c:pt>
                <c:pt idx="1247">
                  <c:v>95.409446716299996</c:v>
                </c:pt>
                <c:pt idx="1248">
                  <c:v>95.569282531699997</c:v>
                </c:pt>
                <c:pt idx="1249">
                  <c:v>95.798187255900004</c:v>
                </c:pt>
                <c:pt idx="1250">
                  <c:v>96.166542053200004</c:v>
                </c:pt>
                <c:pt idx="1251">
                  <c:v>96.195274353000002</c:v>
                </c:pt>
                <c:pt idx="1252">
                  <c:v>96.416603088399995</c:v>
                </c:pt>
                <c:pt idx="1253">
                  <c:v>96.441490173299997</c:v>
                </c:pt>
                <c:pt idx="1254">
                  <c:v>96.648628234900002</c:v>
                </c:pt>
                <c:pt idx="1255">
                  <c:v>96.341300964400006</c:v>
                </c:pt>
                <c:pt idx="1256">
                  <c:v>96.404800414999997</c:v>
                </c:pt>
                <c:pt idx="1257">
                  <c:v>96.362083435100004</c:v>
                </c:pt>
                <c:pt idx="1258">
                  <c:v>96.130821228000002</c:v>
                </c:pt>
                <c:pt idx="1259">
                  <c:v>95.7460479736</c:v>
                </c:pt>
                <c:pt idx="1260">
                  <c:v>95.673690795900001</c:v>
                </c:pt>
                <c:pt idx="1261">
                  <c:v>95.410873413100006</c:v>
                </c:pt>
                <c:pt idx="1262">
                  <c:v>95.193748474100005</c:v>
                </c:pt>
                <c:pt idx="1263">
                  <c:v>94.761283874499995</c:v>
                </c:pt>
                <c:pt idx="1264">
                  <c:v>94.501106262199997</c:v>
                </c:pt>
                <c:pt idx="1265">
                  <c:v>93.592239379899993</c:v>
                </c:pt>
                <c:pt idx="1266">
                  <c:v>92.880752563499996</c:v>
                </c:pt>
                <c:pt idx="1267">
                  <c:v>92.309738159199995</c:v>
                </c:pt>
                <c:pt idx="1268">
                  <c:v>91.543678283700004</c:v>
                </c:pt>
                <c:pt idx="1269">
                  <c:v>90.514099121100003</c:v>
                </c:pt>
                <c:pt idx="1270">
                  <c:v>89.432563781699997</c:v>
                </c:pt>
                <c:pt idx="1271">
                  <c:v>88.134788513199993</c:v>
                </c:pt>
                <c:pt idx="1272">
                  <c:v>86.985046386700006</c:v>
                </c:pt>
                <c:pt idx="1273">
                  <c:v>85.514595031699997</c:v>
                </c:pt>
                <c:pt idx="1274">
                  <c:v>84.162849426299999</c:v>
                </c:pt>
                <c:pt idx="1275">
                  <c:v>82.563499450699993</c:v>
                </c:pt>
                <c:pt idx="1276">
                  <c:v>80.9751663208</c:v>
                </c:pt>
                <c:pt idx="1277">
                  <c:v>79.389778137199997</c:v>
                </c:pt>
                <c:pt idx="1278">
                  <c:v>77.739990234399997</c:v>
                </c:pt>
                <c:pt idx="1279">
                  <c:v>76.040054321300005</c:v>
                </c:pt>
                <c:pt idx="1280">
                  <c:v>74.187896728499993</c:v>
                </c:pt>
                <c:pt idx="1281">
                  <c:v>72.347709655800003</c:v>
                </c:pt>
                <c:pt idx="1282">
                  <c:v>70.441467285200005</c:v>
                </c:pt>
                <c:pt idx="1283">
                  <c:v>68.481933593799994</c:v>
                </c:pt>
                <c:pt idx="1284">
                  <c:v>66.711677551299999</c:v>
                </c:pt>
                <c:pt idx="1285">
                  <c:v>64.862075805700002</c:v>
                </c:pt>
                <c:pt idx="1286">
                  <c:v>62.847221374500002</c:v>
                </c:pt>
                <c:pt idx="1287">
                  <c:v>60.868385314900003</c:v>
                </c:pt>
                <c:pt idx="1288">
                  <c:v>58.896045684800001</c:v>
                </c:pt>
                <c:pt idx="1289">
                  <c:v>56.814983367899998</c:v>
                </c:pt>
                <c:pt idx="1290">
                  <c:v>54.586059570300002</c:v>
                </c:pt>
                <c:pt idx="1291">
                  <c:v>52.298076629599997</c:v>
                </c:pt>
                <c:pt idx="1292">
                  <c:v>49.902084350599999</c:v>
                </c:pt>
                <c:pt idx="1293">
                  <c:v>47.611274719199997</c:v>
                </c:pt>
                <c:pt idx="1294">
                  <c:v>45.122680664100002</c:v>
                </c:pt>
                <c:pt idx="1295">
                  <c:v>42.764751434300003</c:v>
                </c:pt>
                <c:pt idx="1296">
                  <c:v>40.381526946999998</c:v>
                </c:pt>
                <c:pt idx="1297">
                  <c:v>38.058723449699997</c:v>
                </c:pt>
                <c:pt idx="1298">
                  <c:v>35.868865966800001</c:v>
                </c:pt>
                <c:pt idx="1299">
                  <c:v>33.875934600800001</c:v>
                </c:pt>
                <c:pt idx="1300">
                  <c:v>31.8245811462</c:v>
                </c:pt>
                <c:pt idx="1301">
                  <c:v>29.954896926899998</c:v>
                </c:pt>
                <c:pt idx="1302">
                  <c:v>28.053380966199999</c:v>
                </c:pt>
                <c:pt idx="1303">
                  <c:v>26.313398361200001</c:v>
                </c:pt>
                <c:pt idx="1304">
                  <c:v>24.702268600499998</c:v>
                </c:pt>
                <c:pt idx="1305">
                  <c:v>23.0109977722</c:v>
                </c:pt>
                <c:pt idx="1306">
                  <c:v>21.4237041473</c:v>
                </c:pt>
                <c:pt idx="1307">
                  <c:v>19.926536560100001</c:v>
                </c:pt>
                <c:pt idx="1308">
                  <c:v>18.4447212219</c:v>
                </c:pt>
                <c:pt idx="1309">
                  <c:v>16.9956264496</c:v>
                </c:pt>
                <c:pt idx="1310">
                  <c:v>15.633443832399999</c:v>
                </c:pt>
                <c:pt idx="1311">
                  <c:v>14.324016571</c:v>
                </c:pt>
                <c:pt idx="1312">
                  <c:v>12.953860282899999</c:v>
                </c:pt>
                <c:pt idx="1313">
                  <c:v>11.6313266754</c:v>
                </c:pt>
                <c:pt idx="1314">
                  <c:v>10.388940811199999</c:v>
                </c:pt>
                <c:pt idx="1315">
                  <c:v>9.1677112579299997</c:v>
                </c:pt>
                <c:pt idx="1316">
                  <c:v>7.86383295059</c:v>
                </c:pt>
                <c:pt idx="1317">
                  <c:v>6.70189809799</c:v>
                </c:pt>
                <c:pt idx="1318">
                  <c:v>5.5853853225699996</c:v>
                </c:pt>
                <c:pt idx="1319">
                  <c:v>4.5075421333300003</c:v>
                </c:pt>
                <c:pt idx="1320">
                  <c:v>3.3348956108099999</c:v>
                </c:pt>
                <c:pt idx="1321">
                  <c:v>2.1909022331200001</c:v>
                </c:pt>
                <c:pt idx="1322">
                  <c:v>1.08729636669</c:v>
                </c:pt>
                <c:pt idx="1323">
                  <c:v>-2.92392298579E-2</c:v>
                </c:pt>
                <c:pt idx="1324">
                  <c:v>-1.15177416801</c:v>
                </c:pt>
                <c:pt idx="1325">
                  <c:v>-2.3662855625199999</c:v>
                </c:pt>
                <c:pt idx="1326">
                  <c:v>-3.42373347282</c:v>
                </c:pt>
                <c:pt idx="1327">
                  <c:v>-4.5505647659299999</c:v>
                </c:pt>
                <c:pt idx="1328">
                  <c:v>-5.6887173652599996</c:v>
                </c:pt>
                <c:pt idx="1329">
                  <c:v>-6.7681779861500004</c:v>
                </c:pt>
                <c:pt idx="1330">
                  <c:v>-7.7626776695300004</c:v>
                </c:pt>
                <c:pt idx="1331">
                  <c:v>-8.7567481994600005</c:v>
                </c:pt>
                <c:pt idx="1332">
                  <c:v>-9.7019844055199993</c:v>
                </c:pt>
                <c:pt idx="1333">
                  <c:v>-10.6598796844</c:v>
                </c:pt>
                <c:pt idx="1334">
                  <c:v>-11.5765771866</c:v>
                </c:pt>
                <c:pt idx="1335">
                  <c:v>-12.4771718979</c:v>
                </c:pt>
                <c:pt idx="1336">
                  <c:v>-13.3365650177</c:v>
                </c:pt>
                <c:pt idx="1337">
                  <c:v>-14.229385376</c:v>
                </c:pt>
                <c:pt idx="1338">
                  <c:v>-15.134422302200001</c:v>
                </c:pt>
                <c:pt idx="1339">
                  <c:v>-16.007633209200002</c:v>
                </c:pt>
                <c:pt idx="1340">
                  <c:v>-16.7942714691</c:v>
                </c:pt>
                <c:pt idx="1341">
                  <c:v>-17.608573913600001</c:v>
                </c:pt>
                <c:pt idx="1342">
                  <c:v>-18.379222869900001</c:v>
                </c:pt>
                <c:pt idx="1343">
                  <c:v>-19.086002349899999</c:v>
                </c:pt>
                <c:pt idx="1344">
                  <c:v>-19.785535812399999</c:v>
                </c:pt>
                <c:pt idx="1345">
                  <c:v>-20.426391601599999</c:v>
                </c:pt>
                <c:pt idx="1346">
                  <c:v>-21.041727066</c:v>
                </c:pt>
                <c:pt idx="1347">
                  <c:v>-21.554039001500001</c:v>
                </c:pt>
                <c:pt idx="1348">
                  <c:v>-22.144971847499999</c:v>
                </c:pt>
                <c:pt idx="1349">
                  <c:v>-22.7311897278</c:v>
                </c:pt>
                <c:pt idx="1350">
                  <c:v>-23.2764015198</c:v>
                </c:pt>
                <c:pt idx="1351">
                  <c:v>-23.911767959599999</c:v>
                </c:pt>
                <c:pt idx="1352">
                  <c:v>-24.4447078705</c:v>
                </c:pt>
                <c:pt idx="1353">
                  <c:v>-24.941427230799999</c:v>
                </c:pt>
                <c:pt idx="1354">
                  <c:v>-25.369718551599998</c:v>
                </c:pt>
                <c:pt idx="1355">
                  <c:v>-25.7989521027</c:v>
                </c:pt>
                <c:pt idx="1356">
                  <c:v>-26.161685943599998</c:v>
                </c:pt>
                <c:pt idx="1357">
                  <c:v>-27.499710083</c:v>
                </c:pt>
                <c:pt idx="1358">
                  <c:v>-27.629169464099999</c:v>
                </c:pt>
                <c:pt idx="1359">
                  <c:v>-27.9205036163</c:v>
                </c:pt>
                <c:pt idx="1360">
                  <c:v>-28.078523635900002</c:v>
                </c:pt>
                <c:pt idx="1361">
                  <c:v>-28.302228927600002</c:v>
                </c:pt>
                <c:pt idx="1362">
                  <c:v>-28.477895736699999</c:v>
                </c:pt>
                <c:pt idx="1363">
                  <c:v>-28.632265090899999</c:v>
                </c:pt>
                <c:pt idx="1364">
                  <c:v>-28.788057327299999</c:v>
                </c:pt>
                <c:pt idx="1365">
                  <c:v>-28.972337722799999</c:v>
                </c:pt>
                <c:pt idx="1366">
                  <c:v>-29.073404312099999</c:v>
                </c:pt>
                <c:pt idx="1367">
                  <c:v>-29.176126480099999</c:v>
                </c:pt>
                <c:pt idx="1368">
                  <c:v>-29.241870880099999</c:v>
                </c:pt>
                <c:pt idx="1369">
                  <c:v>-29.262004852299999</c:v>
                </c:pt>
                <c:pt idx="1370">
                  <c:v>-29.254251480099999</c:v>
                </c:pt>
                <c:pt idx="1371">
                  <c:v>-29.238046646099999</c:v>
                </c:pt>
                <c:pt idx="1372">
                  <c:v>-29.259378433199998</c:v>
                </c:pt>
                <c:pt idx="1373">
                  <c:v>-29.357158660900001</c:v>
                </c:pt>
                <c:pt idx="1374">
                  <c:v>-29.3566169739</c:v>
                </c:pt>
                <c:pt idx="1375">
                  <c:v>-29.4586334229</c:v>
                </c:pt>
                <c:pt idx="1376">
                  <c:v>-29.390163421600001</c:v>
                </c:pt>
                <c:pt idx="1377">
                  <c:v>-29.4857463837</c:v>
                </c:pt>
                <c:pt idx="1378">
                  <c:v>-29.614040374799998</c:v>
                </c:pt>
                <c:pt idx="1379">
                  <c:v>-29.721742630000001</c:v>
                </c:pt>
                <c:pt idx="1380">
                  <c:v>-29.759563446000001</c:v>
                </c:pt>
                <c:pt idx="1381">
                  <c:v>-29.8144874573</c:v>
                </c:pt>
                <c:pt idx="1382">
                  <c:v>-29.8044567108</c:v>
                </c:pt>
                <c:pt idx="1383">
                  <c:v>-29.6503429413</c:v>
                </c:pt>
                <c:pt idx="1384">
                  <c:v>-29.464052200299999</c:v>
                </c:pt>
                <c:pt idx="1385">
                  <c:v>-29.286840438799999</c:v>
                </c:pt>
                <c:pt idx="1386">
                  <c:v>-29.1059017181</c:v>
                </c:pt>
                <c:pt idx="1387">
                  <c:v>-28.8708171844</c:v>
                </c:pt>
                <c:pt idx="1388">
                  <c:v>-28.6362457275</c:v>
                </c:pt>
                <c:pt idx="1389">
                  <c:v>-28.328828811600001</c:v>
                </c:pt>
                <c:pt idx="1390">
                  <c:v>-27.996067047099999</c:v>
                </c:pt>
                <c:pt idx="1391">
                  <c:v>-27.5835895538</c:v>
                </c:pt>
                <c:pt idx="1392">
                  <c:v>-27.3022670746</c:v>
                </c:pt>
                <c:pt idx="1393">
                  <c:v>-27.042854309100001</c:v>
                </c:pt>
                <c:pt idx="1394">
                  <c:v>-26.778930664099999</c:v>
                </c:pt>
                <c:pt idx="1395">
                  <c:v>-26.506944656400002</c:v>
                </c:pt>
                <c:pt idx="1396">
                  <c:v>-26.317218780499999</c:v>
                </c:pt>
                <c:pt idx="1397">
                  <c:v>-26.159698486300002</c:v>
                </c:pt>
                <c:pt idx="1398">
                  <c:v>-26.0362167358</c:v>
                </c:pt>
                <c:pt idx="1399">
                  <c:v>-25.986324310299999</c:v>
                </c:pt>
                <c:pt idx="1400">
                  <c:v>-25.9747924805</c:v>
                </c:pt>
                <c:pt idx="1401">
                  <c:v>-25.935256958</c:v>
                </c:pt>
                <c:pt idx="1402">
                  <c:v>-26.002042770399999</c:v>
                </c:pt>
                <c:pt idx="1403">
                  <c:v>-26.099046707199999</c:v>
                </c:pt>
                <c:pt idx="1404">
                  <c:v>-26.192039489700001</c:v>
                </c:pt>
                <c:pt idx="1405">
                  <c:v>-26.330093383800001</c:v>
                </c:pt>
                <c:pt idx="1406">
                  <c:v>-26.445920944200001</c:v>
                </c:pt>
                <c:pt idx="1407">
                  <c:v>-26.524623870799999</c:v>
                </c:pt>
                <c:pt idx="1408">
                  <c:v>-26.680812835699999</c:v>
                </c:pt>
                <c:pt idx="1409">
                  <c:v>-26.9066104889</c:v>
                </c:pt>
                <c:pt idx="1410">
                  <c:v>-27.125391006499999</c:v>
                </c:pt>
                <c:pt idx="1411">
                  <c:v>-27.253372192400001</c:v>
                </c:pt>
                <c:pt idx="1412">
                  <c:v>-27.478553772000001</c:v>
                </c:pt>
                <c:pt idx="1413">
                  <c:v>-27.697246551500001</c:v>
                </c:pt>
                <c:pt idx="1414">
                  <c:v>-27.8027114868</c:v>
                </c:pt>
                <c:pt idx="1415">
                  <c:v>-27.865381240800001</c:v>
                </c:pt>
                <c:pt idx="1416">
                  <c:v>-27.951375961299998</c:v>
                </c:pt>
                <c:pt idx="1417">
                  <c:v>-28.0587291718</c:v>
                </c:pt>
                <c:pt idx="1418">
                  <c:v>-27.9908027649</c:v>
                </c:pt>
                <c:pt idx="1419">
                  <c:v>-27.920660018900001</c:v>
                </c:pt>
                <c:pt idx="1420">
                  <c:v>-27.8430042267</c:v>
                </c:pt>
                <c:pt idx="1421">
                  <c:v>-27.8140201569</c:v>
                </c:pt>
                <c:pt idx="1422">
                  <c:v>-27.7122383118</c:v>
                </c:pt>
                <c:pt idx="1423">
                  <c:v>-27.624389648400001</c:v>
                </c:pt>
                <c:pt idx="1424">
                  <c:v>-27.602079391499998</c:v>
                </c:pt>
                <c:pt idx="1425">
                  <c:v>-27.5978221893</c:v>
                </c:pt>
                <c:pt idx="1426">
                  <c:v>-27.647899627699999</c:v>
                </c:pt>
                <c:pt idx="1427">
                  <c:v>-27.7082519531</c:v>
                </c:pt>
                <c:pt idx="1428">
                  <c:v>-27.7768516541</c:v>
                </c:pt>
                <c:pt idx="1429">
                  <c:v>-27.8816165924</c:v>
                </c:pt>
                <c:pt idx="1430">
                  <c:v>-27.886014938399999</c:v>
                </c:pt>
                <c:pt idx="1431">
                  <c:v>-27.8587017059</c:v>
                </c:pt>
                <c:pt idx="1432">
                  <c:v>-27.687957763699998</c:v>
                </c:pt>
                <c:pt idx="1433">
                  <c:v>-27.725425720200001</c:v>
                </c:pt>
                <c:pt idx="1434">
                  <c:v>-27.7354469299</c:v>
                </c:pt>
                <c:pt idx="1435">
                  <c:v>-27.653890609699999</c:v>
                </c:pt>
                <c:pt idx="1436">
                  <c:v>-27.563987731899999</c:v>
                </c:pt>
                <c:pt idx="1437">
                  <c:v>-27.4836654663</c:v>
                </c:pt>
                <c:pt idx="1438">
                  <c:v>-27.432352066</c:v>
                </c:pt>
                <c:pt idx="1439">
                  <c:v>-27.3827056885</c:v>
                </c:pt>
                <c:pt idx="1440">
                  <c:v>-27.344289779699999</c:v>
                </c:pt>
                <c:pt idx="1441">
                  <c:v>-27.520196914700001</c:v>
                </c:pt>
                <c:pt idx="1442">
                  <c:v>-27.527715683</c:v>
                </c:pt>
                <c:pt idx="1443">
                  <c:v>-27.5962352753</c:v>
                </c:pt>
                <c:pt idx="1444">
                  <c:v>-27.6546344757</c:v>
                </c:pt>
                <c:pt idx="1445">
                  <c:v>-27.653280258199999</c:v>
                </c:pt>
                <c:pt idx="1446">
                  <c:v>-27.549066543599999</c:v>
                </c:pt>
                <c:pt idx="1447">
                  <c:v>-27.687030792200002</c:v>
                </c:pt>
                <c:pt idx="1448">
                  <c:v>-27.6916828156</c:v>
                </c:pt>
                <c:pt idx="1449">
                  <c:v>-27.691196441700001</c:v>
                </c:pt>
                <c:pt idx="1450">
                  <c:v>-27.777965545699999</c:v>
                </c:pt>
                <c:pt idx="1451">
                  <c:v>-27.751552581799999</c:v>
                </c:pt>
                <c:pt idx="1452">
                  <c:v>-27.795373916599999</c:v>
                </c:pt>
                <c:pt idx="1453">
                  <c:v>-27.868110656700001</c:v>
                </c:pt>
                <c:pt idx="1454">
                  <c:v>-27.969383239700001</c:v>
                </c:pt>
                <c:pt idx="1455">
                  <c:v>-28.011320114099998</c:v>
                </c:pt>
                <c:pt idx="1456">
                  <c:v>-28.092800140400001</c:v>
                </c:pt>
                <c:pt idx="1457">
                  <c:v>-28.1666889191</c:v>
                </c:pt>
                <c:pt idx="1458">
                  <c:v>-28.263120651200001</c:v>
                </c:pt>
                <c:pt idx="1459">
                  <c:v>-28.294498443599998</c:v>
                </c:pt>
                <c:pt idx="1460">
                  <c:v>-28.327802658100001</c:v>
                </c:pt>
                <c:pt idx="1461">
                  <c:v>-28.432119369500001</c:v>
                </c:pt>
                <c:pt idx="1462">
                  <c:v>-28.497014999400001</c:v>
                </c:pt>
                <c:pt idx="1463">
                  <c:v>-28.661886215199999</c:v>
                </c:pt>
                <c:pt idx="1464">
                  <c:v>-28.749174117999999</c:v>
                </c:pt>
                <c:pt idx="1465">
                  <c:v>-28.8554439545</c:v>
                </c:pt>
                <c:pt idx="1466">
                  <c:v>-28.997476577800001</c:v>
                </c:pt>
                <c:pt idx="1467">
                  <c:v>-29.063608169599998</c:v>
                </c:pt>
                <c:pt idx="1468">
                  <c:v>-29.1191425323</c:v>
                </c:pt>
                <c:pt idx="1469">
                  <c:v>-29.2125663757</c:v>
                </c:pt>
                <c:pt idx="1470">
                  <c:v>-29.308702468900002</c:v>
                </c:pt>
                <c:pt idx="1471">
                  <c:v>-29.361158370999998</c:v>
                </c:pt>
                <c:pt idx="1472">
                  <c:v>-29.369621276899998</c:v>
                </c:pt>
                <c:pt idx="1473">
                  <c:v>-29.462779998799999</c:v>
                </c:pt>
                <c:pt idx="1474">
                  <c:v>-29.536548614499999</c:v>
                </c:pt>
                <c:pt idx="1475">
                  <c:v>-29.5980033875</c:v>
                </c:pt>
                <c:pt idx="1476">
                  <c:v>-29.673902511600001</c:v>
                </c:pt>
                <c:pt idx="1477">
                  <c:v>-29.741027832</c:v>
                </c:pt>
                <c:pt idx="1478">
                  <c:v>-29.7791252136</c:v>
                </c:pt>
                <c:pt idx="1479">
                  <c:v>-29.7989006042</c:v>
                </c:pt>
                <c:pt idx="1480">
                  <c:v>-29.820232391400001</c:v>
                </c:pt>
                <c:pt idx="1481">
                  <c:v>-29.803371429399999</c:v>
                </c:pt>
                <c:pt idx="1482">
                  <c:v>-29.797677993800001</c:v>
                </c:pt>
                <c:pt idx="1483">
                  <c:v>-29.780506133999999</c:v>
                </c:pt>
                <c:pt idx="1484">
                  <c:v>-29.737710952800001</c:v>
                </c:pt>
                <c:pt idx="1485">
                  <c:v>-29.719469070399999</c:v>
                </c:pt>
                <c:pt idx="1486">
                  <c:v>-29.645874023400001</c:v>
                </c:pt>
                <c:pt idx="1487">
                  <c:v>-29.5967502594</c:v>
                </c:pt>
                <c:pt idx="1488">
                  <c:v>-29.6148509979</c:v>
                </c:pt>
                <c:pt idx="1489">
                  <c:v>-29.6667118073</c:v>
                </c:pt>
                <c:pt idx="1490">
                  <c:v>-29.741649627699999</c:v>
                </c:pt>
                <c:pt idx="1491">
                  <c:v>-29.7455120087</c:v>
                </c:pt>
                <c:pt idx="1492">
                  <c:v>-29.848653793299999</c:v>
                </c:pt>
                <c:pt idx="1493">
                  <c:v>-29.9541606903</c:v>
                </c:pt>
                <c:pt idx="1494">
                  <c:v>-30.0792560577</c:v>
                </c:pt>
                <c:pt idx="1495">
                  <c:v>-30.1949748993</c:v>
                </c:pt>
                <c:pt idx="1496">
                  <c:v>-30.302896499599999</c:v>
                </c:pt>
                <c:pt idx="1497">
                  <c:v>-30.437704086299998</c:v>
                </c:pt>
                <c:pt idx="1498">
                  <c:v>-30.511291503900001</c:v>
                </c:pt>
                <c:pt idx="1499">
                  <c:v>-30.578866958599999</c:v>
                </c:pt>
                <c:pt idx="1500">
                  <c:v>-30.6569461823</c:v>
                </c:pt>
                <c:pt idx="1501">
                  <c:v>-30.762935638399998</c:v>
                </c:pt>
                <c:pt idx="1502">
                  <c:v>-30.875577926599998</c:v>
                </c:pt>
                <c:pt idx="1503">
                  <c:v>-31.007892608599999</c:v>
                </c:pt>
                <c:pt idx="1504">
                  <c:v>-31.164627075199999</c:v>
                </c:pt>
                <c:pt idx="1505">
                  <c:v>-31.298620224</c:v>
                </c:pt>
                <c:pt idx="1506">
                  <c:v>-31.363079071000001</c:v>
                </c:pt>
                <c:pt idx="1507">
                  <c:v>-31.452541351299999</c:v>
                </c:pt>
                <c:pt idx="1508">
                  <c:v>-31.5059165955</c:v>
                </c:pt>
                <c:pt idx="1509">
                  <c:v>-31.580965042100001</c:v>
                </c:pt>
                <c:pt idx="1510">
                  <c:v>-31.634828567500001</c:v>
                </c:pt>
                <c:pt idx="1511">
                  <c:v>-31.658498764000001</c:v>
                </c:pt>
                <c:pt idx="1512">
                  <c:v>-31.695758819600002</c:v>
                </c:pt>
                <c:pt idx="1513">
                  <c:v>-31.675939559900002</c:v>
                </c:pt>
                <c:pt idx="1514">
                  <c:v>-31.688207626299999</c:v>
                </c:pt>
                <c:pt idx="1515">
                  <c:v>-31.696018218999999</c:v>
                </c:pt>
                <c:pt idx="1516">
                  <c:v>-31.709051132199999</c:v>
                </c:pt>
                <c:pt idx="1517">
                  <c:v>-31.6915607452</c:v>
                </c:pt>
                <c:pt idx="1518">
                  <c:v>-31.668371200599999</c:v>
                </c:pt>
                <c:pt idx="1519">
                  <c:v>-31.619050979600001</c:v>
                </c:pt>
                <c:pt idx="1520">
                  <c:v>-31.591665267900002</c:v>
                </c:pt>
                <c:pt idx="1521">
                  <c:v>-31.5210762024</c:v>
                </c:pt>
                <c:pt idx="1522">
                  <c:v>-31.406206131000001</c:v>
                </c:pt>
                <c:pt idx="1523">
                  <c:v>-31.293996810900001</c:v>
                </c:pt>
                <c:pt idx="1524">
                  <c:v>-31.2029190063</c:v>
                </c:pt>
                <c:pt idx="1525">
                  <c:v>-31.0410022736</c:v>
                </c:pt>
                <c:pt idx="1526">
                  <c:v>-30.809795379600001</c:v>
                </c:pt>
                <c:pt idx="1527">
                  <c:v>-30.502216339099999</c:v>
                </c:pt>
                <c:pt idx="1528">
                  <c:v>-30.059673309299999</c:v>
                </c:pt>
                <c:pt idx="1529">
                  <c:v>-29.5295028687</c:v>
                </c:pt>
                <c:pt idx="1530">
                  <c:v>-28.8930702209</c:v>
                </c:pt>
                <c:pt idx="1531">
                  <c:v>-28.178220748899999</c:v>
                </c:pt>
                <c:pt idx="1532">
                  <c:v>-27.393756866499999</c:v>
                </c:pt>
                <c:pt idx="1533">
                  <c:v>-26.5159053802</c:v>
                </c:pt>
                <c:pt idx="1534">
                  <c:v>-25.4928016663</c:v>
                </c:pt>
                <c:pt idx="1535">
                  <c:v>-24.282636642500002</c:v>
                </c:pt>
                <c:pt idx="1536">
                  <c:v>-22.957986831700001</c:v>
                </c:pt>
                <c:pt idx="1537">
                  <c:v>-21.598194122300001</c:v>
                </c:pt>
                <c:pt idx="1538">
                  <c:v>-20.076848983800001</c:v>
                </c:pt>
                <c:pt idx="1539">
                  <c:v>-18.4124832153</c:v>
                </c:pt>
                <c:pt idx="1540">
                  <c:v>-16.705009460399999</c:v>
                </c:pt>
                <c:pt idx="1541">
                  <c:v>-14.945501327500001</c:v>
                </c:pt>
                <c:pt idx="1542">
                  <c:v>-13.1241474152</c:v>
                </c:pt>
                <c:pt idx="1543">
                  <c:v>-11.328028678900001</c:v>
                </c:pt>
                <c:pt idx="1544">
                  <c:v>-9.4420242309599995</c:v>
                </c:pt>
                <c:pt idx="1545">
                  <c:v>-7.44201803207</c:v>
                </c:pt>
                <c:pt idx="1546">
                  <c:v>-5.3427200317399999</c:v>
                </c:pt>
                <c:pt idx="1547">
                  <c:v>-3.24765372276</c:v>
                </c:pt>
                <c:pt idx="1548">
                  <c:v>-1.14342606068</c:v>
                </c:pt>
                <c:pt idx="1549">
                  <c:v>1.0935909748099999</c:v>
                </c:pt>
                <c:pt idx="1550">
                  <c:v>3.3490085601800001</c:v>
                </c:pt>
                <c:pt idx="1551">
                  <c:v>5.6418442726100002</c:v>
                </c:pt>
                <c:pt idx="1552">
                  <c:v>7.7351222038299996</c:v>
                </c:pt>
                <c:pt idx="1553">
                  <c:v>10.2318887711</c:v>
                </c:pt>
                <c:pt idx="1554">
                  <c:v>12.409697532699999</c:v>
                </c:pt>
                <c:pt idx="1555">
                  <c:v>15.0181083679</c:v>
                </c:pt>
                <c:pt idx="1556">
                  <c:v>17.1715946198</c:v>
                </c:pt>
                <c:pt idx="1557">
                  <c:v>19.4392986298</c:v>
                </c:pt>
                <c:pt idx="1558">
                  <c:v>21.6897201538</c:v>
                </c:pt>
                <c:pt idx="1559">
                  <c:v>24.0832519531</c:v>
                </c:pt>
                <c:pt idx="1560">
                  <c:v>26.184995651200001</c:v>
                </c:pt>
                <c:pt idx="1561">
                  <c:v>28.363149642900002</c:v>
                </c:pt>
                <c:pt idx="1562">
                  <c:v>30.634820938099999</c:v>
                </c:pt>
                <c:pt idx="1563">
                  <c:v>32.705802917500002</c:v>
                </c:pt>
                <c:pt idx="1564">
                  <c:v>34.770221710199998</c:v>
                </c:pt>
                <c:pt idx="1565">
                  <c:v>36.8597488403</c:v>
                </c:pt>
                <c:pt idx="1566">
                  <c:v>38.951324462899997</c:v>
                </c:pt>
                <c:pt idx="1567">
                  <c:v>40.946273803700002</c:v>
                </c:pt>
                <c:pt idx="1568">
                  <c:v>42.936298370400003</c:v>
                </c:pt>
                <c:pt idx="1569">
                  <c:v>44.907909393300002</c:v>
                </c:pt>
                <c:pt idx="1570">
                  <c:v>47.083908081099999</c:v>
                </c:pt>
                <c:pt idx="1571">
                  <c:v>49.1914520264</c:v>
                </c:pt>
                <c:pt idx="1572">
                  <c:v>51.205039978000002</c:v>
                </c:pt>
                <c:pt idx="1573">
                  <c:v>53.2472763062</c:v>
                </c:pt>
                <c:pt idx="1574">
                  <c:v>55.036472320599998</c:v>
                </c:pt>
                <c:pt idx="1575">
                  <c:v>56.8294258118</c:v>
                </c:pt>
                <c:pt idx="1576">
                  <c:v>58.877655029300001</c:v>
                </c:pt>
                <c:pt idx="1577">
                  <c:v>60.2598381042</c:v>
                </c:pt>
                <c:pt idx="1578">
                  <c:v>62.060447692899999</c:v>
                </c:pt>
                <c:pt idx="1579">
                  <c:v>63.352645873999997</c:v>
                </c:pt>
                <c:pt idx="1580">
                  <c:v>64.983894348099994</c:v>
                </c:pt>
                <c:pt idx="1581">
                  <c:v>66.423591613799999</c:v>
                </c:pt>
                <c:pt idx="1582">
                  <c:v>67.804779052699999</c:v>
                </c:pt>
                <c:pt idx="1583">
                  <c:v>68.990852356000005</c:v>
                </c:pt>
                <c:pt idx="1584">
                  <c:v>70.288276672400002</c:v>
                </c:pt>
                <c:pt idx="1585">
                  <c:v>71.424018859900002</c:v>
                </c:pt>
                <c:pt idx="1586">
                  <c:v>72.378257751500001</c:v>
                </c:pt>
                <c:pt idx="1587">
                  <c:v>73.571456909199995</c:v>
                </c:pt>
                <c:pt idx="1588">
                  <c:v>74.2539520264</c:v>
                </c:pt>
                <c:pt idx="1589">
                  <c:v>75.034286499000004</c:v>
                </c:pt>
                <c:pt idx="1590">
                  <c:v>75.718803405800003</c:v>
                </c:pt>
                <c:pt idx="1591">
                  <c:v>76.511817932100001</c:v>
                </c:pt>
                <c:pt idx="1592">
                  <c:v>77.111175537099996</c:v>
                </c:pt>
                <c:pt idx="1593">
                  <c:v>77.829650878899997</c:v>
                </c:pt>
                <c:pt idx="1594">
                  <c:v>78.3876953125</c:v>
                </c:pt>
                <c:pt idx="1595">
                  <c:v>78.987205505399999</c:v>
                </c:pt>
                <c:pt idx="1596">
                  <c:v>79.663665771500007</c:v>
                </c:pt>
                <c:pt idx="1597">
                  <c:v>80.447113037099996</c:v>
                </c:pt>
                <c:pt idx="1598">
                  <c:v>81.219177246100003</c:v>
                </c:pt>
                <c:pt idx="1599">
                  <c:v>81.646713256799998</c:v>
                </c:pt>
                <c:pt idx="1600">
                  <c:v>82.376358032200002</c:v>
                </c:pt>
                <c:pt idx="1601">
                  <c:v>82.953453064000001</c:v>
                </c:pt>
                <c:pt idx="1602">
                  <c:v>83.725837707500006</c:v>
                </c:pt>
                <c:pt idx="1603">
                  <c:v>84.293655395499997</c:v>
                </c:pt>
                <c:pt idx="1604">
                  <c:v>85.180442810100004</c:v>
                </c:pt>
                <c:pt idx="1605">
                  <c:v>85.7646942139</c:v>
                </c:pt>
                <c:pt idx="1606">
                  <c:v>86.324905395499997</c:v>
                </c:pt>
                <c:pt idx="1607">
                  <c:v>89.000778198199995</c:v>
                </c:pt>
                <c:pt idx="1608">
                  <c:v>89.444160461400003</c:v>
                </c:pt>
                <c:pt idx="1609">
                  <c:v>89.827659606899999</c:v>
                </c:pt>
                <c:pt idx="1610">
                  <c:v>90.489883422899993</c:v>
                </c:pt>
                <c:pt idx="1611">
                  <c:v>91.007240295399995</c:v>
                </c:pt>
                <c:pt idx="1612">
                  <c:v>91.317024231000005</c:v>
                </c:pt>
                <c:pt idx="1613">
                  <c:v>91.923820495599998</c:v>
                </c:pt>
                <c:pt idx="1614">
                  <c:v>92.207717895499997</c:v>
                </c:pt>
                <c:pt idx="1615">
                  <c:v>92.819648742699997</c:v>
                </c:pt>
                <c:pt idx="1616">
                  <c:v>93.316024780299998</c:v>
                </c:pt>
                <c:pt idx="1617">
                  <c:v>93.474693298299997</c:v>
                </c:pt>
                <c:pt idx="1618">
                  <c:v>93.451599121100003</c:v>
                </c:pt>
                <c:pt idx="1619">
                  <c:v>93.869934082</c:v>
                </c:pt>
                <c:pt idx="1620">
                  <c:v>93.908294677699999</c:v>
                </c:pt>
                <c:pt idx="1621">
                  <c:v>93.748222351099997</c:v>
                </c:pt>
                <c:pt idx="1622">
                  <c:v>93.863845825200002</c:v>
                </c:pt>
                <c:pt idx="1623">
                  <c:v>94.065658569299998</c:v>
                </c:pt>
                <c:pt idx="1624">
                  <c:v>93.9755401611</c:v>
                </c:pt>
                <c:pt idx="1625">
                  <c:v>93.767593383800005</c:v>
                </c:pt>
                <c:pt idx="1626">
                  <c:v>93.912750244099996</c:v>
                </c:pt>
                <c:pt idx="1627">
                  <c:v>93.657691955600001</c:v>
                </c:pt>
                <c:pt idx="1628">
                  <c:v>93.606597900400004</c:v>
                </c:pt>
                <c:pt idx="1629">
                  <c:v>93.592788696300005</c:v>
                </c:pt>
                <c:pt idx="1630">
                  <c:v>93.555786132799994</c:v>
                </c:pt>
                <c:pt idx="1631">
                  <c:v>93.490325927699999</c:v>
                </c:pt>
                <c:pt idx="1632">
                  <c:v>93.045112609900002</c:v>
                </c:pt>
                <c:pt idx="1633">
                  <c:v>93.020027160599994</c:v>
                </c:pt>
                <c:pt idx="1634">
                  <c:v>92.920188903799996</c:v>
                </c:pt>
                <c:pt idx="1635">
                  <c:v>92.673171997099999</c:v>
                </c:pt>
                <c:pt idx="1636">
                  <c:v>92.270660400400004</c:v>
                </c:pt>
                <c:pt idx="1637">
                  <c:v>92.228950500500005</c:v>
                </c:pt>
                <c:pt idx="1638">
                  <c:v>91.931739807100001</c:v>
                </c:pt>
                <c:pt idx="1639">
                  <c:v>91.647926330600001</c:v>
                </c:pt>
                <c:pt idx="1640">
                  <c:v>91.348037719700002</c:v>
                </c:pt>
                <c:pt idx="1641">
                  <c:v>91.391960143999995</c:v>
                </c:pt>
                <c:pt idx="1642">
                  <c:v>90.921340942399993</c:v>
                </c:pt>
                <c:pt idx="1643">
                  <c:v>90.5806350708</c:v>
                </c:pt>
                <c:pt idx="1644">
                  <c:v>90.315101623499999</c:v>
                </c:pt>
                <c:pt idx="1645">
                  <c:v>89.857444763199993</c:v>
                </c:pt>
                <c:pt idx="1646">
                  <c:v>89.6763839722</c:v>
                </c:pt>
                <c:pt idx="1647">
                  <c:v>89.731056213399995</c:v>
                </c:pt>
                <c:pt idx="1648">
                  <c:v>89.571922302199994</c:v>
                </c:pt>
                <c:pt idx="1649">
                  <c:v>89.485778808600003</c:v>
                </c:pt>
                <c:pt idx="1650">
                  <c:v>89.389793396000002</c:v>
                </c:pt>
                <c:pt idx="1651">
                  <c:v>89.305999755900004</c:v>
                </c:pt>
                <c:pt idx="1652">
                  <c:v>89.299652099599996</c:v>
                </c:pt>
                <c:pt idx="1653">
                  <c:v>89.497238159199995</c:v>
                </c:pt>
                <c:pt idx="1654">
                  <c:v>89.6205368042</c:v>
                </c:pt>
                <c:pt idx="1655">
                  <c:v>89.756340026900006</c:v>
                </c:pt>
                <c:pt idx="1656">
                  <c:v>89.928283691399997</c:v>
                </c:pt>
                <c:pt idx="1657">
                  <c:v>90.053016662600001</c:v>
                </c:pt>
                <c:pt idx="1658">
                  <c:v>90.314109802199994</c:v>
                </c:pt>
                <c:pt idx="1659">
                  <c:v>90.444885253899997</c:v>
                </c:pt>
                <c:pt idx="1660">
                  <c:v>90.816345214799995</c:v>
                </c:pt>
                <c:pt idx="1661">
                  <c:v>91.061233520499997</c:v>
                </c:pt>
                <c:pt idx="1662">
                  <c:v>91.451797485399993</c:v>
                </c:pt>
                <c:pt idx="1663">
                  <c:v>91.906532287600001</c:v>
                </c:pt>
                <c:pt idx="1664">
                  <c:v>92.241027832</c:v>
                </c:pt>
                <c:pt idx="1665">
                  <c:v>92.609893798800002</c:v>
                </c:pt>
                <c:pt idx="1666">
                  <c:v>93.086402893100001</c:v>
                </c:pt>
                <c:pt idx="1667">
                  <c:v>93.255714416499998</c:v>
                </c:pt>
                <c:pt idx="1668">
                  <c:v>93.620605468799994</c:v>
                </c:pt>
                <c:pt idx="1669">
                  <c:v>93.759475707999997</c:v>
                </c:pt>
                <c:pt idx="1670">
                  <c:v>94.039878845199993</c:v>
                </c:pt>
                <c:pt idx="1671">
                  <c:v>94.113021850600006</c:v>
                </c:pt>
                <c:pt idx="1672">
                  <c:v>94.156494140600003</c:v>
                </c:pt>
                <c:pt idx="1673">
                  <c:v>94.3007354736</c:v>
                </c:pt>
                <c:pt idx="1674">
                  <c:v>94.246200561500004</c:v>
                </c:pt>
                <c:pt idx="1675">
                  <c:v>94.266563415500002</c:v>
                </c:pt>
                <c:pt idx="1676">
                  <c:v>94.363578796400006</c:v>
                </c:pt>
                <c:pt idx="1677">
                  <c:v>94.349166870100007</c:v>
                </c:pt>
                <c:pt idx="1678">
                  <c:v>94.161743164100002</c:v>
                </c:pt>
                <c:pt idx="1679">
                  <c:v>94.124946594199997</c:v>
                </c:pt>
                <c:pt idx="1680">
                  <c:v>94.081398010300006</c:v>
                </c:pt>
                <c:pt idx="1681">
                  <c:v>93.990432739300005</c:v>
                </c:pt>
                <c:pt idx="1682">
                  <c:v>93.884368896500007</c:v>
                </c:pt>
                <c:pt idx="1683">
                  <c:v>93.828857421899997</c:v>
                </c:pt>
                <c:pt idx="1684">
                  <c:v>93.839202880900004</c:v>
                </c:pt>
                <c:pt idx="1685">
                  <c:v>93.839759826700003</c:v>
                </c:pt>
                <c:pt idx="1686">
                  <c:v>93.878654479999994</c:v>
                </c:pt>
                <c:pt idx="1687">
                  <c:v>94.048477172899993</c:v>
                </c:pt>
                <c:pt idx="1688">
                  <c:v>94.260520935100004</c:v>
                </c:pt>
                <c:pt idx="1689">
                  <c:v>94.392135620100007</c:v>
                </c:pt>
                <c:pt idx="1690">
                  <c:v>94.553237914999997</c:v>
                </c:pt>
                <c:pt idx="1691">
                  <c:v>94.749420165999993</c:v>
                </c:pt>
                <c:pt idx="1692">
                  <c:v>94.762519836400003</c:v>
                </c:pt>
                <c:pt idx="1693">
                  <c:v>94.795593261700006</c:v>
                </c:pt>
                <c:pt idx="1694">
                  <c:v>94.983245849599996</c:v>
                </c:pt>
                <c:pt idx="1695">
                  <c:v>94.981216430700002</c:v>
                </c:pt>
                <c:pt idx="1696">
                  <c:v>94.970130920399995</c:v>
                </c:pt>
                <c:pt idx="1697">
                  <c:v>95.052627563499996</c:v>
                </c:pt>
                <c:pt idx="1698">
                  <c:v>95.113555908199999</c:v>
                </c:pt>
                <c:pt idx="1699">
                  <c:v>95.122711181599996</c:v>
                </c:pt>
                <c:pt idx="1700">
                  <c:v>95.065223693799993</c:v>
                </c:pt>
                <c:pt idx="1701">
                  <c:v>95.067329406699997</c:v>
                </c:pt>
                <c:pt idx="1702">
                  <c:v>95.022766113299994</c:v>
                </c:pt>
                <c:pt idx="1703">
                  <c:v>94.931358337399999</c:v>
                </c:pt>
                <c:pt idx="1704">
                  <c:v>94.711433410599994</c:v>
                </c:pt>
                <c:pt idx="1705">
                  <c:v>94.584197997999993</c:v>
                </c:pt>
                <c:pt idx="1706">
                  <c:v>94.447792053200004</c:v>
                </c:pt>
                <c:pt idx="1707">
                  <c:v>94.130233764600007</c:v>
                </c:pt>
                <c:pt idx="1708">
                  <c:v>93.837722778300005</c:v>
                </c:pt>
                <c:pt idx="1709">
                  <c:v>93.544494628899997</c:v>
                </c:pt>
                <c:pt idx="1710">
                  <c:v>93.170539856000005</c:v>
                </c:pt>
                <c:pt idx="1711">
                  <c:v>92.954353332500006</c:v>
                </c:pt>
                <c:pt idx="1712">
                  <c:v>92.722869872999993</c:v>
                </c:pt>
                <c:pt idx="1713">
                  <c:v>92.556907653799996</c:v>
                </c:pt>
                <c:pt idx="1714">
                  <c:v>92.300971984900002</c:v>
                </c:pt>
                <c:pt idx="1715">
                  <c:v>92.025238037099996</c:v>
                </c:pt>
                <c:pt idx="1716">
                  <c:v>91.850502014200003</c:v>
                </c:pt>
                <c:pt idx="1717">
                  <c:v>91.650535583500002</c:v>
                </c:pt>
                <c:pt idx="1718">
                  <c:v>91.456092834499998</c:v>
                </c:pt>
                <c:pt idx="1719">
                  <c:v>91.254936218300003</c:v>
                </c:pt>
                <c:pt idx="1720">
                  <c:v>91.083290100100001</c:v>
                </c:pt>
                <c:pt idx="1721">
                  <c:v>90.969825744600001</c:v>
                </c:pt>
                <c:pt idx="1722">
                  <c:v>90.905723571799996</c:v>
                </c:pt>
                <c:pt idx="1723">
                  <c:v>90.770179748499999</c:v>
                </c:pt>
                <c:pt idx="1724">
                  <c:v>90.782669067399993</c:v>
                </c:pt>
                <c:pt idx="1725">
                  <c:v>90.796485900899995</c:v>
                </c:pt>
                <c:pt idx="1726">
                  <c:v>90.907958984399997</c:v>
                </c:pt>
                <c:pt idx="1727">
                  <c:v>91.017730712900004</c:v>
                </c:pt>
                <c:pt idx="1728">
                  <c:v>91.286819457999997</c:v>
                </c:pt>
                <c:pt idx="1729">
                  <c:v>91.450500488299994</c:v>
                </c:pt>
                <c:pt idx="1730">
                  <c:v>91.641860961899994</c:v>
                </c:pt>
                <c:pt idx="1731">
                  <c:v>91.621994018600006</c:v>
                </c:pt>
                <c:pt idx="1732">
                  <c:v>91.841445922899993</c:v>
                </c:pt>
                <c:pt idx="1733">
                  <c:v>91.983810424799998</c:v>
                </c:pt>
                <c:pt idx="1734">
                  <c:v>92.111968994099996</c:v>
                </c:pt>
                <c:pt idx="1735">
                  <c:v>91.998382568400004</c:v>
                </c:pt>
                <c:pt idx="1736">
                  <c:v>92.1146316528</c:v>
                </c:pt>
                <c:pt idx="1737">
                  <c:v>92.225395202599998</c:v>
                </c:pt>
                <c:pt idx="1738">
                  <c:v>92.373931884800001</c:v>
                </c:pt>
                <c:pt idx="1739">
                  <c:v>92.546806335400007</c:v>
                </c:pt>
                <c:pt idx="1740">
                  <c:v>92.644744872999993</c:v>
                </c:pt>
                <c:pt idx="1741">
                  <c:v>92.663528442399993</c:v>
                </c:pt>
                <c:pt idx="1742">
                  <c:v>92.752220153799996</c:v>
                </c:pt>
                <c:pt idx="1743">
                  <c:v>92.832801818799993</c:v>
                </c:pt>
                <c:pt idx="1744">
                  <c:v>92.953430175799994</c:v>
                </c:pt>
                <c:pt idx="1745">
                  <c:v>92.871780395499997</c:v>
                </c:pt>
                <c:pt idx="1746">
                  <c:v>92.783439636200001</c:v>
                </c:pt>
                <c:pt idx="1747">
                  <c:v>92.829734802199994</c:v>
                </c:pt>
                <c:pt idx="1748">
                  <c:v>92.885047912600001</c:v>
                </c:pt>
                <c:pt idx="1749">
                  <c:v>92.998878478999998</c:v>
                </c:pt>
                <c:pt idx="1750">
                  <c:v>93.051551818799993</c:v>
                </c:pt>
                <c:pt idx="1751">
                  <c:v>93.133560180700002</c:v>
                </c:pt>
                <c:pt idx="1752">
                  <c:v>93.109542846699995</c:v>
                </c:pt>
                <c:pt idx="1753">
                  <c:v>93.170783996599994</c:v>
                </c:pt>
                <c:pt idx="1754">
                  <c:v>93.192352294900004</c:v>
                </c:pt>
                <c:pt idx="1755">
                  <c:v>93.379264831499995</c:v>
                </c:pt>
                <c:pt idx="1756">
                  <c:v>93.470954895000006</c:v>
                </c:pt>
                <c:pt idx="1757">
                  <c:v>93.612533569299998</c:v>
                </c:pt>
                <c:pt idx="1758">
                  <c:v>93.745529174799998</c:v>
                </c:pt>
                <c:pt idx="1759">
                  <c:v>93.849494934099994</c:v>
                </c:pt>
                <c:pt idx="1760">
                  <c:v>93.872138977099993</c:v>
                </c:pt>
                <c:pt idx="1761">
                  <c:v>93.845848083500002</c:v>
                </c:pt>
                <c:pt idx="1762">
                  <c:v>93.851310729999994</c:v>
                </c:pt>
                <c:pt idx="1763">
                  <c:v>93.696174621599994</c:v>
                </c:pt>
                <c:pt idx="1764">
                  <c:v>93.326362609900002</c:v>
                </c:pt>
                <c:pt idx="1765">
                  <c:v>92.830696106000005</c:v>
                </c:pt>
                <c:pt idx="1766">
                  <c:v>92.279548645000006</c:v>
                </c:pt>
                <c:pt idx="1767">
                  <c:v>91.687049865700004</c:v>
                </c:pt>
                <c:pt idx="1768">
                  <c:v>91.271224975600006</c:v>
                </c:pt>
                <c:pt idx="1769">
                  <c:v>90.304397582999997</c:v>
                </c:pt>
                <c:pt idx="1770">
                  <c:v>89.410438537600001</c:v>
                </c:pt>
                <c:pt idx="1771">
                  <c:v>88.515968322800006</c:v>
                </c:pt>
                <c:pt idx="1772">
                  <c:v>87.314147949200006</c:v>
                </c:pt>
                <c:pt idx="1773">
                  <c:v>86.154762268100001</c:v>
                </c:pt>
                <c:pt idx="1774">
                  <c:v>84.865554809599999</c:v>
                </c:pt>
                <c:pt idx="1775">
                  <c:v>83.420768737800003</c:v>
                </c:pt>
                <c:pt idx="1776">
                  <c:v>81.813331603999998</c:v>
                </c:pt>
                <c:pt idx="1777">
                  <c:v>80.075721740700004</c:v>
                </c:pt>
                <c:pt idx="1778">
                  <c:v>78.415901184099994</c:v>
                </c:pt>
                <c:pt idx="1779">
                  <c:v>76.588279724100005</c:v>
                </c:pt>
                <c:pt idx="1780">
                  <c:v>74.835121154800007</c:v>
                </c:pt>
                <c:pt idx="1781">
                  <c:v>73.060630798299997</c:v>
                </c:pt>
                <c:pt idx="1782">
                  <c:v>71.320556640600003</c:v>
                </c:pt>
                <c:pt idx="1783">
                  <c:v>69.481826782200002</c:v>
                </c:pt>
                <c:pt idx="1784">
                  <c:v>67.488777160599994</c:v>
                </c:pt>
                <c:pt idx="1785">
                  <c:v>65.516082763699998</c:v>
                </c:pt>
                <c:pt idx="1786">
                  <c:v>63.514755248999997</c:v>
                </c:pt>
                <c:pt idx="1787">
                  <c:v>61.432884216300003</c:v>
                </c:pt>
                <c:pt idx="1788">
                  <c:v>59.609821319600002</c:v>
                </c:pt>
                <c:pt idx="1789">
                  <c:v>57.536842346199997</c:v>
                </c:pt>
                <c:pt idx="1790">
                  <c:v>55.296611785899998</c:v>
                </c:pt>
                <c:pt idx="1791">
                  <c:v>53.237571716300003</c:v>
                </c:pt>
                <c:pt idx="1792">
                  <c:v>51.118640899699997</c:v>
                </c:pt>
                <c:pt idx="1793">
                  <c:v>48.951950073200003</c:v>
                </c:pt>
                <c:pt idx="1794">
                  <c:v>46.969871521000002</c:v>
                </c:pt>
                <c:pt idx="1795">
                  <c:v>44.811283111599998</c:v>
                </c:pt>
                <c:pt idx="1796">
                  <c:v>42.6620864868</c:v>
                </c:pt>
                <c:pt idx="1797">
                  <c:v>40.549415588400002</c:v>
                </c:pt>
                <c:pt idx="1798">
                  <c:v>38.381027221700002</c:v>
                </c:pt>
                <c:pt idx="1799">
                  <c:v>36.267147064200003</c:v>
                </c:pt>
                <c:pt idx="1800">
                  <c:v>34.106224060099997</c:v>
                </c:pt>
                <c:pt idx="1801">
                  <c:v>31.980014800999999</c:v>
                </c:pt>
                <c:pt idx="1802">
                  <c:v>29.898374557499999</c:v>
                </c:pt>
                <c:pt idx="1803">
                  <c:v>27.8412761688</c:v>
                </c:pt>
                <c:pt idx="1804">
                  <c:v>25.871227264400002</c:v>
                </c:pt>
                <c:pt idx="1805">
                  <c:v>23.935226440400001</c:v>
                </c:pt>
                <c:pt idx="1806">
                  <c:v>21.9667835236</c:v>
                </c:pt>
                <c:pt idx="1807">
                  <c:v>19.994060516400001</c:v>
                </c:pt>
                <c:pt idx="1808">
                  <c:v>18.173778533899998</c:v>
                </c:pt>
                <c:pt idx="1809">
                  <c:v>16.225486755399999</c:v>
                </c:pt>
                <c:pt idx="1810">
                  <c:v>14.550923347499999</c:v>
                </c:pt>
                <c:pt idx="1811">
                  <c:v>12.8721704483</c:v>
                </c:pt>
                <c:pt idx="1812">
                  <c:v>11.1551618576</c:v>
                </c:pt>
                <c:pt idx="1813">
                  <c:v>9.4586753845199993</c:v>
                </c:pt>
                <c:pt idx="1814">
                  <c:v>8.0085229873700001</c:v>
                </c:pt>
                <c:pt idx="1815">
                  <c:v>6.47225856781</c:v>
                </c:pt>
                <c:pt idx="1816">
                  <c:v>5.02005243301</c:v>
                </c:pt>
                <c:pt idx="1817">
                  <c:v>3.5855286121400001</c:v>
                </c:pt>
                <c:pt idx="1818">
                  <c:v>2.3765728473699999</c:v>
                </c:pt>
                <c:pt idx="1819">
                  <c:v>1.1453173160600001</c:v>
                </c:pt>
                <c:pt idx="1820">
                  <c:v>4.2458143085199997E-2</c:v>
                </c:pt>
                <c:pt idx="1821">
                  <c:v>-1.05222594738</c:v>
                </c:pt>
                <c:pt idx="1822">
                  <c:v>-2.0265400409700001</c:v>
                </c:pt>
                <c:pt idx="1823">
                  <c:v>-2.9186279773699999</c:v>
                </c:pt>
                <c:pt idx="1824">
                  <c:v>-3.7898046970400001</c:v>
                </c:pt>
                <c:pt idx="1825">
                  <c:v>-4.5616312027000001</c:v>
                </c:pt>
                <c:pt idx="1826">
                  <c:v>-5.2109956741300003</c:v>
                </c:pt>
                <c:pt idx="1827">
                  <c:v>-5.6698322296099999</c:v>
                </c:pt>
                <c:pt idx="1828">
                  <c:v>-6.1685957908600004</c:v>
                </c:pt>
                <c:pt idx="1829">
                  <c:v>-6.6636986732499999</c:v>
                </c:pt>
                <c:pt idx="1830">
                  <c:v>-7.1676445007299998</c:v>
                </c:pt>
                <c:pt idx="1831">
                  <c:v>-7.5034198760999997</c:v>
                </c:pt>
                <c:pt idx="1832">
                  <c:v>-7.8011832237199998</c:v>
                </c:pt>
                <c:pt idx="1833">
                  <c:v>-8.1057538986199997</c:v>
                </c:pt>
                <c:pt idx="1834">
                  <c:v>-8.3278522491500002</c:v>
                </c:pt>
                <c:pt idx="1835">
                  <c:v>-8.5597200393699993</c:v>
                </c:pt>
                <c:pt idx="1836">
                  <c:v>-8.8010959625199998</c:v>
                </c:pt>
                <c:pt idx="1837">
                  <c:v>-9.0424900054900004</c:v>
                </c:pt>
                <c:pt idx="1838">
                  <c:v>-9.3163318634000003</c:v>
                </c:pt>
                <c:pt idx="1839">
                  <c:v>-9.6817159652699996</c:v>
                </c:pt>
                <c:pt idx="1840">
                  <c:v>-9.8937168121300001</c:v>
                </c:pt>
                <c:pt idx="1841">
                  <c:v>-10.1244745255</c:v>
                </c:pt>
                <c:pt idx="1842">
                  <c:v>-10.4365415573</c:v>
                </c:pt>
                <c:pt idx="1843">
                  <c:v>-10.6407270432</c:v>
                </c:pt>
                <c:pt idx="1844">
                  <c:v>-10.9177598953</c:v>
                </c:pt>
                <c:pt idx="1845">
                  <c:v>-11.1367616653</c:v>
                </c:pt>
                <c:pt idx="1846">
                  <c:v>-11.3260726929</c:v>
                </c:pt>
                <c:pt idx="1847">
                  <c:v>-11.618305206300001</c:v>
                </c:pt>
                <c:pt idx="1848">
                  <c:v>-11.847777366600001</c:v>
                </c:pt>
                <c:pt idx="1849">
                  <c:v>-12.047345161399999</c:v>
                </c:pt>
                <c:pt idx="1850">
                  <c:v>-12.2640342712</c:v>
                </c:pt>
                <c:pt idx="1851">
                  <c:v>-12.4736690521</c:v>
                </c:pt>
                <c:pt idx="1852">
                  <c:v>-12.784735679600001</c:v>
                </c:pt>
                <c:pt idx="1853">
                  <c:v>-12.951539993300001</c:v>
                </c:pt>
                <c:pt idx="1854">
                  <c:v>-13.0668497086</c:v>
                </c:pt>
                <c:pt idx="1855">
                  <c:v>-13.2901563644</c:v>
                </c:pt>
                <c:pt idx="1856">
                  <c:v>-13.4563760757</c:v>
                </c:pt>
                <c:pt idx="1857">
                  <c:v>-14.246262550399999</c:v>
                </c:pt>
                <c:pt idx="1858">
                  <c:v>-14.381787300099999</c:v>
                </c:pt>
                <c:pt idx="1859">
                  <c:v>-14.585854530300001</c:v>
                </c:pt>
                <c:pt idx="1860">
                  <c:v>-14.780878067</c:v>
                </c:pt>
                <c:pt idx="1861">
                  <c:v>-15.0051183701</c:v>
                </c:pt>
                <c:pt idx="1862">
                  <c:v>-15.2086305618</c:v>
                </c:pt>
                <c:pt idx="1863">
                  <c:v>-15.501775741599999</c:v>
                </c:pt>
                <c:pt idx="1864">
                  <c:v>-15.7646150589</c:v>
                </c:pt>
                <c:pt idx="1865">
                  <c:v>-16.073692321799999</c:v>
                </c:pt>
                <c:pt idx="1866">
                  <c:v>-16.402820587200001</c:v>
                </c:pt>
                <c:pt idx="1867">
                  <c:v>-16.758390426599998</c:v>
                </c:pt>
                <c:pt idx="1868">
                  <c:v>-17.1997394562</c:v>
                </c:pt>
                <c:pt idx="1869">
                  <c:v>-17.6637592316</c:v>
                </c:pt>
                <c:pt idx="1870">
                  <c:v>-18.1259307861</c:v>
                </c:pt>
                <c:pt idx="1871">
                  <c:v>-18.606981277500001</c:v>
                </c:pt>
                <c:pt idx="1872">
                  <c:v>-19.028259277299998</c:v>
                </c:pt>
                <c:pt idx="1873">
                  <c:v>-19.5190219879</c:v>
                </c:pt>
                <c:pt idx="1874">
                  <c:v>-20.114580154399999</c:v>
                </c:pt>
                <c:pt idx="1875">
                  <c:v>-20.732898712200001</c:v>
                </c:pt>
                <c:pt idx="1876">
                  <c:v>-21.3723621368</c:v>
                </c:pt>
                <c:pt idx="1877">
                  <c:v>-21.893369674700001</c:v>
                </c:pt>
                <c:pt idx="1878">
                  <c:v>-22.466674804699998</c:v>
                </c:pt>
                <c:pt idx="1879">
                  <c:v>-23.082668304399999</c:v>
                </c:pt>
                <c:pt idx="1880">
                  <c:v>-23.656938552900002</c:v>
                </c:pt>
                <c:pt idx="1881">
                  <c:v>-24.133480072000001</c:v>
                </c:pt>
                <c:pt idx="1882">
                  <c:v>-24.687202453600001</c:v>
                </c:pt>
                <c:pt idx="1883">
                  <c:v>-25.256719589199999</c:v>
                </c:pt>
                <c:pt idx="1884">
                  <c:v>-25.6736221313</c:v>
                </c:pt>
                <c:pt idx="1885">
                  <c:v>-26.1311740875</c:v>
                </c:pt>
                <c:pt idx="1886">
                  <c:v>-26.4352092743</c:v>
                </c:pt>
                <c:pt idx="1887">
                  <c:v>-26.887865066500002</c:v>
                </c:pt>
                <c:pt idx="1888">
                  <c:v>-27.277118682899999</c:v>
                </c:pt>
                <c:pt idx="1889">
                  <c:v>-27.615497589099999</c:v>
                </c:pt>
                <c:pt idx="1890">
                  <c:v>-27.886060714700001</c:v>
                </c:pt>
                <c:pt idx="1891">
                  <c:v>-28.057556152299998</c:v>
                </c:pt>
                <c:pt idx="1892">
                  <c:v>-28.311235427900002</c:v>
                </c:pt>
                <c:pt idx="1893">
                  <c:v>-28.636003494299999</c:v>
                </c:pt>
                <c:pt idx="1894">
                  <c:v>-28.964105606099999</c:v>
                </c:pt>
                <c:pt idx="1895">
                  <c:v>-29.246593475299999</c:v>
                </c:pt>
                <c:pt idx="1896">
                  <c:v>-29.514753341700001</c:v>
                </c:pt>
                <c:pt idx="1897">
                  <c:v>-29.772682189899999</c:v>
                </c:pt>
                <c:pt idx="1898">
                  <c:v>-30.0066223145</c:v>
                </c:pt>
                <c:pt idx="1899">
                  <c:v>-30.1220836639</c:v>
                </c:pt>
                <c:pt idx="1900">
                  <c:v>-30.2664718628</c:v>
                </c:pt>
                <c:pt idx="1901">
                  <c:v>-30.429992675800001</c:v>
                </c:pt>
                <c:pt idx="1902">
                  <c:v>-30.569295883199999</c:v>
                </c:pt>
                <c:pt idx="1903">
                  <c:v>-30.6890220642</c:v>
                </c:pt>
                <c:pt idx="1904">
                  <c:v>-30.866651534999999</c:v>
                </c:pt>
                <c:pt idx="1905">
                  <c:v>-30.863252639799999</c:v>
                </c:pt>
                <c:pt idx="1906">
                  <c:v>-30.9810943604</c:v>
                </c:pt>
                <c:pt idx="1907">
                  <c:v>-31.022840499899999</c:v>
                </c:pt>
                <c:pt idx="1908">
                  <c:v>-30.978227615400002</c:v>
                </c:pt>
                <c:pt idx="1909">
                  <c:v>-31.008604049700001</c:v>
                </c:pt>
                <c:pt idx="1910">
                  <c:v>-30.920410156199999</c:v>
                </c:pt>
                <c:pt idx="1911">
                  <c:v>-30.795663833599999</c:v>
                </c:pt>
                <c:pt idx="1912">
                  <c:v>-30.6477870941</c:v>
                </c:pt>
                <c:pt idx="1913">
                  <c:v>-30.426902771000002</c:v>
                </c:pt>
                <c:pt idx="1914">
                  <c:v>-30.137596130399999</c:v>
                </c:pt>
                <c:pt idx="1915">
                  <c:v>-29.733947753900001</c:v>
                </c:pt>
                <c:pt idx="1916">
                  <c:v>-29.2213993073</c:v>
                </c:pt>
                <c:pt idx="1917">
                  <c:v>-28.661777496300001</c:v>
                </c:pt>
                <c:pt idx="1918">
                  <c:v>-27.954105377200001</c:v>
                </c:pt>
                <c:pt idx="1919">
                  <c:v>-27.079477310200001</c:v>
                </c:pt>
                <c:pt idx="1920">
                  <c:v>-26.216754913300001</c:v>
                </c:pt>
                <c:pt idx="1921">
                  <c:v>-25.219985961900001</c:v>
                </c:pt>
                <c:pt idx="1922">
                  <c:v>-24.229192733800001</c:v>
                </c:pt>
                <c:pt idx="1923">
                  <c:v>-23.207771301299999</c:v>
                </c:pt>
                <c:pt idx="1924">
                  <c:v>-22.147296905499999</c:v>
                </c:pt>
                <c:pt idx="1925">
                  <c:v>-21.050054550199999</c:v>
                </c:pt>
                <c:pt idx="1926">
                  <c:v>-20.0321331024</c:v>
                </c:pt>
                <c:pt idx="1927">
                  <c:v>-18.975706100499998</c:v>
                </c:pt>
                <c:pt idx="1928">
                  <c:v>-17.920915603600001</c:v>
                </c:pt>
                <c:pt idx="1929">
                  <c:v>-16.896823883100001</c:v>
                </c:pt>
                <c:pt idx="1930">
                  <c:v>-15.8021526337</c:v>
                </c:pt>
                <c:pt idx="1931">
                  <c:v>-14.644183158900001</c:v>
                </c:pt>
                <c:pt idx="1932">
                  <c:v>-13.518283844000001</c:v>
                </c:pt>
                <c:pt idx="1933">
                  <c:v>-12.3079881668</c:v>
                </c:pt>
                <c:pt idx="1934">
                  <c:v>-10.9852876663</c:v>
                </c:pt>
                <c:pt idx="1935">
                  <c:v>-9.6998329162600001</c:v>
                </c:pt>
                <c:pt idx="1936">
                  <c:v>-8.2778577804599998</c:v>
                </c:pt>
                <c:pt idx="1937">
                  <c:v>-6.9148879051199996</c:v>
                </c:pt>
                <c:pt idx="1938">
                  <c:v>-5.43440723419</c:v>
                </c:pt>
                <c:pt idx="1939">
                  <c:v>-4.0710253715500002</c:v>
                </c:pt>
                <c:pt idx="1940">
                  <c:v>-2.6227865219100002</c:v>
                </c:pt>
                <c:pt idx="1941">
                  <c:v>-1.17189908028</c:v>
                </c:pt>
                <c:pt idx="1942">
                  <c:v>0.248865783215</c:v>
                </c:pt>
                <c:pt idx="1943">
                  <c:v>1.6729624271400001</c:v>
                </c:pt>
                <c:pt idx="1944">
                  <c:v>3.1590995788599998</c:v>
                </c:pt>
                <c:pt idx="1945">
                  <c:v>4.7558808326699999</c:v>
                </c:pt>
                <c:pt idx="1946">
                  <c:v>6.15954446793</c:v>
                </c:pt>
                <c:pt idx="1947">
                  <c:v>7.7244744300799999</c:v>
                </c:pt>
                <c:pt idx="1948">
                  <c:v>9.2911081314100006</c:v>
                </c:pt>
                <c:pt idx="1949">
                  <c:v>10.860373496999999</c:v>
                </c:pt>
                <c:pt idx="1950">
                  <c:v>12.3696346283</c:v>
                </c:pt>
                <c:pt idx="1951">
                  <c:v>13.9271697998</c:v>
                </c:pt>
                <c:pt idx="1952">
                  <c:v>15.517452240000001</c:v>
                </c:pt>
                <c:pt idx="1953">
                  <c:v>17.166543960599999</c:v>
                </c:pt>
                <c:pt idx="1954">
                  <c:v>18.7448635101</c:v>
                </c:pt>
                <c:pt idx="1955">
                  <c:v>20.336990356400001</c:v>
                </c:pt>
                <c:pt idx="1956">
                  <c:v>21.9343624115</c:v>
                </c:pt>
                <c:pt idx="1957">
                  <c:v>23.432779312099999</c:v>
                </c:pt>
                <c:pt idx="1958">
                  <c:v>24.9629745483</c:v>
                </c:pt>
                <c:pt idx="1959">
                  <c:v>26.3648376465</c:v>
                </c:pt>
                <c:pt idx="1960">
                  <c:v>27.7815513611</c:v>
                </c:pt>
                <c:pt idx="1961">
                  <c:v>29.092102050800001</c:v>
                </c:pt>
                <c:pt idx="1962">
                  <c:v>30.484781265300001</c:v>
                </c:pt>
                <c:pt idx="1963">
                  <c:v>31.589920043900001</c:v>
                </c:pt>
                <c:pt idx="1964">
                  <c:v>32.848194122300001</c:v>
                </c:pt>
                <c:pt idx="1965">
                  <c:v>34.0596160889</c:v>
                </c:pt>
                <c:pt idx="1966">
                  <c:v>35.220268249500002</c:v>
                </c:pt>
                <c:pt idx="1967">
                  <c:v>36.439037323000001</c:v>
                </c:pt>
                <c:pt idx="1968">
                  <c:v>37.4750289917</c:v>
                </c:pt>
                <c:pt idx="1969">
                  <c:v>38.635158538799999</c:v>
                </c:pt>
                <c:pt idx="1970">
                  <c:v>39.647171020499997</c:v>
                </c:pt>
                <c:pt idx="1971">
                  <c:v>40.664775848399998</c:v>
                </c:pt>
                <c:pt idx="1972">
                  <c:v>41.7107543945</c:v>
                </c:pt>
                <c:pt idx="1973">
                  <c:v>42.734325408899998</c:v>
                </c:pt>
                <c:pt idx="1974">
                  <c:v>43.732429504400002</c:v>
                </c:pt>
                <c:pt idx="1975">
                  <c:v>45.035800933799997</c:v>
                </c:pt>
                <c:pt idx="1976">
                  <c:v>46.276145935099997</c:v>
                </c:pt>
                <c:pt idx="1977">
                  <c:v>47.6155586243</c:v>
                </c:pt>
                <c:pt idx="1978">
                  <c:v>48.9003677368</c:v>
                </c:pt>
                <c:pt idx="1979">
                  <c:v>50.428459167500002</c:v>
                </c:pt>
                <c:pt idx="1980">
                  <c:v>51.861667633099998</c:v>
                </c:pt>
                <c:pt idx="1981">
                  <c:v>53.440673828100003</c:v>
                </c:pt>
                <c:pt idx="1982">
                  <c:v>57.663166046100002</c:v>
                </c:pt>
                <c:pt idx="1983">
                  <c:v>59.336414337199997</c:v>
                </c:pt>
                <c:pt idx="1984">
                  <c:v>60.948223114000001</c:v>
                </c:pt>
                <c:pt idx="1985">
                  <c:v>62.372535705600001</c:v>
                </c:pt>
                <c:pt idx="1986">
                  <c:v>63.739246368400003</c:v>
                </c:pt>
                <c:pt idx="1987">
                  <c:v>65.098091125500005</c:v>
                </c:pt>
                <c:pt idx="1988">
                  <c:v>66.465660095199993</c:v>
                </c:pt>
                <c:pt idx="1989">
                  <c:v>67.7107543945</c:v>
                </c:pt>
                <c:pt idx="1990">
                  <c:v>69.032234191900002</c:v>
                </c:pt>
                <c:pt idx="1991">
                  <c:v>69.998931884800001</c:v>
                </c:pt>
                <c:pt idx="1992">
                  <c:v>71.108718872099999</c:v>
                </c:pt>
                <c:pt idx="1993">
                  <c:v>72.221054077100007</c:v>
                </c:pt>
                <c:pt idx="1994">
                  <c:v>73.219436645499997</c:v>
                </c:pt>
                <c:pt idx="1995">
                  <c:v>74.182342529300001</c:v>
                </c:pt>
                <c:pt idx="1996">
                  <c:v>75.141448974599996</c:v>
                </c:pt>
                <c:pt idx="1997">
                  <c:v>75.9779129028</c:v>
                </c:pt>
                <c:pt idx="1998">
                  <c:v>76.730323791499998</c:v>
                </c:pt>
                <c:pt idx="1999">
                  <c:v>77.483779907200002</c:v>
                </c:pt>
                <c:pt idx="2000">
                  <c:v>78.163551330600001</c:v>
                </c:pt>
                <c:pt idx="2001">
                  <c:v>78.892631530800003</c:v>
                </c:pt>
                <c:pt idx="2002">
                  <c:v>79.405845642100005</c:v>
                </c:pt>
                <c:pt idx="2003">
                  <c:v>80.098098754899993</c:v>
                </c:pt>
                <c:pt idx="2004">
                  <c:v>80.623725891099994</c:v>
                </c:pt>
                <c:pt idx="2005">
                  <c:v>81.159545898399998</c:v>
                </c:pt>
                <c:pt idx="2006">
                  <c:v>81.553817749000004</c:v>
                </c:pt>
                <c:pt idx="2007">
                  <c:v>81.911376953100003</c:v>
                </c:pt>
                <c:pt idx="2008">
                  <c:v>82.487632751500001</c:v>
                </c:pt>
                <c:pt idx="2009">
                  <c:v>82.816909789999997</c:v>
                </c:pt>
                <c:pt idx="2010">
                  <c:v>83.054000854500003</c:v>
                </c:pt>
                <c:pt idx="2011">
                  <c:v>83.240890502900001</c:v>
                </c:pt>
                <c:pt idx="2012">
                  <c:v>83.630371093799994</c:v>
                </c:pt>
                <c:pt idx="2013">
                  <c:v>84.016311645499997</c:v>
                </c:pt>
                <c:pt idx="2014">
                  <c:v>84.390037536600005</c:v>
                </c:pt>
                <c:pt idx="2015">
                  <c:v>84.776054382300003</c:v>
                </c:pt>
                <c:pt idx="2016">
                  <c:v>85.232498168899994</c:v>
                </c:pt>
                <c:pt idx="2017">
                  <c:v>85.610153198199995</c:v>
                </c:pt>
                <c:pt idx="2018">
                  <c:v>85.949180603000002</c:v>
                </c:pt>
                <c:pt idx="2019">
                  <c:v>86.138839721699995</c:v>
                </c:pt>
                <c:pt idx="2020">
                  <c:v>86.592697143600006</c:v>
                </c:pt>
                <c:pt idx="2021">
                  <c:v>87.105377197300001</c:v>
                </c:pt>
                <c:pt idx="2022">
                  <c:v>87.597999572800006</c:v>
                </c:pt>
                <c:pt idx="2023">
                  <c:v>87.917152404800007</c:v>
                </c:pt>
                <c:pt idx="2024">
                  <c:v>88.402702331499995</c:v>
                </c:pt>
                <c:pt idx="2025">
                  <c:v>88.698539733900006</c:v>
                </c:pt>
                <c:pt idx="2026">
                  <c:v>89.159156799300007</c:v>
                </c:pt>
                <c:pt idx="2027">
                  <c:v>89.4263839722</c:v>
                </c:pt>
                <c:pt idx="2028">
                  <c:v>89.6548538208</c:v>
                </c:pt>
                <c:pt idx="2029">
                  <c:v>89.955009460400007</c:v>
                </c:pt>
                <c:pt idx="2030">
                  <c:v>90.030143737800003</c:v>
                </c:pt>
                <c:pt idx="2031">
                  <c:v>90.068840026900006</c:v>
                </c:pt>
                <c:pt idx="2032">
                  <c:v>90.214538574200006</c:v>
                </c:pt>
                <c:pt idx="2033">
                  <c:v>90.364158630399999</c:v>
                </c:pt>
                <c:pt idx="2034">
                  <c:v>90.656585693400004</c:v>
                </c:pt>
                <c:pt idx="2035">
                  <c:v>91.070693969700002</c:v>
                </c:pt>
                <c:pt idx="2036">
                  <c:v>91.295646667499994</c:v>
                </c:pt>
                <c:pt idx="2037">
                  <c:v>91.437866210899998</c:v>
                </c:pt>
                <c:pt idx="2038">
                  <c:v>91.640792846699995</c:v>
                </c:pt>
                <c:pt idx="2039">
                  <c:v>91.936141967799998</c:v>
                </c:pt>
                <c:pt idx="2040">
                  <c:v>92.095260620100007</c:v>
                </c:pt>
                <c:pt idx="2041">
                  <c:v>92.134498596200004</c:v>
                </c:pt>
                <c:pt idx="2042">
                  <c:v>92.175956726099997</c:v>
                </c:pt>
                <c:pt idx="2043">
                  <c:v>92.3082199097</c:v>
                </c:pt>
                <c:pt idx="2044">
                  <c:v>92.356002807600007</c:v>
                </c:pt>
                <c:pt idx="2045">
                  <c:v>92.352249145499997</c:v>
                </c:pt>
                <c:pt idx="2046">
                  <c:v>92.429061889600007</c:v>
                </c:pt>
                <c:pt idx="2047">
                  <c:v>92.340553283700004</c:v>
                </c:pt>
                <c:pt idx="2048">
                  <c:v>92.306632995599998</c:v>
                </c:pt>
                <c:pt idx="2049">
                  <c:v>92.072418212900004</c:v>
                </c:pt>
                <c:pt idx="2050">
                  <c:v>91.590065002399996</c:v>
                </c:pt>
                <c:pt idx="2051">
                  <c:v>91.115447997999993</c:v>
                </c:pt>
                <c:pt idx="2052">
                  <c:v>90.678314209000007</c:v>
                </c:pt>
                <c:pt idx="2053">
                  <c:v>89.926048278799996</c:v>
                </c:pt>
                <c:pt idx="2054">
                  <c:v>89.0741729736</c:v>
                </c:pt>
                <c:pt idx="2055">
                  <c:v>88.110198974599996</c:v>
                </c:pt>
                <c:pt idx="2056">
                  <c:v>86.953689575200002</c:v>
                </c:pt>
                <c:pt idx="2057">
                  <c:v>85.579216003400006</c:v>
                </c:pt>
                <c:pt idx="2058">
                  <c:v>84.186485290500002</c:v>
                </c:pt>
                <c:pt idx="2059">
                  <c:v>82.610549926800005</c:v>
                </c:pt>
                <c:pt idx="2060">
                  <c:v>80.742019653300005</c:v>
                </c:pt>
                <c:pt idx="2061">
                  <c:v>78.866851806599996</c:v>
                </c:pt>
                <c:pt idx="2062">
                  <c:v>76.875099182100001</c:v>
                </c:pt>
                <c:pt idx="2063">
                  <c:v>74.7406082153</c:v>
                </c:pt>
                <c:pt idx="2064">
                  <c:v>72.754386901900006</c:v>
                </c:pt>
                <c:pt idx="2065">
                  <c:v>70.471595764200003</c:v>
                </c:pt>
                <c:pt idx="2066">
                  <c:v>68.250663757300003</c:v>
                </c:pt>
                <c:pt idx="2067">
                  <c:v>66.055961608900006</c:v>
                </c:pt>
                <c:pt idx="2068">
                  <c:v>63.811180114700001</c:v>
                </c:pt>
                <c:pt idx="2069">
                  <c:v>61.5553398132</c:v>
                </c:pt>
                <c:pt idx="2070">
                  <c:v>59.556301116900002</c:v>
                </c:pt>
                <c:pt idx="2071">
                  <c:v>57.330371856699998</c:v>
                </c:pt>
                <c:pt idx="2072">
                  <c:v>54.980079650900002</c:v>
                </c:pt>
                <c:pt idx="2073">
                  <c:v>52.675075530999997</c:v>
                </c:pt>
                <c:pt idx="2074">
                  <c:v>50.296520233199999</c:v>
                </c:pt>
                <c:pt idx="2075">
                  <c:v>47.866474151600002</c:v>
                </c:pt>
                <c:pt idx="2076">
                  <c:v>45.5704956055</c:v>
                </c:pt>
                <c:pt idx="2077">
                  <c:v>43.231464385999999</c:v>
                </c:pt>
                <c:pt idx="2078">
                  <c:v>40.966022491499999</c:v>
                </c:pt>
                <c:pt idx="2079">
                  <c:v>38.8643035889</c:v>
                </c:pt>
                <c:pt idx="2080">
                  <c:v>36.899600982700001</c:v>
                </c:pt>
                <c:pt idx="2081">
                  <c:v>34.900711059599999</c:v>
                </c:pt>
                <c:pt idx="2082">
                  <c:v>32.920818328899998</c:v>
                </c:pt>
                <c:pt idx="2083">
                  <c:v>31.0061626434</c:v>
                </c:pt>
                <c:pt idx="2084">
                  <c:v>29.1626548767</c:v>
                </c:pt>
                <c:pt idx="2085">
                  <c:v>27.261951446499999</c:v>
                </c:pt>
                <c:pt idx="2086">
                  <c:v>25.442770004300002</c:v>
                </c:pt>
                <c:pt idx="2087">
                  <c:v>23.536417007400001</c:v>
                </c:pt>
                <c:pt idx="2088">
                  <c:v>21.639562606799998</c:v>
                </c:pt>
                <c:pt idx="2089">
                  <c:v>19.795824050899999</c:v>
                </c:pt>
                <c:pt idx="2090">
                  <c:v>18.151269912699998</c:v>
                </c:pt>
                <c:pt idx="2091">
                  <c:v>16.417894363399999</c:v>
                </c:pt>
                <c:pt idx="2092">
                  <c:v>14.781321525599999</c:v>
                </c:pt>
                <c:pt idx="2093">
                  <c:v>13.208321571400001</c:v>
                </c:pt>
                <c:pt idx="2094">
                  <c:v>11.868767738300001</c:v>
                </c:pt>
                <c:pt idx="2095">
                  <c:v>10.467083930999999</c:v>
                </c:pt>
                <c:pt idx="2096">
                  <c:v>9.1852121353099996</c:v>
                </c:pt>
                <c:pt idx="2097">
                  <c:v>8.0265417099</c:v>
                </c:pt>
                <c:pt idx="2098">
                  <c:v>6.8704609870900004</c:v>
                </c:pt>
                <c:pt idx="2099">
                  <c:v>5.7540192604099998</c:v>
                </c:pt>
                <c:pt idx="2100">
                  <c:v>4.6581325530999997</c:v>
                </c:pt>
                <c:pt idx="2101">
                  <c:v>3.6126172542599999</c:v>
                </c:pt>
                <c:pt idx="2102">
                  <c:v>2.52880978584</c:v>
                </c:pt>
                <c:pt idx="2103">
                  <c:v>1.5570346117</c:v>
                </c:pt>
                <c:pt idx="2104">
                  <c:v>0.601814031601</c:v>
                </c:pt>
                <c:pt idx="2105">
                  <c:v>-0.41800031065900001</c:v>
                </c:pt>
                <c:pt idx="2106">
                  <c:v>-1.45829892159</c:v>
                </c:pt>
                <c:pt idx="2107">
                  <c:v>-4.67565441132</c:v>
                </c:pt>
                <c:pt idx="2108">
                  <c:v>-5.5268354415900003</c:v>
                </c:pt>
                <c:pt idx="2109">
                  <c:v>-6.3739361763</c:v>
                </c:pt>
                <c:pt idx="2110">
                  <c:v>-7.2560796737700004</c:v>
                </c:pt>
                <c:pt idx="2111">
                  <c:v>-8.1695499420199997</c:v>
                </c:pt>
                <c:pt idx="2112">
                  <c:v>-9.0568246841400004</c:v>
                </c:pt>
                <c:pt idx="2113">
                  <c:v>-10.0878562927</c:v>
                </c:pt>
                <c:pt idx="2114">
                  <c:v>-10.871799469000001</c:v>
                </c:pt>
                <c:pt idx="2115">
                  <c:v>-11.785326957700001</c:v>
                </c:pt>
                <c:pt idx="2116">
                  <c:v>-12.6295404434</c:v>
                </c:pt>
                <c:pt idx="2117">
                  <c:v>-13.5240926743</c:v>
                </c:pt>
                <c:pt idx="2118">
                  <c:v>-14.385095596299999</c:v>
                </c:pt>
                <c:pt idx="2119">
                  <c:v>-15.3232326508</c:v>
                </c:pt>
                <c:pt idx="2120">
                  <c:v>-16.267847061200001</c:v>
                </c:pt>
                <c:pt idx="2121">
                  <c:v>-17.2013263702</c:v>
                </c:pt>
                <c:pt idx="2122">
                  <c:v>-18.047784805300001</c:v>
                </c:pt>
                <c:pt idx="2123">
                  <c:v>-18.864791870099999</c:v>
                </c:pt>
                <c:pt idx="2124">
                  <c:v>-19.6178016663</c:v>
                </c:pt>
                <c:pt idx="2125">
                  <c:v>-20.375949859599999</c:v>
                </c:pt>
                <c:pt idx="2126">
                  <c:v>-21.1527404785</c:v>
                </c:pt>
                <c:pt idx="2127">
                  <c:v>-21.7610664368</c:v>
                </c:pt>
                <c:pt idx="2128">
                  <c:v>-22.3507041931</c:v>
                </c:pt>
                <c:pt idx="2129">
                  <c:v>-22.942890167200002</c:v>
                </c:pt>
                <c:pt idx="2130">
                  <c:v>-23.589982986500001</c:v>
                </c:pt>
                <c:pt idx="2131">
                  <c:v>-24.1116313934</c:v>
                </c:pt>
                <c:pt idx="2132">
                  <c:v>-24.6407432556</c:v>
                </c:pt>
                <c:pt idx="2133">
                  <c:v>-25.145013809200002</c:v>
                </c:pt>
                <c:pt idx="2134">
                  <c:v>-25.667716980000002</c:v>
                </c:pt>
                <c:pt idx="2135">
                  <c:v>-26.144294738799999</c:v>
                </c:pt>
                <c:pt idx="2136">
                  <c:v>-26.615415573100002</c:v>
                </c:pt>
                <c:pt idx="2137">
                  <c:v>-27.017162323000001</c:v>
                </c:pt>
                <c:pt idx="2138">
                  <c:v>-27.381528854399999</c:v>
                </c:pt>
                <c:pt idx="2139">
                  <c:v>-27.782903671300001</c:v>
                </c:pt>
                <c:pt idx="2140">
                  <c:v>-28.1729946136</c:v>
                </c:pt>
                <c:pt idx="2141">
                  <c:v>-28.603418350199998</c:v>
                </c:pt>
                <c:pt idx="2142">
                  <c:v>-29.0126609802</c:v>
                </c:pt>
                <c:pt idx="2143">
                  <c:v>-29.464616775500001</c:v>
                </c:pt>
                <c:pt idx="2144">
                  <c:v>-29.831123352100001</c:v>
                </c:pt>
                <c:pt idx="2145">
                  <c:v>-30.1775627136</c:v>
                </c:pt>
                <c:pt idx="2146">
                  <c:v>-30.535320282000001</c:v>
                </c:pt>
                <c:pt idx="2147">
                  <c:v>-30.876283645600001</c:v>
                </c:pt>
                <c:pt idx="2148">
                  <c:v>-31.1683521271</c:v>
                </c:pt>
                <c:pt idx="2149">
                  <c:v>-31.461013793900001</c:v>
                </c:pt>
                <c:pt idx="2150">
                  <c:v>-31.743982315099998</c:v>
                </c:pt>
                <c:pt idx="2151">
                  <c:v>-31.927595138499999</c:v>
                </c:pt>
                <c:pt idx="2152">
                  <c:v>-32.031013488799999</c:v>
                </c:pt>
                <c:pt idx="2153">
                  <c:v>-32.083133697500003</c:v>
                </c:pt>
                <c:pt idx="2154">
                  <c:v>-32.160663604699998</c:v>
                </c:pt>
                <c:pt idx="2155">
                  <c:v>-32.194499969500001</c:v>
                </c:pt>
                <c:pt idx="2156">
                  <c:v>-32.156589508099998</c:v>
                </c:pt>
                <c:pt idx="2157">
                  <c:v>-31.991638183599999</c:v>
                </c:pt>
                <c:pt idx="2158">
                  <c:v>-31.804800033599999</c:v>
                </c:pt>
                <c:pt idx="2159">
                  <c:v>-31.585159301800001</c:v>
                </c:pt>
                <c:pt idx="2160">
                  <c:v>-31.397546768200002</c:v>
                </c:pt>
                <c:pt idx="2161">
                  <c:v>-31.098430633500001</c:v>
                </c:pt>
                <c:pt idx="2162">
                  <c:v>-30.754770278900001</c:v>
                </c:pt>
                <c:pt idx="2163">
                  <c:v>-30.341260909999999</c:v>
                </c:pt>
                <c:pt idx="2164">
                  <c:v>-29.810867309599999</c:v>
                </c:pt>
                <c:pt idx="2165">
                  <c:v>-29.298883438099999</c:v>
                </c:pt>
                <c:pt idx="2166">
                  <c:v>-28.7259120941</c:v>
                </c:pt>
                <c:pt idx="2167">
                  <c:v>-28.048229217500001</c:v>
                </c:pt>
                <c:pt idx="2168">
                  <c:v>-27.3362388611</c:v>
                </c:pt>
                <c:pt idx="2169">
                  <c:v>-26.5070075989</c:v>
                </c:pt>
                <c:pt idx="2170">
                  <c:v>-25.576879501299999</c:v>
                </c:pt>
                <c:pt idx="2171">
                  <c:v>-24.437906265300001</c:v>
                </c:pt>
                <c:pt idx="2172">
                  <c:v>-23.2505817413</c:v>
                </c:pt>
                <c:pt idx="2173">
                  <c:v>-21.923221588099999</c:v>
                </c:pt>
                <c:pt idx="2174">
                  <c:v>-20.482797622700001</c:v>
                </c:pt>
                <c:pt idx="2175">
                  <c:v>-18.888759613000001</c:v>
                </c:pt>
                <c:pt idx="2176">
                  <c:v>-17.243331909199998</c:v>
                </c:pt>
                <c:pt idx="2177">
                  <c:v>-15.4645519257</c:v>
                </c:pt>
                <c:pt idx="2178">
                  <c:v>-13.624967575099999</c:v>
                </c:pt>
                <c:pt idx="2179">
                  <c:v>-11.7258806229</c:v>
                </c:pt>
                <c:pt idx="2180">
                  <c:v>-9.8126564025899992</c:v>
                </c:pt>
                <c:pt idx="2181">
                  <c:v>-7.8114166259799998</c:v>
                </c:pt>
                <c:pt idx="2182">
                  <c:v>-5.7700533866899999</c:v>
                </c:pt>
                <c:pt idx="2183">
                  <c:v>-3.7257425785099998</c:v>
                </c:pt>
                <c:pt idx="2184">
                  <c:v>-1.62437033653</c:v>
                </c:pt>
                <c:pt idx="2185">
                  <c:v>0.55227351188700002</c:v>
                </c:pt>
                <c:pt idx="2186">
                  <c:v>2.72074508667</c:v>
                </c:pt>
                <c:pt idx="2187">
                  <c:v>4.9431781768800001</c:v>
                </c:pt>
                <c:pt idx="2188">
                  <c:v>7.2227492332500001</c:v>
                </c:pt>
                <c:pt idx="2189">
                  <c:v>9.5255146026599995</c:v>
                </c:pt>
                <c:pt idx="2190">
                  <c:v>11.877699851999999</c:v>
                </c:pt>
                <c:pt idx="2191">
                  <c:v>14.249113082899999</c:v>
                </c:pt>
                <c:pt idx="2192">
                  <c:v>16.6239051819</c:v>
                </c:pt>
                <c:pt idx="2193">
                  <c:v>19.045648574800001</c:v>
                </c:pt>
                <c:pt idx="2194">
                  <c:v>21.433357238799999</c:v>
                </c:pt>
                <c:pt idx="2195">
                  <c:v>23.9206428528</c:v>
                </c:pt>
                <c:pt idx="2196">
                  <c:v>26.344814300500001</c:v>
                </c:pt>
                <c:pt idx="2197">
                  <c:v>28.8282184601</c:v>
                </c:pt>
                <c:pt idx="2198">
                  <c:v>31.326620101900001</c:v>
                </c:pt>
                <c:pt idx="2199">
                  <c:v>33.848175048800002</c:v>
                </c:pt>
                <c:pt idx="2200">
                  <c:v>36.2084999084</c:v>
                </c:pt>
                <c:pt idx="2201">
                  <c:v>38.579418182399998</c:v>
                </c:pt>
                <c:pt idx="2202">
                  <c:v>40.915309905999997</c:v>
                </c:pt>
                <c:pt idx="2203">
                  <c:v>43.194126129200001</c:v>
                </c:pt>
                <c:pt idx="2204">
                  <c:v>45.428264617899998</c:v>
                </c:pt>
                <c:pt idx="2205">
                  <c:v>47.621631622300001</c:v>
                </c:pt>
                <c:pt idx="2206">
                  <c:v>49.696437835700003</c:v>
                </c:pt>
                <c:pt idx="2207">
                  <c:v>51.792953491200002</c:v>
                </c:pt>
                <c:pt idx="2208">
                  <c:v>53.748619079599997</c:v>
                </c:pt>
                <c:pt idx="2209">
                  <c:v>55.527797698999997</c:v>
                </c:pt>
                <c:pt idx="2210">
                  <c:v>57.376163482700001</c:v>
                </c:pt>
                <c:pt idx="2211">
                  <c:v>58.955390930199997</c:v>
                </c:pt>
                <c:pt idx="2212">
                  <c:v>60.426277160600002</c:v>
                </c:pt>
                <c:pt idx="2213">
                  <c:v>61.780338287399999</c:v>
                </c:pt>
                <c:pt idx="2214">
                  <c:v>63.071609497099999</c:v>
                </c:pt>
                <c:pt idx="2215">
                  <c:v>64.355064392100005</c:v>
                </c:pt>
                <c:pt idx="2216">
                  <c:v>65.456443786600005</c:v>
                </c:pt>
                <c:pt idx="2217">
                  <c:v>66.551292419399999</c:v>
                </c:pt>
                <c:pt idx="2218">
                  <c:v>67.581901550300003</c:v>
                </c:pt>
                <c:pt idx="2219">
                  <c:v>68.563575744600001</c:v>
                </c:pt>
                <c:pt idx="2220">
                  <c:v>69.344757080099996</c:v>
                </c:pt>
                <c:pt idx="2221">
                  <c:v>70.274162292499994</c:v>
                </c:pt>
                <c:pt idx="2222">
                  <c:v>70.956535339400006</c:v>
                </c:pt>
                <c:pt idx="2223">
                  <c:v>71.806640625</c:v>
                </c:pt>
                <c:pt idx="2224">
                  <c:v>72.705177307100001</c:v>
                </c:pt>
                <c:pt idx="2225">
                  <c:v>73.408424377399996</c:v>
                </c:pt>
                <c:pt idx="2226">
                  <c:v>74.118743896500007</c:v>
                </c:pt>
                <c:pt idx="2227">
                  <c:v>74.820594787600001</c:v>
                </c:pt>
                <c:pt idx="2228">
                  <c:v>75.546340942399993</c:v>
                </c:pt>
                <c:pt idx="2229">
                  <c:v>76.274528503400006</c:v>
                </c:pt>
                <c:pt idx="2230">
                  <c:v>76.907714843799994</c:v>
                </c:pt>
                <c:pt idx="2231">
                  <c:v>77.656738281200006</c:v>
                </c:pt>
                <c:pt idx="2232">
                  <c:v>80.276603698700001</c:v>
                </c:pt>
                <c:pt idx="2233">
                  <c:v>81.093322753899997</c:v>
                </c:pt>
                <c:pt idx="2234">
                  <c:v>81.918609619099996</c:v>
                </c:pt>
                <c:pt idx="2235">
                  <c:v>82.6093292236</c:v>
                </c:pt>
                <c:pt idx="2236">
                  <c:v>83.425445556599996</c:v>
                </c:pt>
                <c:pt idx="2237">
                  <c:v>84.087539672899993</c:v>
                </c:pt>
                <c:pt idx="2238">
                  <c:v>84.784988403300005</c:v>
                </c:pt>
                <c:pt idx="2239">
                  <c:v>85.609718322800006</c:v>
                </c:pt>
                <c:pt idx="2240">
                  <c:v>86.249946594199997</c:v>
                </c:pt>
                <c:pt idx="2241">
                  <c:v>86.966651916499998</c:v>
                </c:pt>
                <c:pt idx="2242">
                  <c:v>87.604820251500001</c:v>
                </c:pt>
                <c:pt idx="2243">
                  <c:v>88.088684082</c:v>
                </c:pt>
                <c:pt idx="2244">
                  <c:v>88.687248229999994</c:v>
                </c:pt>
                <c:pt idx="2245">
                  <c:v>89.210685729999994</c:v>
                </c:pt>
                <c:pt idx="2246">
                  <c:v>89.858779907200002</c:v>
                </c:pt>
                <c:pt idx="2247">
                  <c:v>90.244857788100006</c:v>
                </c:pt>
                <c:pt idx="2248">
                  <c:v>90.535507202100007</c:v>
                </c:pt>
                <c:pt idx="2249">
                  <c:v>90.919197082500006</c:v>
                </c:pt>
                <c:pt idx="2250">
                  <c:v>91.222915649399994</c:v>
                </c:pt>
                <c:pt idx="2251">
                  <c:v>91.539680481000005</c:v>
                </c:pt>
                <c:pt idx="2252">
                  <c:v>91.735595703100003</c:v>
                </c:pt>
                <c:pt idx="2253">
                  <c:v>91.952255249000004</c:v>
                </c:pt>
                <c:pt idx="2254">
                  <c:v>92.185844421400006</c:v>
                </c:pt>
                <c:pt idx="2255">
                  <c:v>92.4561004639</c:v>
                </c:pt>
                <c:pt idx="2256">
                  <c:v>92.586624145499997</c:v>
                </c:pt>
                <c:pt idx="2257">
                  <c:v>92.743392944299998</c:v>
                </c:pt>
                <c:pt idx="2258">
                  <c:v>93.032249450699993</c:v>
                </c:pt>
                <c:pt idx="2259">
                  <c:v>93.069908142100005</c:v>
                </c:pt>
                <c:pt idx="2260">
                  <c:v>93.198272705099996</c:v>
                </c:pt>
                <c:pt idx="2261">
                  <c:v>93.235229492200006</c:v>
                </c:pt>
                <c:pt idx="2262">
                  <c:v>93.241836547899993</c:v>
                </c:pt>
                <c:pt idx="2263">
                  <c:v>93.2105636597</c:v>
                </c:pt>
                <c:pt idx="2264">
                  <c:v>93.315536499000004</c:v>
                </c:pt>
                <c:pt idx="2265">
                  <c:v>93.478340148900003</c:v>
                </c:pt>
                <c:pt idx="2266">
                  <c:v>93.562675476099997</c:v>
                </c:pt>
                <c:pt idx="2267">
                  <c:v>93.475303649899999</c:v>
                </c:pt>
                <c:pt idx="2268">
                  <c:v>93.269264221200004</c:v>
                </c:pt>
                <c:pt idx="2269">
                  <c:v>93.075263977099993</c:v>
                </c:pt>
                <c:pt idx="2270">
                  <c:v>92.978706359900002</c:v>
                </c:pt>
                <c:pt idx="2271">
                  <c:v>92.797447204600005</c:v>
                </c:pt>
                <c:pt idx="2272">
                  <c:v>92.631706237800003</c:v>
                </c:pt>
                <c:pt idx="2273">
                  <c:v>92.436317443799993</c:v>
                </c:pt>
                <c:pt idx="2274">
                  <c:v>92.289390564000001</c:v>
                </c:pt>
                <c:pt idx="2275">
                  <c:v>92.129081726099997</c:v>
                </c:pt>
                <c:pt idx="2276">
                  <c:v>92.083656310999999</c:v>
                </c:pt>
                <c:pt idx="2277">
                  <c:v>91.698921203599994</c:v>
                </c:pt>
                <c:pt idx="2278">
                  <c:v>91.409271240199999</c:v>
                </c:pt>
                <c:pt idx="2279">
                  <c:v>91.449317932100001</c:v>
                </c:pt>
                <c:pt idx="2280">
                  <c:v>91.202415466299996</c:v>
                </c:pt>
                <c:pt idx="2281">
                  <c:v>90.852401733400001</c:v>
                </c:pt>
                <c:pt idx="2282">
                  <c:v>90.754432678200004</c:v>
                </c:pt>
                <c:pt idx="2283">
                  <c:v>90.414749145499997</c:v>
                </c:pt>
                <c:pt idx="2284">
                  <c:v>90.084411621100003</c:v>
                </c:pt>
                <c:pt idx="2285">
                  <c:v>89.872955322300001</c:v>
                </c:pt>
                <c:pt idx="2286">
                  <c:v>89.508613586400003</c:v>
                </c:pt>
                <c:pt idx="2287">
                  <c:v>89.350677490199999</c:v>
                </c:pt>
                <c:pt idx="2288">
                  <c:v>89.204765319800003</c:v>
                </c:pt>
                <c:pt idx="2289">
                  <c:v>88.860389709499998</c:v>
                </c:pt>
                <c:pt idx="2290">
                  <c:v>88.467262268100001</c:v>
                </c:pt>
                <c:pt idx="2291">
                  <c:v>88.170433044399999</c:v>
                </c:pt>
                <c:pt idx="2292">
                  <c:v>87.883087158199999</c:v>
                </c:pt>
                <c:pt idx="2293">
                  <c:v>87.685829162600001</c:v>
                </c:pt>
                <c:pt idx="2294">
                  <c:v>87.471496582</c:v>
                </c:pt>
                <c:pt idx="2295">
                  <c:v>87.2324676514</c:v>
                </c:pt>
                <c:pt idx="2296">
                  <c:v>86.9886550903</c:v>
                </c:pt>
                <c:pt idx="2297">
                  <c:v>86.6263504028</c:v>
                </c:pt>
                <c:pt idx="2298">
                  <c:v>86.572731018100001</c:v>
                </c:pt>
                <c:pt idx="2299">
                  <c:v>86.445365905800003</c:v>
                </c:pt>
                <c:pt idx="2300">
                  <c:v>86.372337341299996</c:v>
                </c:pt>
                <c:pt idx="2301">
                  <c:v>86.255554199200006</c:v>
                </c:pt>
                <c:pt idx="2302">
                  <c:v>86.220954895000006</c:v>
                </c:pt>
                <c:pt idx="2303">
                  <c:v>86.149848938000005</c:v>
                </c:pt>
                <c:pt idx="2304">
                  <c:v>86.209518432600007</c:v>
                </c:pt>
                <c:pt idx="2305">
                  <c:v>86.026885986300002</c:v>
                </c:pt>
                <c:pt idx="2306">
                  <c:v>85.925743103000002</c:v>
                </c:pt>
                <c:pt idx="2307">
                  <c:v>85.727409362800003</c:v>
                </c:pt>
                <c:pt idx="2308">
                  <c:v>85.429801940900006</c:v>
                </c:pt>
                <c:pt idx="2309">
                  <c:v>85.421028137199997</c:v>
                </c:pt>
                <c:pt idx="2310">
                  <c:v>85.326423645000006</c:v>
                </c:pt>
                <c:pt idx="2311">
                  <c:v>85.209518432600007</c:v>
                </c:pt>
                <c:pt idx="2312">
                  <c:v>85.287132263199993</c:v>
                </c:pt>
                <c:pt idx="2313">
                  <c:v>85.313766479500003</c:v>
                </c:pt>
                <c:pt idx="2314">
                  <c:v>85.067359924300007</c:v>
                </c:pt>
                <c:pt idx="2315">
                  <c:v>84.869392395000006</c:v>
                </c:pt>
                <c:pt idx="2316">
                  <c:v>84.836761474599996</c:v>
                </c:pt>
                <c:pt idx="2317">
                  <c:v>84.649642944299998</c:v>
                </c:pt>
                <c:pt idx="2318">
                  <c:v>84.530761718799994</c:v>
                </c:pt>
                <c:pt idx="2319">
                  <c:v>84.297874450699993</c:v>
                </c:pt>
                <c:pt idx="2320">
                  <c:v>84.140693664599993</c:v>
                </c:pt>
                <c:pt idx="2321">
                  <c:v>83.986358642599996</c:v>
                </c:pt>
                <c:pt idx="2322">
                  <c:v>83.955062866199995</c:v>
                </c:pt>
                <c:pt idx="2323">
                  <c:v>83.739738464400006</c:v>
                </c:pt>
                <c:pt idx="2324">
                  <c:v>83.900718689000001</c:v>
                </c:pt>
                <c:pt idx="2325">
                  <c:v>83.862075805700002</c:v>
                </c:pt>
                <c:pt idx="2326">
                  <c:v>83.811637878400006</c:v>
                </c:pt>
                <c:pt idx="2327">
                  <c:v>84.017173767100005</c:v>
                </c:pt>
                <c:pt idx="2328">
                  <c:v>84.084777832</c:v>
                </c:pt>
                <c:pt idx="2329">
                  <c:v>84.167572021500007</c:v>
                </c:pt>
                <c:pt idx="2330">
                  <c:v>84.2886428833</c:v>
                </c:pt>
                <c:pt idx="2331">
                  <c:v>84.617614746100003</c:v>
                </c:pt>
                <c:pt idx="2332">
                  <c:v>84.819168090800005</c:v>
                </c:pt>
                <c:pt idx="2333">
                  <c:v>85.077957153300005</c:v>
                </c:pt>
                <c:pt idx="2334">
                  <c:v>85.325103759800001</c:v>
                </c:pt>
                <c:pt idx="2335">
                  <c:v>85.629714965800005</c:v>
                </c:pt>
                <c:pt idx="2336">
                  <c:v>85.869361877399996</c:v>
                </c:pt>
                <c:pt idx="2337">
                  <c:v>86.017677307100001</c:v>
                </c:pt>
                <c:pt idx="2338">
                  <c:v>86.281723022500003</c:v>
                </c:pt>
                <c:pt idx="2339">
                  <c:v>86.577796935999999</c:v>
                </c:pt>
                <c:pt idx="2340">
                  <c:v>86.742080688499996</c:v>
                </c:pt>
                <c:pt idx="2341">
                  <c:v>87.036849975600006</c:v>
                </c:pt>
                <c:pt idx="2342">
                  <c:v>87.191368103000002</c:v>
                </c:pt>
                <c:pt idx="2343">
                  <c:v>87.563583374000004</c:v>
                </c:pt>
                <c:pt idx="2344">
                  <c:v>88.108184814500007</c:v>
                </c:pt>
                <c:pt idx="2345">
                  <c:v>88.381187439000001</c:v>
                </c:pt>
                <c:pt idx="2346">
                  <c:v>88.763229370100007</c:v>
                </c:pt>
                <c:pt idx="2347">
                  <c:v>88.896514892599996</c:v>
                </c:pt>
                <c:pt idx="2348">
                  <c:v>89.205902099599996</c:v>
                </c:pt>
                <c:pt idx="2349">
                  <c:v>89.163009643600006</c:v>
                </c:pt>
                <c:pt idx="2350">
                  <c:v>89.250717163100006</c:v>
                </c:pt>
                <c:pt idx="2351">
                  <c:v>89.399658203100003</c:v>
                </c:pt>
                <c:pt idx="2352">
                  <c:v>89.544601440400001</c:v>
                </c:pt>
                <c:pt idx="2353">
                  <c:v>89.489158630399999</c:v>
                </c:pt>
                <c:pt idx="2354">
                  <c:v>89.277397155800003</c:v>
                </c:pt>
                <c:pt idx="2355">
                  <c:v>89.285278320299994</c:v>
                </c:pt>
                <c:pt idx="2356">
                  <c:v>89.231628418</c:v>
                </c:pt>
                <c:pt idx="2357">
                  <c:v>89.436958313000005</c:v>
                </c:pt>
                <c:pt idx="2358">
                  <c:v>89.5386428833</c:v>
                </c:pt>
                <c:pt idx="2359">
                  <c:v>89.428970336899994</c:v>
                </c:pt>
                <c:pt idx="2360">
                  <c:v>89.396537780800003</c:v>
                </c:pt>
                <c:pt idx="2361">
                  <c:v>89.585968017599996</c:v>
                </c:pt>
                <c:pt idx="2362">
                  <c:v>89.692588806200007</c:v>
                </c:pt>
                <c:pt idx="2363">
                  <c:v>89.806915283199999</c:v>
                </c:pt>
                <c:pt idx="2364">
                  <c:v>89.920684814500007</c:v>
                </c:pt>
                <c:pt idx="2365">
                  <c:v>89.872856140099998</c:v>
                </c:pt>
                <c:pt idx="2366">
                  <c:v>89.889007568400004</c:v>
                </c:pt>
                <c:pt idx="2367">
                  <c:v>90.031394958500002</c:v>
                </c:pt>
                <c:pt idx="2368">
                  <c:v>90.111488342300007</c:v>
                </c:pt>
                <c:pt idx="2369">
                  <c:v>90.520484924300007</c:v>
                </c:pt>
                <c:pt idx="2370">
                  <c:v>90.762229919399999</c:v>
                </c:pt>
                <c:pt idx="2371">
                  <c:v>90.805473327599998</c:v>
                </c:pt>
                <c:pt idx="2372">
                  <c:v>91.156684875500005</c:v>
                </c:pt>
                <c:pt idx="2373">
                  <c:v>91.4292678833</c:v>
                </c:pt>
                <c:pt idx="2374">
                  <c:v>91.658592224100005</c:v>
                </c:pt>
                <c:pt idx="2375">
                  <c:v>91.906311035200005</c:v>
                </c:pt>
                <c:pt idx="2376">
                  <c:v>92.193443298299997</c:v>
                </c:pt>
                <c:pt idx="2377">
                  <c:v>92.318740844700002</c:v>
                </c:pt>
                <c:pt idx="2378">
                  <c:v>92.418357849100005</c:v>
                </c:pt>
                <c:pt idx="2379">
                  <c:v>92.652740478499993</c:v>
                </c:pt>
                <c:pt idx="2380">
                  <c:v>92.717758178699995</c:v>
                </c:pt>
                <c:pt idx="2381">
                  <c:v>92.865707397500003</c:v>
                </c:pt>
                <c:pt idx="2382">
                  <c:v>92.763236999499995</c:v>
                </c:pt>
                <c:pt idx="2383">
                  <c:v>92.727645874000004</c:v>
                </c:pt>
                <c:pt idx="2384">
                  <c:v>92.665405273399998</c:v>
                </c:pt>
                <c:pt idx="2385">
                  <c:v>92.665855407699993</c:v>
                </c:pt>
                <c:pt idx="2386">
                  <c:v>92.637390136700006</c:v>
                </c:pt>
                <c:pt idx="2387">
                  <c:v>92.684066772500003</c:v>
                </c:pt>
                <c:pt idx="2388">
                  <c:v>92.468086242699997</c:v>
                </c:pt>
                <c:pt idx="2389">
                  <c:v>92.582427978499993</c:v>
                </c:pt>
                <c:pt idx="2390">
                  <c:v>92.524932861300002</c:v>
                </c:pt>
                <c:pt idx="2391">
                  <c:v>92.655090332</c:v>
                </c:pt>
                <c:pt idx="2392">
                  <c:v>92.758224487299998</c:v>
                </c:pt>
                <c:pt idx="2393">
                  <c:v>92.408454895000006</c:v>
                </c:pt>
                <c:pt idx="2394">
                  <c:v>92.318763732899995</c:v>
                </c:pt>
                <c:pt idx="2395">
                  <c:v>91.845726013199993</c:v>
                </c:pt>
                <c:pt idx="2396">
                  <c:v>91.577827453599994</c:v>
                </c:pt>
                <c:pt idx="2397">
                  <c:v>91.114707946799996</c:v>
                </c:pt>
                <c:pt idx="2398">
                  <c:v>90.735488891599999</c:v>
                </c:pt>
                <c:pt idx="2399">
                  <c:v>90.523567199699997</c:v>
                </c:pt>
                <c:pt idx="2400">
                  <c:v>90.453323364300005</c:v>
                </c:pt>
                <c:pt idx="2401">
                  <c:v>90.430755615199999</c:v>
                </c:pt>
                <c:pt idx="2402">
                  <c:v>90.401649475100001</c:v>
                </c:pt>
                <c:pt idx="2403">
                  <c:v>90.652877807600007</c:v>
                </c:pt>
                <c:pt idx="2404">
                  <c:v>90.801025390600003</c:v>
                </c:pt>
                <c:pt idx="2405">
                  <c:v>91.021202087399999</c:v>
                </c:pt>
                <c:pt idx="2406">
                  <c:v>91.278709411600005</c:v>
                </c:pt>
                <c:pt idx="2407">
                  <c:v>91.491683960000003</c:v>
                </c:pt>
                <c:pt idx="2408">
                  <c:v>91.696624755900004</c:v>
                </c:pt>
                <c:pt idx="2409">
                  <c:v>91.9818649292</c:v>
                </c:pt>
                <c:pt idx="2410">
                  <c:v>92.1468582153</c:v>
                </c:pt>
                <c:pt idx="2411">
                  <c:v>92.408912658700004</c:v>
                </c:pt>
                <c:pt idx="2412">
                  <c:v>92.561492919900004</c:v>
                </c:pt>
                <c:pt idx="2413">
                  <c:v>92.817512512199997</c:v>
                </c:pt>
                <c:pt idx="2414">
                  <c:v>93.187232971200004</c:v>
                </c:pt>
                <c:pt idx="2415">
                  <c:v>93.402565002399996</c:v>
                </c:pt>
                <c:pt idx="2416">
                  <c:v>93.756752014200003</c:v>
                </c:pt>
                <c:pt idx="2417">
                  <c:v>94.074989318799993</c:v>
                </c:pt>
                <c:pt idx="2418">
                  <c:v>94.499343872099999</c:v>
                </c:pt>
                <c:pt idx="2419">
                  <c:v>94.8511886597</c:v>
                </c:pt>
                <c:pt idx="2420">
                  <c:v>94.906082153300005</c:v>
                </c:pt>
                <c:pt idx="2421">
                  <c:v>94.969085693400004</c:v>
                </c:pt>
                <c:pt idx="2422">
                  <c:v>94.8411941528</c:v>
                </c:pt>
                <c:pt idx="2423">
                  <c:v>94.8849487305</c:v>
                </c:pt>
                <c:pt idx="2424">
                  <c:v>94.907135009800001</c:v>
                </c:pt>
                <c:pt idx="2425">
                  <c:v>94.860427856399994</c:v>
                </c:pt>
                <c:pt idx="2426">
                  <c:v>94.692367553699995</c:v>
                </c:pt>
                <c:pt idx="2427">
                  <c:v>94.460289001500001</c:v>
                </c:pt>
                <c:pt idx="2428">
                  <c:v>94.405715942399993</c:v>
                </c:pt>
                <c:pt idx="2429">
                  <c:v>94.320800781200006</c:v>
                </c:pt>
                <c:pt idx="2430">
                  <c:v>94.216476440400001</c:v>
                </c:pt>
                <c:pt idx="2431">
                  <c:v>94.128715515099998</c:v>
                </c:pt>
                <c:pt idx="2432">
                  <c:v>93.877815246599994</c:v>
                </c:pt>
                <c:pt idx="2433">
                  <c:v>93.758430481000005</c:v>
                </c:pt>
                <c:pt idx="2434">
                  <c:v>93.654006957999997</c:v>
                </c:pt>
                <c:pt idx="2435">
                  <c:v>93.540481567399993</c:v>
                </c:pt>
                <c:pt idx="2436">
                  <c:v>93.570381164599993</c:v>
                </c:pt>
                <c:pt idx="2437">
                  <c:v>93.417839050300003</c:v>
                </c:pt>
                <c:pt idx="2438">
                  <c:v>93.334503173800002</c:v>
                </c:pt>
                <c:pt idx="2439">
                  <c:v>93.545326232899995</c:v>
                </c:pt>
                <c:pt idx="2440">
                  <c:v>93.642364502000007</c:v>
                </c:pt>
                <c:pt idx="2441">
                  <c:v>93.7728347778</c:v>
                </c:pt>
                <c:pt idx="2442">
                  <c:v>93.725021362299998</c:v>
                </c:pt>
                <c:pt idx="2443">
                  <c:v>93.839576721200004</c:v>
                </c:pt>
                <c:pt idx="2444">
                  <c:v>94.023277282699993</c:v>
                </c:pt>
                <c:pt idx="2445">
                  <c:v>94.171043396000002</c:v>
                </c:pt>
                <c:pt idx="2446">
                  <c:v>94.196678161600005</c:v>
                </c:pt>
                <c:pt idx="2447">
                  <c:v>94.128654479999994</c:v>
                </c:pt>
                <c:pt idx="2448">
                  <c:v>94.096336364699994</c:v>
                </c:pt>
                <c:pt idx="2449">
                  <c:v>94.170188903799996</c:v>
                </c:pt>
                <c:pt idx="2450">
                  <c:v>94.070922851600002</c:v>
                </c:pt>
                <c:pt idx="2451">
                  <c:v>94.113288879400002</c:v>
                </c:pt>
                <c:pt idx="2452">
                  <c:v>93.932846069299998</c:v>
                </c:pt>
                <c:pt idx="2453">
                  <c:v>94.045219421400006</c:v>
                </c:pt>
                <c:pt idx="2454">
                  <c:v>94.032073974599996</c:v>
                </c:pt>
                <c:pt idx="2455">
                  <c:v>94.039970397900007</c:v>
                </c:pt>
                <c:pt idx="2456">
                  <c:v>94.060913085899998</c:v>
                </c:pt>
                <c:pt idx="2457">
                  <c:v>94.104881286600005</c:v>
                </c:pt>
                <c:pt idx="2458">
                  <c:v>94.283187866199995</c:v>
                </c:pt>
                <c:pt idx="2459">
                  <c:v>94.333274841299996</c:v>
                </c:pt>
                <c:pt idx="2460">
                  <c:v>94.427047729500003</c:v>
                </c:pt>
                <c:pt idx="2461">
                  <c:v>94.411010742200006</c:v>
                </c:pt>
                <c:pt idx="2462">
                  <c:v>94.242500305199997</c:v>
                </c:pt>
                <c:pt idx="2463">
                  <c:v>94.137527465800005</c:v>
                </c:pt>
                <c:pt idx="2464">
                  <c:v>93.993026733400001</c:v>
                </c:pt>
                <c:pt idx="2465">
                  <c:v>93.935462951700003</c:v>
                </c:pt>
                <c:pt idx="2466">
                  <c:v>94.037956237800003</c:v>
                </c:pt>
                <c:pt idx="2467">
                  <c:v>94.169616699200006</c:v>
                </c:pt>
                <c:pt idx="2468">
                  <c:v>94.281677246100003</c:v>
                </c:pt>
                <c:pt idx="2469">
                  <c:v>94.359046935999999</c:v>
                </c:pt>
                <c:pt idx="2470">
                  <c:v>94.4002075195</c:v>
                </c:pt>
                <c:pt idx="2471">
                  <c:v>94.465835571300005</c:v>
                </c:pt>
                <c:pt idx="2472">
                  <c:v>94.486160278300005</c:v>
                </c:pt>
                <c:pt idx="2473">
                  <c:v>94.505897521999998</c:v>
                </c:pt>
                <c:pt idx="2474">
                  <c:v>94.406890869099996</c:v>
                </c:pt>
                <c:pt idx="2475">
                  <c:v>94.357986450200002</c:v>
                </c:pt>
                <c:pt idx="2476">
                  <c:v>94.218460082999997</c:v>
                </c:pt>
                <c:pt idx="2477">
                  <c:v>94.199531555199997</c:v>
                </c:pt>
                <c:pt idx="2478">
                  <c:v>94.177436828599994</c:v>
                </c:pt>
                <c:pt idx="2479">
                  <c:v>94.086387634299996</c:v>
                </c:pt>
                <c:pt idx="2480">
                  <c:v>93.852020263699998</c:v>
                </c:pt>
                <c:pt idx="2481">
                  <c:v>93.637222289999997</c:v>
                </c:pt>
                <c:pt idx="2482">
                  <c:v>93.261756896999998</c:v>
                </c:pt>
                <c:pt idx="2483">
                  <c:v>93.115753173800002</c:v>
                </c:pt>
                <c:pt idx="2484">
                  <c:v>92.9726104736</c:v>
                </c:pt>
                <c:pt idx="2485">
                  <c:v>92.851989746100003</c:v>
                </c:pt>
                <c:pt idx="2486">
                  <c:v>92.649375915500002</c:v>
                </c:pt>
                <c:pt idx="2487">
                  <c:v>92.492691039999997</c:v>
                </c:pt>
                <c:pt idx="2488">
                  <c:v>92.296714782699993</c:v>
                </c:pt>
                <c:pt idx="2489">
                  <c:v>92.043228149399994</c:v>
                </c:pt>
                <c:pt idx="2490">
                  <c:v>91.798660278300005</c:v>
                </c:pt>
                <c:pt idx="2491">
                  <c:v>91.580856323199995</c:v>
                </c:pt>
                <c:pt idx="2492">
                  <c:v>91.214134216299996</c:v>
                </c:pt>
                <c:pt idx="2493">
                  <c:v>90.943847656200006</c:v>
                </c:pt>
                <c:pt idx="2494">
                  <c:v>90.623542785599994</c:v>
                </c:pt>
                <c:pt idx="2495">
                  <c:v>90.218872070299994</c:v>
                </c:pt>
                <c:pt idx="2496">
                  <c:v>89.926994323700001</c:v>
                </c:pt>
                <c:pt idx="2497">
                  <c:v>89.608985900899995</c:v>
                </c:pt>
                <c:pt idx="2498">
                  <c:v>89.073081970199993</c:v>
                </c:pt>
                <c:pt idx="2499">
                  <c:v>88.584121704099999</c:v>
                </c:pt>
                <c:pt idx="2500">
                  <c:v>88.073936462399999</c:v>
                </c:pt>
                <c:pt idx="2501">
                  <c:v>87.365242004400002</c:v>
                </c:pt>
                <c:pt idx="2502">
                  <c:v>86.651527404800007</c:v>
                </c:pt>
                <c:pt idx="2503">
                  <c:v>85.488143920900001</c:v>
                </c:pt>
                <c:pt idx="2504">
                  <c:v>84.428100585899998</c:v>
                </c:pt>
                <c:pt idx="2505">
                  <c:v>83.109390258800005</c:v>
                </c:pt>
                <c:pt idx="2506">
                  <c:v>81.513702392599996</c:v>
                </c:pt>
                <c:pt idx="2507">
                  <c:v>79.797760009800001</c:v>
                </c:pt>
                <c:pt idx="2508">
                  <c:v>78.121009826700003</c:v>
                </c:pt>
                <c:pt idx="2509">
                  <c:v>76.258216857899995</c:v>
                </c:pt>
                <c:pt idx="2510">
                  <c:v>74.262870788599997</c:v>
                </c:pt>
                <c:pt idx="2511">
                  <c:v>72.366157531699997</c:v>
                </c:pt>
                <c:pt idx="2512">
                  <c:v>70.355361938499996</c:v>
                </c:pt>
                <c:pt idx="2513">
                  <c:v>68.389198303200004</c:v>
                </c:pt>
                <c:pt idx="2514">
                  <c:v>66.6322097778</c:v>
                </c:pt>
                <c:pt idx="2515">
                  <c:v>64.774726867699997</c:v>
                </c:pt>
                <c:pt idx="2516">
                  <c:v>62.9395256042</c:v>
                </c:pt>
                <c:pt idx="2517">
                  <c:v>61.050765991200002</c:v>
                </c:pt>
                <c:pt idx="2518">
                  <c:v>59.163669586200001</c:v>
                </c:pt>
                <c:pt idx="2519">
                  <c:v>57.139938354500003</c:v>
                </c:pt>
                <c:pt idx="2520">
                  <c:v>55.255599975599999</c:v>
                </c:pt>
                <c:pt idx="2521">
                  <c:v>53.143566131599997</c:v>
                </c:pt>
                <c:pt idx="2522">
                  <c:v>51.304603576700003</c:v>
                </c:pt>
                <c:pt idx="2523">
                  <c:v>49.299167633099998</c:v>
                </c:pt>
                <c:pt idx="2524">
                  <c:v>47.356185913099999</c:v>
                </c:pt>
                <c:pt idx="2525">
                  <c:v>45.311996460000003</c:v>
                </c:pt>
                <c:pt idx="2526">
                  <c:v>43.298385620099999</c:v>
                </c:pt>
                <c:pt idx="2527">
                  <c:v>41.212779998800002</c:v>
                </c:pt>
                <c:pt idx="2528">
                  <c:v>39.262569427499997</c:v>
                </c:pt>
                <c:pt idx="2529">
                  <c:v>37.385200500499998</c:v>
                </c:pt>
                <c:pt idx="2530">
                  <c:v>35.641445159900002</c:v>
                </c:pt>
                <c:pt idx="2531">
                  <c:v>33.745952606199999</c:v>
                </c:pt>
                <c:pt idx="2532">
                  <c:v>31.963788986200001</c:v>
                </c:pt>
                <c:pt idx="2533">
                  <c:v>30.1590957642</c:v>
                </c:pt>
                <c:pt idx="2534">
                  <c:v>28.462715148899999</c:v>
                </c:pt>
                <c:pt idx="2535">
                  <c:v>26.705217361500001</c:v>
                </c:pt>
                <c:pt idx="2536">
                  <c:v>24.890813827500001</c:v>
                </c:pt>
                <c:pt idx="2537">
                  <c:v>23.245298385600002</c:v>
                </c:pt>
                <c:pt idx="2538">
                  <c:v>21.554201126100001</c:v>
                </c:pt>
                <c:pt idx="2539">
                  <c:v>19.9235019684</c:v>
                </c:pt>
                <c:pt idx="2540">
                  <c:v>18.300020217899998</c:v>
                </c:pt>
                <c:pt idx="2541">
                  <c:v>16.7038459778</c:v>
                </c:pt>
                <c:pt idx="2542">
                  <c:v>15.135281562799999</c:v>
                </c:pt>
                <c:pt idx="2543">
                  <c:v>13.524868011500001</c:v>
                </c:pt>
                <c:pt idx="2544">
                  <c:v>11.978644371</c:v>
                </c:pt>
                <c:pt idx="2545">
                  <c:v>10.546713829</c:v>
                </c:pt>
                <c:pt idx="2546">
                  <c:v>9.1864595413199996</c:v>
                </c:pt>
                <c:pt idx="2547">
                  <c:v>7.8526649475100001</c:v>
                </c:pt>
                <c:pt idx="2548">
                  <c:v>6.5175552368199998</c:v>
                </c:pt>
                <c:pt idx="2549">
                  <c:v>5.2112436294600002</c:v>
                </c:pt>
                <c:pt idx="2550">
                  <c:v>3.76556944847</c:v>
                </c:pt>
                <c:pt idx="2551">
                  <c:v>2.6343598365799998</c:v>
                </c:pt>
                <c:pt idx="2552">
                  <c:v>1.39282619953</c:v>
                </c:pt>
                <c:pt idx="2553">
                  <c:v>0.28049886226699999</c:v>
                </c:pt>
                <c:pt idx="2554">
                  <c:v>-0.861737787724</c:v>
                </c:pt>
                <c:pt idx="2555">
                  <c:v>-1.8913567066200001</c:v>
                </c:pt>
                <c:pt idx="2556">
                  <c:v>-2.8510098457300002</c:v>
                </c:pt>
                <c:pt idx="2557">
                  <c:v>-3.8682162761700001</c:v>
                </c:pt>
                <c:pt idx="2558">
                  <c:v>-4.8252744674699999</c:v>
                </c:pt>
                <c:pt idx="2559">
                  <c:v>-5.7838850021399999</c:v>
                </c:pt>
                <c:pt idx="2560">
                  <c:v>-6.6214513778699997</c:v>
                </c:pt>
                <c:pt idx="2561">
                  <c:v>-7.5177092552199998</c:v>
                </c:pt>
                <c:pt idx="2562">
                  <c:v>-8.4307470321700002</c:v>
                </c:pt>
                <c:pt idx="2563">
                  <c:v>-9.3446598052999992</c:v>
                </c:pt>
                <c:pt idx="2564">
                  <c:v>-10.203291892999999</c:v>
                </c:pt>
                <c:pt idx="2565">
                  <c:v>-10.853354454</c:v>
                </c:pt>
                <c:pt idx="2566">
                  <c:v>-11.624246597300001</c:v>
                </c:pt>
                <c:pt idx="2567">
                  <c:v>-12.3985891342</c:v>
                </c:pt>
                <c:pt idx="2568">
                  <c:v>-13.0498905182</c:v>
                </c:pt>
                <c:pt idx="2569">
                  <c:v>-13.808161735500001</c:v>
                </c:pt>
                <c:pt idx="2570">
                  <c:v>-14.5211286545</c:v>
                </c:pt>
                <c:pt idx="2571">
                  <c:v>-15.212019920299999</c:v>
                </c:pt>
                <c:pt idx="2572">
                  <c:v>-15.917195320099999</c:v>
                </c:pt>
                <c:pt idx="2573">
                  <c:v>-16.5333461761</c:v>
                </c:pt>
                <c:pt idx="2574">
                  <c:v>-17.156764984100001</c:v>
                </c:pt>
                <c:pt idx="2575">
                  <c:v>-17.708187103299998</c:v>
                </c:pt>
                <c:pt idx="2576">
                  <c:v>-18.2900619507</c:v>
                </c:pt>
                <c:pt idx="2577">
                  <c:v>-18.863752365100002</c:v>
                </c:pt>
                <c:pt idx="2578">
                  <c:v>-19.413652419999998</c:v>
                </c:pt>
                <c:pt idx="2579">
                  <c:v>-19.9871501923</c:v>
                </c:pt>
                <c:pt idx="2580">
                  <c:v>-20.583679199199999</c:v>
                </c:pt>
                <c:pt idx="2581">
                  <c:v>-21.184993743900002</c:v>
                </c:pt>
                <c:pt idx="2582">
                  <c:v>-21.6589031219</c:v>
                </c:pt>
                <c:pt idx="2583">
                  <c:v>-22.185657501200001</c:v>
                </c:pt>
                <c:pt idx="2584">
                  <c:v>-22.691711425800001</c:v>
                </c:pt>
                <c:pt idx="2585">
                  <c:v>-23.163143158</c:v>
                </c:pt>
                <c:pt idx="2586">
                  <c:v>-23.670022964499999</c:v>
                </c:pt>
                <c:pt idx="2587">
                  <c:v>-24.012689590499999</c:v>
                </c:pt>
                <c:pt idx="2588">
                  <c:v>-24.411766052200001</c:v>
                </c:pt>
                <c:pt idx="2589">
                  <c:v>-24.791522979700002</c:v>
                </c:pt>
                <c:pt idx="2590">
                  <c:v>-25.122365951500001</c:v>
                </c:pt>
                <c:pt idx="2591">
                  <c:v>-25.5129756927</c:v>
                </c:pt>
                <c:pt idx="2592">
                  <c:v>-25.9465808868</c:v>
                </c:pt>
                <c:pt idx="2593">
                  <c:v>-26.256574630700001</c:v>
                </c:pt>
                <c:pt idx="2594">
                  <c:v>-26.673778533899998</c:v>
                </c:pt>
                <c:pt idx="2595">
                  <c:v>-27.175268173199999</c:v>
                </c:pt>
                <c:pt idx="2596">
                  <c:v>-27.631282806400002</c:v>
                </c:pt>
                <c:pt idx="2597">
                  <c:v>-28.057655334500001</c:v>
                </c:pt>
                <c:pt idx="2598">
                  <c:v>-28.514402389499999</c:v>
                </c:pt>
                <c:pt idx="2599">
                  <c:v>-28.972829818699999</c:v>
                </c:pt>
                <c:pt idx="2600">
                  <c:v>-29.395454406700001</c:v>
                </c:pt>
                <c:pt idx="2601">
                  <c:v>-29.820789337200001</c:v>
                </c:pt>
                <c:pt idx="2602">
                  <c:v>-30.117401123</c:v>
                </c:pt>
                <c:pt idx="2603">
                  <c:v>-30.502204894999998</c:v>
                </c:pt>
                <c:pt idx="2604">
                  <c:v>-30.8555622101</c:v>
                </c:pt>
                <c:pt idx="2605">
                  <c:v>-31.237115859999999</c:v>
                </c:pt>
                <c:pt idx="2606">
                  <c:v>-31.610685348499999</c:v>
                </c:pt>
                <c:pt idx="2607">
                  <c:v>-32.936637878399999</c:v>
                </c:pt>
                <c:pt idx="2608">
                  <c:v>-33.3093566895</c:v>
                </c:pt>
                <c:pt idx="2609">
                  <c:v>-33.560226440400001</c:v>
                </c:pt>
                <c:pt idx="2610">
                  <c:v>-33.922302246100003</c:v>
                </c:pt>
                <c:pt idx="2611">
                  <c:v>-34.125514984100001</c:v>
                </c:pt>
                <c:pt idx="2612">
                  <c:v>-34.368415832499998</c:v>
                </c:pt>
                <c:pt idx="2613">
                  <c:v>-34.543697357200003</c:v>
                </c:pt>
                <c:pt idx="2614">
                  <c:v>-34.673828125</c:v>
                </c:pt>
                <c:pt idx="2615">
                  <c:v>-34.685287475599999</c:v>
                </c:pt>
                <c:pt idx="2616">
                  <c:v>-34.666927337600001</c:v>
                </c:pt>
                <c:pt idx="2617">
                  <c:v>-34.489959716800001</c:v>
                </c:pt>
                <c:pt idx="2618">
                  <c:v>-34.367458343499997</c:v>
                </c:pt>
                <c:pt idx="2619">
                  <c:v>-34.211376190199999</c:v>
                </c:pt>
                <c:pt idx="2620">
                  <c:v>-33.928016662600001</c:v>
                </c:pt>
                <c:pt idx="2621">
                  <c:v>-33.5270423889</c:v>
                </c:pt>
                <c:pt idx="2622">
                  <c:v>-33.193492889399998</c:v>
                </c:pt>
                <c:pt idx="2623">
                  <c:v>-32.709320068399997</c:v>
                </c:pt>
                <c:pt idx="2624">
                  <c:v>-32.189842224099998</c:v>
                </c:pt>
                <c:pt idx="2625">
                  <c:v>-31.6641330719</c:v>
                </c:pt>
                <c:pt idx="2626">
                  <c:v>-31.087568283100001</c:v>
                </c:pt>
                <c:pt idx="2627">
                  <c:v>-30.384902954099999</c:v>
                </c:pt>
                <c:pt idx="2628">
                  <c:v>-29.6358661652</c:v>
                </c:pt>
                <c:pt idx="2629">
                  <c:v>-28.910465240499999</c:v>
                </c:pt>
                <c:pt idx="2630">
                  <c:v>-28.1508750916</c:v>
                </c:pt>
                <c:pt idx="2631">
                  <c:v>-27.450923919699999</c:v>
                </c:pt>
                <c:pt idx="2632">
                  <c:v>-26.759927749599999</c:v>
                </c:pt>
                <c:pt idx="2633">
                  <c:v>-26.076860427900002</c:v>
                </c:pt>
                <c:pt idx="2634">
                  <c:v>-25.452421188399999</c:v>
                </c:pt>
                <c:pt idx="2635">
                  <c:v>-24.864997863799999</c:v>
                </c:pt>
                <c:pt idx="2636">
                  <c:v>-24.2689857483</c:v>
                </c:pt>
                <c:pt idx="2637">
                  <c:v>-23.680681228600001</c:v>
                </c:pt>
                <c:pt idx="2638">
                  <c:v>-23.1672592163</c:v>
                </c:pt>
                <c:pt idx="2639">
                  <c:v>-22.774477005000001</c:v>
                </c:pt>
                <c:pt idx="2640">
                  <c:v>-22.4259471893</c:v>
                </c:pt>
                <c:pt idx="2641">
                  <c:v>-22.131277084400001</c:v>
                </c:pt>
                <c:pt idx="2642">
                  <c:v>-21.832847595200001</c:v>
                </c:pt>
                <c:pt idx="2643">
                  <c:v>-21.499368667599999</c:v>
                </c:pt>
                <c:pt idx="2644">
                  <c:v>-21.322162628200001</c:v>
                </c:pt>
                <c:pt idx="2645">
                  <c:v>-21.2104282379</c:v>
                </c:pt>
                <c:pt idx="2646">
                  <c:v>-21.166891098000001</c:v>
                </c:pt>
                <c:pt idx="2647">
                  <c:v>-21.090557098400001</c:v>
                </c:pt>
                <c:pt idx="2648">
                  <c:v>-21.096363067599999</c:v>
                </c:pt>
                <c:pt idx="2649">
                  <c:v>-21.054916381799998</c:v>
                </c:pt>
                <c:pt idx="2650">
                  <c:v>-20.9544487</c:v>
                </c:pt>
                <c:pt idx="2651">
                  <c:v>-20.842918396000002</c:v>
                </c:pt>
                <c:pt idx="2652">
                  <c:v>-20.6622753143</c:v>
                </c:pt>
                <c:pt idx="2653">
                  <c:v>-20.486927032499999</c:v>
                </c:pt>
                <c:pt idx="2654">
                  <c:v>-20.3122463226</c:v>
                </c:pt>
                <c:pt idx="2655">
                  <c:v>-20.2320594788</c:v>
                </c:pt>
                <c:pt idx="2656">
                  <c:v>-20.1240825653</c:v>
                </c:pt>
                <c:pt idx="2657">
                  <c:v>-20.023963928200001</c:v>
                </c:pt>
                <c:pt idx="2658">
                  <c:v>-19.9154129028</c:v>
                </c:pt>
                <c:pt idx="2659">
                  <c:v>-19.848720550500001</c:v>
                </c:pt>
                <c:pt idx="2660">
                  <c:v>-19.772697448700001</c:v>
                </c:pt>
                <c:pt idx="2661">
                  <c:v>-19.743297576900002</c:v>
                </c:pt>
                <c:pt idx="2662">
                  <c:v>-19.753673553500001</c:v>
                </c:pt>
                <c:pt idx="2663">
                  <c:v>-19.7544746399</c:v>
                </c:pt>
                <c:pt idx="2664">
                  <c:v>-19.8220214844</c:v>
                </c:pt>
                <c:pt idx="2665">
                  <c:v>-19.8743972778</c:v>
                </c:pt>
                <c:pt idx="2666">
                  <c:v>-19.888292312600001</c:v>
                </c:pt>
                <c:pt idx="2667">
                  <c:v>-19.9636592865</c:v>
                </c:pt>
                <c:pt idx="2668">
                  <c:v>-20.001712799100002</c:v>
                </c:pt>
                <c:pt idx="2669">
                  <c:v>-20.058834075899998</c:v>
                </c:pt>
                <c:pt idx="2670">
                  <c:v>-20.121564865100002</c:v>
                </c:pt>
                <c:pt idx="2671">
                  <c:v>-20.191099166899999</c:v>
                </c:pt>
                <c:pt idx="2672">
                  <c:v>-20.286827087399999</c:v>
                </c:pt>
                <c:pt idx="2673">
                  <c:v>-20.3698368073</c:v>
                </c:pt>
                <c:pt idx="2674">
                  <c:v>-20.4352226257</c:v>
                </c:pt>
                <c:pt idx="2675">
                  <c:v>-20.502634048499999</c:v>
                </c:pt>
                <c:pt idx="2676">
                  <c:v>-20.624078750599999</c:v>
                </c:pt>
                <c:pt idx="2677">
                  <c:v>-20.759639740000001</c:v>
                </c:pt>
                <c:pt idx="2678">
                  <c:v>-20.857295990000001</c:v>
                </c:pt>
                <c:pt idx="2679">
                  <c:v>-21.013961792</c:v>
                </c:pt>
                <c:pt idx="2680">
                  <c:v>-21.153543472300001</c:v>
                </c:pt>
                <c:pt idx="2681">
                  <c:v>-21.3120079041</c:v>
                </c:pt>
                <c:pt idx="2682">
                  <c:v>-21.476737976100001</c:v>
                </c:pt>
                <c:pt idx="2683">
                  <c:v>-21.652359008800001</c:v>
                </c:pt>
                <c:pt idx="2684">
                  <c:v>-21.8269405365</c:v>
                </c:pt>
                <c:pt idx="2685">
                  <c:v>-21.985118866000001</c:v>
                </c:pt>
                <c:pt idx="2686">
                  <c:v>-22.209653854399999</c:v>
                </c:pt>
                <c:pt idx="2687">
                  <c:v>-22.4042625427</c:v>
                </c:pt>
                <c:pt idx="2688">
                  <c:v>-22.608911514300001</c:v>
                </c:pt>
                <c:pt idx="2689">
                  <c:v>-22.857835769699999</c:v>
                </c:pt>
                <c:pt idx="2690">
                  <c:v>-23.073839187600001</c:v>
                </c:pt>
                <c:pt idx="2691">
                  <c:v>-23.317918777500001</c:v>
                </c:pt>
                <c:pt idx="2692">
                  <c:v>-23.5664901733</c:v>
                </c:pt>
                <c:pt idx="2693">
                  <c:v>-23.826459884599998</c:v>
                </c:pt>
                <c:pt idx="2694">
                  <c:v>-24.0471782684</c:v>
                </c:pt>
                <c:pt idx="2695">
                  <c:v>-24.247703552200001</c:v>
                </c:pt>
                <c:pt idx="2696">
                  <c:v>-24.573879241899999</c:v>
                </c:pt>
                <c:pt idx="2697">
                  <c:v>-24.895849227900001</c:v>
                </c:pt>
                <c:pt idx="2698">
                  <c:v>-25.1770610809</c:v>
                </c:pt>
                <c:pt idx="2699">
                  <c:v>-25.416309356700001</c:v>
                </c:pt>
                <c:pt idx="2700">
                  <c:v>-25.647552490199999</c:v>
                </c:pt>
                <c:pt idx="2701">
                  <c:v>-25.856311798099998</c:v>
                </c:pt>
                <c:pt idx="2702">
                  <c:v>-26.040719985999999</c:v>
                </c:pt>
                <c:pt idx="2703">
                  <c:v>-26.227891922000001</c:v>
                </c:pt>
                <c:pt idx="2704">
                  <c:v>-26.430204391499998</c:v>
                </c:pt>
                <c:pt idx="2705">
                  <c:v>-26.675582885699999</c:v>
                </c:pt>
                <c:pt idx="2706">
                  <c:v>-26.9479885101</c:v>
                </c:pt>
                <c:pt idx="2707">
                  <c:v>-27.1322078705</c:v>
                </c:pt>
                <c:pt idx="2708">
                  <c:v>-27.308212280300001</c:v>
                </c:pt>
                <c:pt idx="2709">
                  <c:v>-27.409402847300001</c:v>
                </c:pt>
                <c:pt idx="2710">
                  <c:v>-27.498605728099999</c:v>
                </c:pt>
                <c:pt idx="2711">
                  <c:v>-27.609962463399999</c:v>
                </c:pt>
                <c:pt idx="2712">
                  <c:v>-27.713533401500001</c:v>
                </c:pt>
                <c:pt idx="2713">
                  <c:v>-27.854579925500001</c:v>
                </c:pt>
                <c:pt idx="2714">
                  <c:v>-27.972625732400001</c:v>
                </c:pt>
                <c:pt idx="2715">
                  <c:v>-28.0577602386</c:v>
                </c:pt>
                <c:pt idx="2716">
                  <c:v>-28.154325485200001</c:v>
                </c:pt>
                <c:pt idx="2717">
                  <c:v>-28.2263069153</c:v>
                </c:pt>
                <c:pt idx="2718">
                  <c:v>-28.283399581899999</c:v>
                </c:pt>
                <c:pt idx="2719">
                  <c:v>-28.3875293732</c:v>
                </c:pt>
                <c:pt idx="2720">
                  <c:v>-28.503322601299999</c:v>
                </c:pt>
                <c:pt idx="2721">
                  <c:v>-28.6318836212</c:v>
                </c:pt>
                <c:pt idx="2722">
                  <c:v>-28.807846069299998</c:v>
                </c:pt>
                <c:pt idx="2723">
                  <c:v>-28.9957103729</c:v>
                </c:pt>
                <c:pt idx="2724">
                  <c:v>-29.2041740417</c:v>
                </c:pt>
                <c:pt idx="2725">
                  <c:v>-29.347846984899999</c:v>
                </c:pt>
                <c:pt idx="2726">
                  <c:v>-29.512723922700001</c:v>
                </c:pt>
                <c:pt idx="2727">
                  <c:v>-29.651964187600001</c:v>
                </c:pt>
                <c:pt idx="2728">
                  <c:v>-29.7721118927</c:v>
                </c:pt>
                <c:pt idx="2729">
                  <c:v>-29.891204834</c:v>
                </c:pt>
                <c:pt idx="2730">
                  <c:v>-29.979345321699999</c:v>
                </c:pt>
                <c:pt idx="2731">
                  <c:v>-30.017599105799999</c:v>
                </c:pt>
                <c:pt idx="2732">
                  <c:v>-30.0686244965</c:v>
                </c:pt>
                <c:pt idx="2733">
                  <c:v>-29.9697628021</c:v>
                </c:pt>
                <c:pt idx="2734">
                  <c:v>-29.7889919281</c:v>
                </c:pt>
                <c:pt idx="2735">
                  <c:v>-29.5301380157</c:v>
                </c:pt>
                <c:pt idx="2736">
                  <c:v>-29.204702377299999</c:v>
                </c:pt>
                <c:pt idx="2737">
                  <c:v>-28.808851242100001</c:v>
                </c:pt>
                <c:pt idx="2738">
                  <c:v>-28.348047256499999</c:v>
                </c:pt>
                <c:pt idx="2739">
                  <c:v>-27.748287200899998</c:v>
                </c:pt>
                <c:pt idx="2740">
                  <c:v>-27.051244735699999</c:v>
                </c:pt>
                <c:pt idx="2741">
                  <c:v>-26.392826080300001</c:v>
                </c:pt>
                <c:pt idx="2742">
                  <c:v>-25.638319015499999</c:v>
                </c:pt>
                <c:pt idx="2743">
                  <c:v>-24.8158607483</c:v>
                </c:pt>
                <c:pt idx="2744">
                  <c:v>-23.874334335299999</c:v>
                </c:pt>
                <c:pt idx="2745">
                  <c:v>-22.8106708527</c:v>
                </c:pt>
                <c:pt idx="2746">
                  <c:v>-21.7083816528</c:v>
                </c:pt>
                <c:pt idx="2747">
                  <c:v>-20.539043426500001</c:v>
                </c:pt>
                <c:pt idx="2748">
                  <c:v>-19.234443664600001</c:v>
                </c:pt>
                <c:pt idx="2749">
                  <c:v>-17.8861160278</c:v>
                </c:pt>
                <c:pt idx="2750">
                  <c:v>-16.4772262573</c:v>
                </c:pt>
                <c:pt idx="2751">
                  <c:v>-14.9842796326</c:v>
                </c:pt>
                <c:pt idx="2752">
                  <c:v>-13.502414703399999</c:v>
                </c:pt>
                <c:pt idx="2753">
                  <c:v>-11.876358032200001</c:v>
                </c:pt>
                <c:pt idx="2754">
                  <c:v>-10.1488084793</c:v>
                </c:pt>
                <c:pt idx="2755">
                  <c:v>-8.4608278274500002</c:v>
                </c:pt>
                <c:pt idx="2756">
                  <c:v>-6.6875343322800003</c:v>
                </c:pt>
                <c:pt idx="2757">
                  <c:v>-4.8914198875399997</c:v>
                </c:pt>
                <c:pt idx="2758">
                  <c:v>-3.0727109909100001</c:v>
                </c:pt>
                <c:pt idx="2759">
                  <c:v>-1.12068021297</c:v>
                </c:pt>
                <c:pt idx="2760">
                  <c:v>0.94397622346900001</c:v>
                </c:pt>
                <c:pt idx="2761">
                  <c:v>3.00852560997</c:v>
                </c:pt>
                <c:pt idx="2762">
                  <c:v>5.2014613151600004</c:v>
                </c:pt>
                <c:pt idx="2763">
                  <c:v>7.2729091644299997</c:v>
                </c:pt>
                <c:pt idx="2764">
                  <c:v>9.4017486572299998</c:v>
                </c:pt>
                <c:pt idx="2765">
                  <c:v>11.573012351999999</c:v>
                </c:pt>
                <c:pt idx="2766">
                  <c:v>13.8336105347</c:v>
                </c:pt>
                <c:pt idx="2767">
                  <c:v>16.1778068542</c:v>
                </c:pt>
                <c:pt idx="2768">
                  <c:v>18.472232818599998</c:v>
                </c:pt>
                <c:pt idx="2769">
                  <c:v>20.6917209625</c:v>
                </c:pt>
                <c:pt idx="2770">
                  <c:v>22.981487274199999</c:v>
                </c:pt>
                <c:pt idx="2771">
                  <c:v>25.204214096099999</c:v>
                </c:pt>
                <c:pt idx="2772">
                  <c:v>27.446125030499999</c:v>
                </c:pt>
                <c:pt idx="2773">
                  <c:v>29.927865982099998</c:v>
                </c:pt>
                <c:pt idx="2774">
                  <c:v>31.887735366800001</c:v>
                </c:pt>
                <c:pt idx="2775">
                  <c:v>34.014907836900001</c:v>
                </c:pt>
                <c:pt idx="2776">
                  <c:v>36.023284912100003</c:v>
                </c:pt>
                <c:pt idx="2777">
                  <c:v>38.033580780000001</c:v>
                </c:pt>
                <c:pt idx="2778">
                  <c:v>40.009220123299997</c:v>
                </c:pt>
                <c:pt idx="2779">
                  <c:v>41.9433822632</c:v>
                </c:pt>
                <c:pt idx="2780">
                  <c:v>43.790592193599998</c:v>
                </c:pt>
                <c:pt idx="2781">
                  <c:v>45.679321289100002</c:v>
                </c:pt>
                <c:pt idx="2782">
                  <c:v>47.610404968300003</c:v>
                </c:pt>
                <c:pt idx="2783">
                  <c:v>49.4556808472</c:v>
                </c:pt>
                <c:pt idx="2784">
                  <c:v>51.3182411194</c:v>
                </c:pt>
                <c:pt idx="2785">
                  <c:v>53.111022949199999</c:v>
                </c:pt>
                <c:pt idx="2786">
                  <c:v>54.737747192400001</c:v>
                </c:pt>
                <c:pt idx="2787">
                  <c:v>56.126213073700001</c:v>
                </c:pt>
                <c:pt idx="2788">
                  <c:v>57.666053771999998</c:v>
                </c:pt>
                <c:pt idx="2789">
                  <c:v>59.037658691399997</c:v>
                </c:pt>
                <c:pt idx="2790">
                  <c:v>60.515377044700003</c:v>
                </c:pt>
                <c:pt idx="2791">
                  <c:v>61.891254425</c:v>
                </c:pt>
                <c:pt idx="2792">
                  <c:v>63.215232849099998</c:v>
                </c:pt>
                <c:pt idx="2793">
                  <c:v>64.347312927199994</c:v>
                </c:pt>
                <c:pt idx="2794">
                  <c:v>65.558448791499998</c:v>
                </c:pt>
                <c:pt idx="2795">
                  <c:v>66.514564514200003</c:v>
                </c:pt>
                <c:pt idx="2796">
                  <c:v>67.447021484399997</c:v>
                </c:pt>
                <c:pt idx="2797">
                  <c:v>68.268104553200004</c:v>
                </c:pt>
                <c:pt idx="2798">
                  <c:v>68.961303710899998</c:v>
                </c:pt>
                <c:pt idx="2799">
                  <c:v>69.800018310499993</c:v>
                </c:pt>
                <c:pt idx="2800">
                  <c:v>70.460113525400004</c:v>
                </c:pt>
                <c:pt idx="2801">
                  <c:v>71.213951110799997</c:v>
                </c:pt>
                <c:pt idx="2802">
                  <c:v>71.884933471699995</c:v>
                </c:pt>
                <c:pt idx="2803">
                  <c:v>72.599174499499995</c:v>
                </c:pt>
                <c:pt idx="2804">
                  <c:v>73.328506469700002</c:v>
                </c:pt>
                <c:pt idx="2805">
                  <c:v>74.136947631799998</c:v>
                </c:pt>
                <c:pt idx="2806">
                  <c:v>74.879615783700004</c:v>
                </c:pt>
                <c:pt idx="2807">
                  <c:v>75.674827575699993</c:v>
                </c:pt>
                <c:pt idx="2808">
                  <c:v>76.172760009800001</c:v>
                </c:pt>
                <c:pt idx="2809">
                  <c:v>76.767234802199994</c:v>
                </c:pt>
                <c:pt idx="2810">
                  <c:v>77.477149963399995</c:v>
                </c:pt>
                <c:pt idx="2811">
                  <c:v>78.041549682600007</c:v>
                </c:pt>
                <c:pt idx="2812">
                  <c:v>78.667343139600007</c:v>
                </c:pt>
                <c:pt idx="2813">
                  <c:v>79.221511840800005</c:v>
                </c:pt>
                <c:pt idx="2814">
                  <c:v>79.975471496599994</c:v>
                </c:pt>
                <c:pt idx="2815">
                  <c:v>80.719696044900004</c:v>
                </c:pt>
                <c:pt idx="2816">
                  <c:v>81.196037292499994</c:v>
                </c:pt>
                <c:pt idx="2817">
                  <c:v>81.549919128400006</c:v>
                </c:pt>
                <c:pt idx="2818">
                  <c:v>82.057182311999995</c:v>
                </c:pt>
                <c:pt idx="2819">
                  <c:v>82.568992614699994</c:v>
                </c:pt>
                <c:pt idx="2820">
                  <c:v>83.256584167499994</c:v>
                </c:pt>
                <c:pt idx="2821">
                  <c:v>83.662391662600001</c:v>
                </c:pt>
                <c:pt idx="2822">
                  <c:v>84.115272521999998</c:v>
                </c:pt>
                <c:pt idx="2823">
                  <c:v>84.541419982899995</c:v>
                </c:pt>
                <c:pt idx="2824">
                  <c:v>85.121299743700007</c:v>
                </c:pt>
                <c:pt idx="2825">
                  <c:v>85.747993469199997</c:v>
                </c:pt>
                <c:pt idx="2826">
                  <c:v>86.407791137700002</c:v>
                </c:pt>
                <c:pt idx="2827">
                  <c:v>86.757865905800003</c:v>
                </c:pt>
                <c:pt idx="2828">
                  <c:v>87.091896057100001</c:v>
                </c:pt>
                <c:pt idx="2829">
                  <c:v>87.302490234399997</c:v>
                </c:pt>
                <c:pt idx="2830">
                  <c:v>87.677726745599998</c:v>
                </c:pt>
                <c:pt idx="2831">
                  <c:v>88.065811157200002</c:v>
                </c:pt>
                <c:pt idx="2832">
                  <c:v>88.180763244600001</c:v>
                </c:pt>
                <c:pt idx="2833">
                  <c:v>88.487098693799993</c:v>
                </c:pt>
                <c:pt idx="2834">
                  <c:v>88.917861938499996</c:v>
                </c:pt>
                <c:pt idx="2835">
                  <c:v>89.2679977417</c:v>
                </c:pt>
                <c:pt idx="2836">
                  <c:v>89.511802673299997</c:v>
                </c:pt>
                <c:pt idx="2837">
                  <c:v>89.546867370599998</c:v>
                </c:pt>
                <c:pt idx="2838">
                  <c:v>89.823150634800001</c:v>
                </c:pt>
                <c:pt idx="2839">
                  <c:v>89.938926696799996</c:v>
                </c:pt>
                <c:pt idx="2840">
                  <c:v>90.116012573199995</c:v>
                </c:pt>
                <c:pt idx="2841">
                  <c:v>90.145935058600003</c:v>
                </c:pt>
                <c:pt idx="2842">
                  <c:v>90.194725036600005</c:v>
                </c:pt>
                <c:pt idx="2843">
                  <c:v>90.231727600100001</c:v>
                </c:pt>
                <c:pt idx="2844">
                  <c:v>90.294754028300005</c:v>
                </c:pt>
                <c:pt idx="2845">
                  <c:v>90.183212280299998</c:v>
                </c:pt>
                <c:pt idx="2846">
                  <c:v>90.214149475100001</c:v>
                </c:pt>
                <c:pt idx="2847">
                  <c:v>90.1621551514</c:v>
                </c:pt>
                <c:pt idx="2848">
                  <c:v>90.391387939500007</c:v>
                </c:pt>
                <c:pt idx="2849">
                  <c:v>90.870155334499998</c:v>
                </c:pt>
                <c:pt idx="2850">
                  <c:v>91.137527465800005</c:v>
                </c:pt>
                <c:pt idx="2851">
                  <c:v>91.253639221200004</c:v>
                </c:pt>
                <c:pt idx="2852">
                  <c:v>91.606758117699997</c:v>
                </c:pt>
                <c:pt idx="2853">
                  <c:v>91.753974914599993</c:v>
                </c:pt>
                <c:pt idx="2854">
                  <c:v>91.647338867200006</c:v>
                </c:pt>
                <c:pt idx="2855">
                  <c:v>91.2640914917</c:v>
                </c:pt>
                <c:pt idx="2856">
                  <c:v>90.906898498499999</c:v>
                </c:pt>
                <c:pt idx="2857">
                  <c:v>90.595710754400002</c:v>
                </c:pt>
                <c:pt idx="2858">
                  <c:v>90.014419555700002</c:v>
                </c:pt>
                <c:pt idx="2859">
                  <c:v>89.307502746599994</c:v>
                </c:pt>
                <c:pt idx="2860">
                  <c:v>88.824676513699998</c:v>
                </c:pt>
                <c:pt idx="2861">
                  <c:v>88.218688964799995</c:v>
                </c:pt>
                <c:pt idx="2862">
                  <c:v>87.397071838399995</c:v>
                </c:pt>
                <c:pt idx="2863">
                  <c:v>86.495849609399997</c:v>
                </c:pt>
                <c:pt idx="2864">
                  <c:v>85.698631286600005</c:v>
                </c:pt>
                <c:pt idx="2865">
                  <c:v>84.8140792847</c:v>
                </c:pt>
                <c:pt idx="2866">
                  <c:v>83.533035278300005</c:v>
                </c:pt>
                <c:pt idx="2867">
                  <c:v>82.457244872999993</c:v>
                </c:pt>
                <c:pt idx="2868">
                  <c:v>81.306968689000001</c:v>
                </c:pt>
                <c:pt idx="2869">
                  <c:v>79.947013854999994</c:v>
                </c:pt>
                <c:pt idx="2870">
                  <c:v>78.516517639200003</c:v>
                </c:pt>
                <c:pt idx="2871">
                  <c:v>77.195816039999997</c:v>
                </c:pt>
                <c:pt idx="2872">
                  <c:v>75.784790039100002</c:v>
                </c:pt>
                <c:pt idx="2873">
                  <c:v>74.311744689899996</c:v>
                </c:pt>
                <c:pt idx="2874">
                  <c:v>72.811714172400002</c:v>
                </c:pt>
                <c:pt idx="2875">
                  <c:v>71.391929626500001</c:v>
                </c:pt>
                <c:pt idx="2876">
                  <c:v>69.877449035599994</c:v>
                </c:pt>
                <c:pt idx="2877">
                  <c:v>68.198181152299995</c:v>
                </c:pt>
                <c:pt idx="2878">
                  <c:v>66.589508056599996</c:v>
                </c:pt>
                <c:pt idx="2879">
                  <c:v>64.9215011597</c:v>
                </c:pt>
                <c:pt idx="2880">
                  <c:v>63.131595611599998</c:v>
                </c:pt>
                <c:pt idx="2881">
                  <c:v>61.297168731699998</c:v>
                </c:pt>
                <c:pt idx="2882">
                  <c:v>59.443046569800003</c:v>
                </c:pt>
                <c:pt idx="2883">
                  <c:v>57.464515685999999</c:v>
                </c:pt>
                <c:pt idx="2884">
                  <c:v>55.486038207999997</c:v>
                </c:pt>
                <c:pt idx="2885">
                  <c:v>53.472759246800003</c:v>
                </c:pt>
                <c:pt idx="2886">
                  <c:v>51.339195251500001</c:v>
                </c:pt>
                <c:pt idx="2887">
                  <c:v>49.191326141399998</c:v>
                </c:pt>
                <c:pt idx="2888">
                  <c:v>47.089008331300001</c:v>
                </c:pt>
                <c:pt idx="2889">
                  <c:v>44.961025237999998</c:v>
                </c:pt>
                <c:pt idx="2890">
                  <c:v>42.846172332800002</c:v>
                </c:pt>
                <c:pt idx="2891">
                  <c:v>40.677703857399997</c:v>
                </c:pt>
                <c:pt idx="2892">
                  <c:v>38.816211700399997</c:v>
                </c:pt>
                <c:pt idx="2893">
                  <c:v>36.719024658199999</c:v>
                </c:pt>
                <c:pt idx="2894">
                  <c:v>34.704868316700001</c:v>
                </c:pt>
                <c:pt idx="2895">
                  <c:v>32.719039917000003</c:v>
                </c:pt>
                <c:pt idx="2896">
                  <c:v>30.512783050500001</c:v>
                </c:pt>
                <c:pt idx="2897">
                  <c:v>28.398286819500001</c:v>
                </c:pt>
                <c:pt idx="2898">
                  <c:v>26.6428794861</c:v>
                </c:pt>
                <c:pt idx="2899">
                  <c:v>24.6852321625</c:v>
                </c:pt>
                <c:pt idx="2900">
                  <c:v>22.7080802917</c:v>
                </c:pt>
                <c:pt idx="2901">
                  <c:v>20.990894317599999</c:v>
                </c:pt>
                <c:pt idx="2902">
                  <c:v>19.1575393677</c:v>
                </c:pt>
                <c:pt idx="2903">
                  <c:v>17.310024261500001</c:v>
                </c:pt>
                <c:pt idx="2904">
                  <c:v>15.618224143999999</c:v>
                </c:pt>
                <c:pt idx="2905">
                  <c:v>13.942234039300001</c:v>
                </c:pt>
                <c:pt idx="2906">
                  <c:v>12.3371744156</c:v>
                </c:pt>
                <c:pt idx="2907">
                  <c:v>10.5789499283</c:v>
                </c:pt>
                <c:pt idx="2908">
                  <c:v>9.2566604614300001</c:v>
                </c:pt>
                <c:pt idx="2909">
                  <c:v>7.7933378219599998</c:v>
                </c:pt>
                <c:pt idx="2910">
                  <c:v>6.1704597473099998</c:v>
                </c:pt>
                <c:pt idx="2911">
                  <c:v>5.00768899918</c:v>
                </c:pt>
                <c:pt idx="2912">
                  <c:v>3.6735212802900001</c:v>
                </c:pt>
                <c:pt idx="2913">
                  <c:v>2.28799533844</c:v>
                </c:pt>
                <c:pt idx="2914">
                  <c:v>0.97018623352099997</c:v>
                </c:pt>
                <c:pt idx="2915">
                  <c:v>-0.26385751366600002</c:v>
                </c:pt>
                <c:pt idx="2916">
                  <c:v>-1.5918974876400001</c:v>
                </c:pt>
                <c:pt idx="2917">
                  <c:v>-2.86804223061</c:v>
                </c:pt>
                <c:pt idx="2918">
                  <c:v>-4.1066484451300003</c:v>
                </c:pt>
                <c:pt idx="2919">
                  <c:v>-5.2485675811799997</c:v>
                </c:pt>
                <c:pt idx="2920">
                  <c:v>-6.2628774642899998</c:v>
                </c:pt>
                <c:pt idx="2921">
                  <c:v>-7.3728628158599996</c:v>
                </c:pt>
                <c:pt idx="2922">
                  <c:v>-8.4493207931499992</c:v>
                </c:pt>
                <c:pt idx="2923">
                  <c:v>-9.3674764633199992</c:v>
                </c:pt>
                <c:pt idx="2924">
                  <c:v>-10.2682962418</c:v>
                </c:pt>
                <c:pt idx="2925">
                  <c:v>-11.234164238</c:v>
                </c:pt>
                <c:pt idx="2926">
                  <c:v>-12.1349496841</c:v>
                </c:pt>
                <c:pt idx="2927">
                  <c:v>-12.979844093300001</c:v>
                </c:pt>
                <c:pt idx="2928">
                  <c:v>-13.835614204400001</c:v>
                </c:pt>
                <c:pt idx="2929">
                  <c:v>-14.5523557663</c:v>
                </c:pt>
                <c:pt idx="2930">
                  <c:v>-15.291574478099999</c:v>
                </c:pt>
                <c:pt idx="2931">
                  <c:v>-16.090599060100001</c:v>
                </c:pt>
                <c:pt idx="2932">
                  <c:v>-16.7016162872</c:v>
                </c:pt>
                <c:pt idx="2933">
                  <c:v>-17.421348571799999</c:v>
                </c:pt>
                <c:pt idx="2934">
                  <c:v>-18.116554260299999</c:v>
                </c:pt>
                <c:pt idx="2935">
                  <c:v>-18.883275985699999</c:v>
                </c:pt>
                <c:pt idx="2936">
                  <c:v>-19.5144348145</c:v>
                </c:pt>
                <c:pt idx="2937">
                  <c:v>-20.157003402699999</c:v>
                </c:pt>
                <c:pt idx="2938">
                  <c:v>-20.817541122400002</c:v>
                </c:pt>
                <c:pt idx="2939">
                  <c:v>-21.460594177200001</c:v>
                </c:pt>
                <c:pt idx="2940">
                  <c:v>-22.1112918854</c:v>
                </c:pt>
                <c:pt idx="2941">
                  <c:v>-22.782760620099999</c:v>
                </c:pt>
                <c:pt idx="2942">
                  <c:v>-23.3864059448</c:v>
                </c:pt>
                <c:pt idx="2943">
                  <c:v>-24.055067062399999</c:v>
                </c:pt>
                <c:pt idx="2944">
                  <c:v>-24.581161499</c:v>
                </c:pt>
                <c:pt idx="2945">
                  <c:v>-25.179021835299999</c:v>
                </c:pt>
                <c:pt idx="2946">
                  <c:v>-25.8873233795</c:v>
                </c:pt>
                <c:pt idx="2947">
                  <c:v>-26.258893966700001</c:v>
                </c:pt>
                <c:pt idx="2948">
                  <c:v>-26.8716144562</c:v>
                </c:pt>
                <c:pt idx="2949">
                  <c:v>-27.425621032700001</c:v>
                </c:pt>
                <c:pt idx="2950">
                  <c:v>-27.886920928999999</c:v>
                </c:pt>
                <c:pt idx="2951">
                  <c:v>-28.306427002</c:v>
                </c:pt>
                <c:pt idx="2952">
                  <c:v>-28.803947448700001</c:v>
                </c:pt>
                <c:pt idx="2953">
                  <c:v>-29.207855224599999</c:v>
                </c:pt>
                <c:pt idx="2954">
                  <c:v>-29.649131774899999</c:v>
                </c:pt>
                <c:pt idx="2955">
                  <c:v>-29.9891757965</c:v>
                </c:pt>
                <c:pt idx="2956">
                  <c:v>-30.3923225403</c:v>
                </c:pt>
                <c:pt idx="2957">
                  <c:v>-30.777633667</c:v>
                </c:pt>
                <c:pt idx="2958">
                  <c:v>-31.0497093201</c:v>
                </c:pt>
                <c:pt idx="2959">
                  <c:v>-31.340961456300001</c:v>
                </c:pt>
                <c:pt idx="2960">
                  <c:v>-31.658739090000001</c:v>
                </c:pt>
                <c:pt idx="2961">
                  <c:v>-31.836208343500001</c:v>
                </c:pt>
                <c:pt idx="2962">
                  <c:v>-32.030258178700002</c:v>
                </c:pt>
                <c:pt idx="2963">
                  <c:v>-32.249294280999997</c:v>
                </c:pt>
                <c:pt idx="2964">
                  <c:v>-32.461162567099997</c:v>
                </c:pt>
                <c:pt idx="2965">
                  <c:v>-32.602432251000003</c:v>
                </c:pt>
                <c:pt idx="2966">
                  <c:v>-32.707820892299999</c:v>
                </c:pt>
                <c:pt idx="2967">
                  <c:v>-32.811588287399999</c:v>
                </c:pt>
                <c:pt idx="2968">
                  <c:v>-32.874458312999998</c:v>
                </c:pt>
                <c:pt idx="2969">
                  <c:v>-32.830821991000001</c:v>
                </c:pt>
                <c:pt idx="2970">
                  <c:v>-32.733997344999999</c:v>
                </c:pt>
                <c:pt idx="2971">
                  <c:v>-32.633666992199998</c:v>
                </c:pt>
                <c:pt idx="2972">
                  <c:v>-32.412254333500002</c:v>
                </c:pt>
                <c:pt idx="2973">
                  <c:v>-32.083709716800001</c:v>
                </c:pt>
                <c:pt idx="2974">
                  <c:v>-31.725519180300001</c:v>
                </c:pt>
                <c:pt idx="2975">
                  <c:v>-31.2286586761</c:v>
                </c:pt>
                <c:pt idx="2976">
                  <c:v>-30.653713226299999</c:v>
                </c:pt>
                <c:pt idx="2977">
                  <c:v>-29.982509613000001</c:v>
                </c:pt>
                <c:pt idx="2978">
                  <c:v>-29.228040695200001</c:v>
                </c:pt>
                <c:pt idx="2979">
                  <c:v>-28.368230819699999</c:v>
                </c:pt>
                <c:pt idx="2980">
                  <c:v>-27.451211929300001</c:v>
                </c:pt>
                <c:pt idx="2981">
                  <c:v>-26.4237346649</c:v>
                </c:pt>
                <c:pt idx="2982">
                  <c:v>-24.0465984344</c:v>
                </c:pt>
                <c:pt idx="2983">
                  <c:v>-22.172433853099999</c:v>
                </c:pt>
                <c:pt idx="2984">
                  <c:v>-20.335329055799999</c:v>
                </c:pt>
                <c:pt idx="2985">
                  <c:v>-18.425771713300001</c:v>
                </c:pt>
                <c:pt idx="2986">
                  <c:v>-16.477834701500001</c:v>
                </c:pt>
                <c:pt idx="2987">
                  <c:v>-14.5327587128</c:v>
                </c:pt>
                <c:pt idx="2988">
                  <c:v>-12.5813493729</c:v>
                </c:pt>
                <c:pt idx="2989">
                  <c:v>-10.5469474792</c:v>
                </c:pt>
                <c:pt idx="2990">
                  <c:v>-8.5521726608299993</c:v>
                </c:pt>
                <c:pt idx="2991">
                  <c:v>-6.3822317123400003</c:v>
                </c:pt>
                <c:pt idx="2992">
                  <c:v>-4.0192923545800001</c:v>
                </c:pt>
                <c:pt idx="2993">
                  <c:v>-1.46214544773</c:v>
                </c:pt>
                <c:pt idx="2994">
                  <c:v>1.19354569912</c:v>
                </c:pt>
                <c:pt idx="2995">
                  <c:v>3.8225061893499999</c:v>
                </c:pt>
                <c:pt idx="2996">
                  <c:v>6.3891868591299996</c:v>
                </c:pt>
                <c:pt idx="2997">
                  <c:v>8.8763694763200007</c:v>
                </c:pt>
                <c:pt idx="2998">
                  <c:v>11.3547544479</c:v>
                </c:pt>
                <c:pt idx="2999">
                  <c:v>13.9330720901</c:v>
                </c:pt>
                <c:pt idx="3000">
                  <c:v>16.546693801899998</c:v>
                </c:pt>
                <c:pt idx="3001">
                  <c:v>19.1934547424</c:v>
                </c:pt>
                <c:pt idx="3002">
                  <c:v>21.8486442566</c:v>
                </c:pt>
                <c:pt idx="3003">
                  <c:v>24.5560264587</c:v>
                </c:pt>
                <c:pt idx="3004">
                  <c:v>27.368995666499998</c:v>
                </c:pt>
                <c:pt idx="3005">
                  <c:v>29.9908752441</c:v>
                </c:pt>
                <c:pt idx="3006">
                  <c:v>32.789165496800003</c:v>
                </c:pt>
                <c:pt idx="3007">
                  <c:v>35.573806762700002</c:v>
                </c:pt>
                <c:pt idx="3008">
                  <c:v>38.258201599099998</c:v>
                </c:pt>
                <c:pt idx="3009">
                  <c:v>40.872669219999999</c:v>
                </c:pt>
                <c:pt idx="3010">
                  <c:v>43.409729003899997</c:v>
                </c:pt>
                <c:pt idx="3011">
                  <c:v>45.973789215099998</c:v>
                </c:pt>
                <c:pt idx="3012">
                  <c:v>48.200828552200001</c:v>
                </c:pt>
                <c:pt idx="3013">
                  <c:v>50.413375854500003</c:v>
                </c:pt>
                <c:pt idx="3014">
                  <c:v>52.613414764399998</c:v>
                </c:pt>
                <c:pt idx="3015">
                  <c:v>54.634471893300002</c:v>
                </c:pt>
                <c:pt idx="3016">
                  <c:v>56.619495391800001</c:v>
                </c:pt>
                <c:pt idx="3017">
                  <c:v>58.559982299799998</c:v>
                </c:pt>
                <c:pt idx="3018">
                  <c:v>60.376541137700002</c:v>
                </c:pt>
                <c:pt idx="3019">
                  <c:v>62.077190399199999</c:v>
                </c:pt>
                <c:pt idx="3020">
                  <c:v>63.710411071800003</c:v>
                </c:pt>
                <c:pt idx="3021">
                  <c:v>65.261665344199997</c:v>
                </c:pt>
                <c:pt idx="3022">
                  <c:v>66.711196899399994</c:v>
                </c:pt>
                <c:pt idx="3023">
                  <c:v>68.120895385699995</c:v>
                </c:pt>
                <c:pt idx="3024">
                  <c:v>69.278884887700002</c:v>
                </c:pt>
                <c:pt idx="3025">
                  <c:v>70.426208496100003</c:v>
                </c:pt>
                <c:pt idx="3026">
                  <c:v>71.496482849100005</c:v>
                </c:pt>
                <c:pt idx="3027">
                  <c:v>72.429100036600005</c:v>
                </c:pt>
                <c:pt idx="3028">
                  <c:v>73.471839904800007</c:v>
                </c:pt>
                <c:pt idx="3029">
                  <c:v>74.371391296400006</c:v>
                </c:pt>
                <c:pt idx="3030">
                  <c:v>75.233489990199999</c:v>
                </c:pt>
                <c:pt idx="3031">
                  <c:v>76.082122802699999</c:v>
                </c:pt>
                <c:pt idx="3032">
                  <c:v>76.908592224100005</c:v>
                </c:pt>
                <c:pt idx="3033">
                  <c:v>77.671798706100006</c:v>
                </c:pt>
                <c:pt idx="3034">
                  <c:v>78.553382873499999</c:v>
                </c:pt>
                <c:pt idx="3035">
                  <c:v>79.255393981899999</c:v>
                </c:pt>
                <c:pt idx="3036">
                  <c:v>79.796653747600004</c:v>
                </c:pt>
                <c:pt idx="3037">
                  <c:v>80.285102844199997</c:v>
                </c:pt>
                <c:pt idx="3038">
                  <c:v>80.750160217300007</c:v>
                </c:pt>
                <c:pt idx="3039">
                  <c:v>81.167007446300005</c:v>
                </c:pt>
                <c:pt idx="3040">
                  <c:v>81.801528930700002</c:v>
                </c:pt>
                <c:pt idx="3041">
                  <c:v>82.542396545399995</c:v>
                </c:pt>
                <c:pt idx="3042">
                  <c:v>82.999481201199998</c:v>
                </c:pt>
                <c:pt idx="3043">
                  <c:v>83.696159362800003</c:v>
                </c:pt>
                <c:pt idx="3044">
                  <c:v>84.190467834499998</c:v>
                </c:pt>
                <c:pt idx="3045">
                  <c:v>84.694297790500002</c:v>
                </c:pt>
                <c:pt idx="3046">
                  <c:v>85.320381164599993</c:v>
                </c:pt>
                <c:pt idx="3047">
                  <c:v>85.942184448199995</c:v>
                </c:pt>
                <c:pt idx="3048">
                  <c:v>86.297134399399994</c:v>
                </c:pt>
                <c:pt idx="3049">
                  <c:v>86.779777526900006</c:v>
                </c:pt>
                <c:pt idx="3050">
                  <c:v>87.230201721200004</c:v>
                </c:pt>
                <c:pt idx="3051">
                  <c:v>87.598571777299995</c:v>
                </c:pt>
                <c:pt idx="3052">
                  <c:v>87.996856689500007</c:v>
                </c:pt>
                <c:pt idx="3053">
                  <c:v>88.454689025899995</c:v>
                </c:pt>
                <c:pt idx="3054">
                  <c:v>88.881797790500002</c:v>
                </c:pt>
                <c:pt idx="3055">
                  <c:v>89.602767944299998</c:v>
                </c:pt>
                <c:pt idx="3056">
                  <c:v>90.046524047899993</c:v>
                </c:pt>
                <c:pt idx="3057">
                  <c:v>90.366912841800001</c:v>
                </c:pt>
                <c:pt idx="3058">
                  <c:v>90.826408386200001</c:v>
                </c:pt>
                <c:pt idx="3059">
                  <c:v>91.246070861800007</c:v>
                </c:pt>
                <c:pt idx="3060">
                  <c:v>91.684837341299996</c:v>
                </c:pt>
                <c:pt idx="3061">
                  <c:v>92.117385864300005</c:v>
                </c:pt>
                <c:pt idx="3062">
                  <c:v>92.625785827599998</c:v>
                </c:pt>
                <c:pt idx="3063">
                  <c:v>92.881721496599994</c:v>
                </c:pt>
                <c:pt idx="3064">
                  <c:v>93.190391540500002</c:v>
                </c:pt>
                <c:pt idx="3065">
                  <c:v>93.5175323486</c:v>
                </c:pt>
                <c:pt idx="3066">
                  <c:v>93.752113342300007</c:v>
                </c:pt>
                <c:pt idx="3067">
                  <c:v>94.041351318400004</c:v>
                </c:pt>
                <c:pt idx="3068">
                  <c:v>94.300514221200004</c:v>
                </c:pt>
                <c:pt idx="3069">
                  <c:v>94.3876953125</c:v>
                </c:pt>
                <c:pt idx="3070">
                  <c:v>94.748733520499997</c:v>
                </c:pt>
                <c:pt idx="3071">
                  <c:v>94.778091430700002</c:v>
                </c:pt>
                <c:pt idx="3072">
                  <c:v>94.876342773399998</c:v>
                </c:pt>
                <c:pt idx="3073">
                  <c:v>94.993232727099993</c:v>
                </c:pt>
                <c:pt idx="3074">
                  <c:v>94.981452941900002</c:v>
                </c:pt>
                <c:pt idx="3075">
                  <c:v>94.941009521500007</c:v>
                </c:pt>
                <c:pt idx="3076">
                  <c:v>95.045471191399997</c:v>
                </c:pt>
                <c:pt idx="3077">
                  <c:v>94.931472778300005</c:v>
                </c:pt>
                <c:pt idx="3078">
                  <c:v>94.909118652299995</c:v>
                </c:pt>
                <c:pt idx="3079">
                  <c:v>94.761405944800003</c:v>
                </c:pt>
                <c:pt idx="3080">
                  <c:v>94.4974441528</c:v>
                </c:pt>
                <c:pt idx="3081">
                  <c:v>94.422523498499999</c:v>
                </c:pt>
                <c:pt idx="3082">
                  <c:v>94.122413635300006</c:v>
                </c:pt>
                <c:pt idx="3083">
                  <c:v>93.786727905299998</c:v>
                </c:pt>
                <c:pt idx="3084">
                  <c:v>93.417617797899993</c:v>
                </c:pt>
                <c:pt idx="3085">
                  <c:v>93.045387268100001</c:v>
                </c:pt>
                <c:pt idx="3086">
                  <c:v>92.682640075699993</c:v>
                </c:pt>
                <c:pt idx="3087">
                  <c:v>92.132621765099998</c:v>
                </c:pt>
                <c:pt idx="3088">
                  <c:v>91.567176818799993</c:v>
                </c:pt>
                <c:pt idx="3089">
                  <c:v>90.980613708500002</c:v>
                </c:pt>
                <c:pt idx="3090">
                  <c:v>90.181503295900001</c:v>
                </c:pt>
                <c:pt idx="3091">
                  <c:v>89.267425537099996</c:v>
                </c:pt>
                <c:pt idx="3092">
                  <c:v>88.436683654800007</c:v>
                </c:pt>
                <c:pt idx="3093">
                  <c:v>87.320289611800007</c:v>
                </c:pt>
                <c:pt idx="3094">
                  <c:v>86.155914306599996</c:v>
                </c:pt>
                <c:pt idx="3095">
                  <c:v>84.851020813000005</c:v>
                </c:pt>
                <c:pt idx="3096">
                  <c:v>83.238578796400006</c:v>
                </c:pt>
                <c:pt idx="3097">
                  <c:v>81.519653320299994</c:v>
                </c:pt>
                <c:pt idx="3098">
                  <c:v>79.691436767599996</c:v>
                </c:pt>
                <c:pt idx="3099">
                  <c:v>77.879402160599994</c:v>
                </c:pt>
                <c:pt idx="3100">
                  <c:v>76.128356933600003</c:v>
                </c:pt>
                <c:pt idx="3101">
                  <c:v>74.169326782200002</c:v>
                </c:pt>
                <c:pt idx="3102">
                  <c:v>72.292861938499996</c:v>
                </c:pt>
                <c:pt idx="3103">
                  <c:v>70.3534698486</c:v>
                </c:pt>
                <c:pt idx="3104">
                  <c:v>68.408836364699994</c:v>
                </c:pt>
                <c:pt idx="3105">
                  <c:v>66.302200317399993</c:v>
                </c:pt>
                <c:pt idx="3106">
                  <c:v>64.248199462900004</c:v>
                </c:pt>
                <c:pt idx="3107">
                  <c:v>58.800605773900003</c:v>
                </c:pt>
                <c:pt idx="3108">
                  <c:v>56.1360931396</c:v>
                </c:pt>
                <c:pt idx="3109">
                  <c:v>53.506660461400003</c:v>
                </c:pt>
                <c:pt idx="3110">
                  <c:v>51.321815490699997</c:v>
                </c:pt>
                <c:pt idx="3111">
                  <c:v>48.957038879400002</c:v>
                </c:pt>
                <c:pt idx="3112">
                  <c:v>46.6360206604</c:v>
                </c:pt>
                <c:pt idx="3113">
                  <c:v>44.237617492699997</c:v>
                </c:pt>
                <c:pt idx="3114">
                  <c:v>41.866828918499998</c:v>
                </c:pt>
                <c:pt idx="3115">
                  <c:v>39.4687271118</c:v>
                </c:pt>
                <c:pt idx="3116">
                  <c:v>37.144432067899999</c:v>
                </c:pt>
                <c:pt idx="3117">
                  <c:v>34.740261077900001</c:v>
                </c:pt>
                <c:pt idx="3118">
                  <c:v>32.3344764709</c:v>
                </c:pt>
                <c:pt idx="3119">
                  <c:v>29.859197616599999</c:v>
                </c:pt>
                <c:pt idx="3120">
                  <c:v>27.518604278600002</c:v>
                </c:pt>
                <c:pt idx="3121">
                  <c:v>25.1028404236</c:v>
                </c:pt>
                <c:pt idx="3122">
                  <c:v>22.703445434599999</c:v>
                </c:pt>
                <c:pt idx="3123">
                  <c:v>20.556692123400001</c:v>
                </c:pt>
                <c:pt idx="3124">
                  <c:v>18.269678115800001</c:v>
                </c:pt>
                <c:pt idx="3125">
                  <c:v>16.1774539948</c:v>
                </c:pt>
                <c:pt idx="3126">
                  <c:v>14.0711126328</c:v>
                </c:pt>
                <c:pt idx="3127">
                  <c:v>12.0278511047</c:v>
                </c:pt>
                <c:pt idx="3128">
                  <c:v>9.9275484085100008</c:v>
                </c:pt>
                <c:pt idx="3129">
                  <c:v>7.92930459976</c:v>
                </c:pt>
                <c:pt idx="3130">
                  <c:v>6.0547618865999997</c:v>
                </c:pt>
                <c:pt idx="3131">
                  <c:v>4.13758087158</c:v>
                </c:pt>
                <c:pt idx="3132">
                  <c:v>2.2570867538499999</c:v>
                </c:pt>
                <c:pt idx="3133">
                  <c:v>0.49554452300099999</c:v>
                </c:pt>
                <c:pt idx="3134">
                  <c:v>-1.25062000751</c:v>
                </c:pt>
                <c:pt idx="3135">
                  <c:v>-2.9594643116000001</c:v>
                </c:pt>
                <c:pt idx="3136">
                  <c:v>-4.5218615531899999</c:v>
                </c:pt>
                <c:pt idx="3137">
                  <c:v>-6.2313141822800002</c:v>
                </c:pt>
                <c:pt idx="3138">
                  <c:v>-7.5280232429499998</c:v>
                </c:pt>
                <c:pt idx="3139">
                  <c:v>-8.9384746551499994</c:v>
                </c:pt>
                <c:pt idx="3140">
                  <c:v>-10.288764953599999</c:v>
                </c:pt>
                <c:pt idx="3141">
                  <c:v>-11.9039726257</c:v>
                </c:pt>
                <c:pt idx="3142">
                  <c:v>-12.7692117691</c:v>
                </c:pt>
                <c:pt idx="3143">
                  <c:v>-13.9636001587</c:v>
                </c:pt>
                <c:pt idx="3144">
                  <c:v>-15.226550102199999</c:v>
                </c:pt>
                <c:pt idx="3145">
                  <c:v>-16.4491596222</c:v>
                </c:pt>
                <c:pt idx="3146">
                  <c:v>-17.569850921600001</c:v>
                </c:pt>
                <c:pt idx="3147">
                  <c:v>-18.626850128200001</c:v>
                </c:pt>
                <c:pt idx="3148">
                  <c:v>-19.728883743299999</c:v>
                </c:pt>
                <c:pt idx="3149">
                  <c:v>-20.753984451299999</c:v>
                </c:pt>
                <c:pt idx="3150">
                  <c:v>-21.8277759552</c:v>
                </c:pt>
                <c:pt idx="3151">
                  <c:v>-22.7205848694</c:v>
                </c:pt>
                <c:pt idx="3152">
                  <c:v>-23.615142822300001</c:v>
                </c:pt>
                <c:pt idx="3153">
                  <c:v>-24.434810638399998</c:v>
                </c:pt>
                <c:pt idx="3154">
                  <c:v>-25.2665176392</c:v>
                </c:pt>
                <c:pt idx="3155">
                  <c:v>-26.022607803300001</c:v>
                </c:pt>
                <c:pt idx="3156">
                  <c:v>-26.701469421399999</c:v>
                </c:pt>
                <c:pt idx="3157">
                  <c:v>-27.416084289600001</c:v>
                </c:pt>
                <c:pt idx="3158">
                  <c:v>-28.1637840271</c:v>
                </c:pt>
                <c:pt idx="3159">
                  <c:v>-28.752737045300002</c:v>
                </c:pt>
                <c:pt idx="3160">
                  <c:v>-29.227811813399999</c:v>
                </c:pt>
                <c:pt idx="3161">
                  <c:v>-29.7339801788</c:v>
                </c:pt>
                <c:pt idx="3162">
                  <c:v>-30.1454238892</c:v>
                </c:pt>
                <c:pt idx="3163">
                  <c:v>-30.492698669399999</c:v>
                </c:pt>
                <c:pt idx="3164">
                  <c:v>-30.725433349599999</c:v>
                </c:pt>
                <c:pt idx="3165">
                  <c:v>-30.967994689899999</c:v>
                </c:pt>
                <c:pt idx="3166">
                  <c:v>-31.0471172333</c:v>
                </c:pt>
                <c:pt idx="3167">
                  <c:v>-31.214069366499999</c:v>
                </c:pt>
                <c:pt idx="3168">
                  <c:v>-31.330881118800001</c:v>
                </c:pt>
                <c:pt idx="3169">
                  <c:v>-31.4924545288</c:v>
                </c:pt>
                <c:pt idx="3170">
                  <c:v>-31.604064941400001</c:v>
                </c:pt>
                <c:pt idx="3171">
                  <c:v>-31.675197601299999</c:v>
                </c:pt>
                <c:pt idx="3172">
                  <c:v>-31.644155502299999</c:v>
                </c:pt>
                <c:pt idx="3173">
                  <c:v>-31.5872039795</c:v>
                </c:pt>
                <c:pt idx="3174">
                  <c:v>-31.500715255700001</c:v>
                </c:pt>
                <c:pt idx="3175">
                  <c:v>-31.403081893900001</c:v>
                </c:pt>
                <c:pt idx="3176">
                  <c:v>-31.338750839199999</c:v>
                </c:pt>
                <c:pt idx="3177">
                  <c:v>-31.226198196399999</c:v>
                </c:pt>
                <c:pt idx="3178">
                  <c:v>-31.056428909299999</c:v>
                </c:pt>
                <c:pt idx="3179">
                  <c:v>-30.892450332599999</c:v>
                </c:pt>
                <c:pt idx="3180">
                  <c:v>-30.661415100100001</c:v>
                </c:pt>
                <c:pt idx="3181">
                  <c:v>-30.347276687600001</c:v>
                </c:pt>
                <c:pt idx="3182">
                  <c:v>-30.011880874599999</c:v>
                </c:pt>
                <c:pt idx="3183">
                  <c:v>-29.632951736500001</c:v>
                </c:pt>
                <c:pt idx="3184">
                  <c:v>-29.305763244600001</c:v>
                </c:pt>
                <c:pt idx="3185">
                  <c:v>-28.9992790222</c:v>
                </c:pt>
                <c:pt idx="3186">
                  <c:v>-28.7080554962</c:v>
                </c:pt>
                <c:pt idx="3187">
                  <c:v>-28.4901771545</c:v>
                </c:pt>
                <c:pt idx="3188">
                  <c:v>-28.277997970600001</c:v>
                </c:pt>
                <c:pt idx="3189">
                  <c:v>-28.0684947968</c:v>
                </c:pt>
                <c:pt idx="3190">
                  <c:v>-27.8939151764</c:v>
                </c:pt>
                <c:pt idx="3191">
                  <c:v>-27.825561523400001</c:v>
                </c:pt>
                <c:pt idx="3192">
                  <c:v>-27.819862365700001</c:v>
                </c:pt>
                <c:pt idx="3193">
                  <c:v>-27.895694732700001</c:v>
                </c:pt>
                <c:pt idx="3194">
                  <c:v>-27.952070236200001</c:v>
                </c:pt>
                <c:pt idx="3195">
                  <c:v>-27.922821044900001</c:v>
                </c:pt>
                <c:pt idx="3196">
                  <c:v>-27.919334411600001</c:v>
                </c:pt>
                <c:pt idx="3197">
                  <c:v>-27.824142456099999</c:v>
                </c:pt>
                <c:pt idx="3198">
                  <c:v>-27.7426548004</c:v>
                </c:pt>
                <c:pt idx="3199">
                  <c:v>-27.703506469699999</c:v>
                </c:pt>
                <c:pt idx="3200">
                  <c:v>-27.697345733599999</c:v>
                </c:pt>
                <c:pt idx="3201">
                  <c:v>-27.703905105600001</c:v>
                </c:pt>
                <c:pt idx="3202">
                  <c:v>-27.757854461699999</c:v>
                </c:pt>
                <c:pt idx="3203">
                  <c:v>-27.793275833100001</c:v>
                </c:pt>
                <c:pt idx="3204">
                  <c:v>-27.815450668299999</c:v>
                </c:pt>
                <c:pt idx="3205">
                  <c:v>-27.818206787099999</c:v>
                </c:pt>
                <c:pt idx="3206">
                  <c:v>-27.725648880000001</c:v>
                </c:pt>
                <c:pt idx="3207">
                  <c:v>-27.7745323181</c:v>
                </c:pt>
                <c:pt idx="3208">
                  <c:v>-27.8355522156</c:v>
                </c:pt>
                <c:pt idx="3209">
                  <c:v>-27.929050445600001</c:v>
                </c:pt>
                <c:pt idx="3210">
                  <c:v>-28.020641326900002</c:v>
                </c:pt>
                <c:pt idx="3211">
                  <c:v>-28.098093032800001</c:v>
                </c:pt>
                <c:pt idx="3212">
                  <c:v>-28.078771591199999</c:v>
                </c:pt>
                <c:pt idx="3213">
                  <c:v>-28.096349716199999</c:v>
                </c:pt>
                <c:pt idx="3214">
                  <c:v>-28.062391281099998</c:v>
                </c:pt>
                <c:pt idx="3215">
                  <c:v>-28.056821823100002</c:v>
                </c:pt>
                <c:pt idx="3216">
                  <c:v>-28.1025848389</c:v>
                </c:pt>
                <c:pt idx="3217">
                  <c:v>-28.091909408599999</c:v>
                </c:pt>
                <c:pt idx="3218">
                  <c:v>-28.1774787903</c:v>
                </c:pt>
                <c:pt idx="3219">
                  <c:v>-28.273529052699999</c:v>
                </c:pt>
                <c:pt idx="3220">
                  <c:v>-28.345254898099999</c:v>
                </c:pt>
                <c:pt idx="3221">
                  <c:v>-28.336872100800001</c:v>
                </c:pt>
                <c:pt idx="3222">
                  <c:v>-28.330373764000001</c:v>
                </c:pt>
                <c:pt idx="3223">
                  <c:v>-28.3257522583</c:v>
                </c:pt>
                <c:pt idx="3224">
                  <c:v>-28.2926311493</c:v>
                </c:pt>
                <c:pt idx="3225">
                  <c:v>-28.285140991199999</c:v>
                </c:pt>
                <c:pt idx="3226">
                  <c:v>-28.2565917969</c:v>
                </c:pt>
                <c:pt idx="3227">
                  <c:v>-28.2662277222</c:v>
                </c:pt>
                <c:pt idx="3228">
                  <c:v>-28.2417564392</c:v>
                </c:pt>
                <c:pt idx="3229">
                  <c:v>-28.189434051500001</c:v>
                </c:pt>
                <c:pt idx="3230">
                  <c:v>-28.136865615800001</c:v>
                </c:pt>
                <c:pt idx="3231">
                  <c:v>-28.038551330600001</c:v>
                </c:pt>
                <c:pt idx="3232">
                  <c:v>-27.887546539300001</c:v>
                </c:pt>
                <c:pt idx="3233">
                  <c:v>-27.760110855099999</c:v>
                </c:pt>
                <c:pt idx="3234">
                  <c:v>-27.678365707400001</c:v>
                </c:pt>
                <c:pt idx="3235">
                  <c:v>-27.553020477299999</c:v>
                </c:pt>
                <c:pt idx="3236">
                  <c:v>-27.428981781000001</c:v>
                </c:pt>
                <c:pt idx="3237">
                  <c:v>-27.3545036316</c:v>
                </c:pt>
                <c:pt idx="3238">
                  <c:v>-27.380958557100001</c:v>
                </c:pt>
                <c:pt idx="3239">
                  <c:v>-27.3797473907</c:v>
                </c:pt>
                <c:pt idx="3240">
                  <c:v>-27.429376602200001</c:v>
                </c:pt>
                <c:pt idx="3241">
                  <c:v>-27.485282897899999</c:v>
                </c:pt>
                <c:pt idx="3242">
                  <c:v>-27.5121383667</c:v>
                </c:pt>
                <c:pt idx="3243">
                  <c:v>-27.608993530300001</c:v>
                </c:pt>
                <c:pt idx="3244">
                  <c:v>-27.702039718599998</c:v>
                </c:pt>
                <c:pt idx="3245">
                  <c:v>-27.854387283299999</c:v>
                </c:pt>
                <c:pt idx="3246">
                  <c:v>-28.033744811999998</c:v>
                </c:pt>
                <c:pt idx="3247">
                  <c:v>-28.1577358246</c:v>
                </c:pt>
                <c:pt idx="3248">
                  <c:v>-28.398612976100001</c:v>
                </c:pt>
                <c:pt idx="3249">
                  <c:v>-28.614410400400001</c:v>
                </c:pt>
                <c:pt idx="3250">
                  <c:v>-28.906764984100001</c:v>
                </c:pt>
                <c:pt idx="3251">
                  <c:v>-29.1630039215</c:v>
                </c:pt>
                <c:pt idx="3252">
                  <c:v>-29.451286315899999</c:v>
                </c:pt>
                <c:pt idx="3253">
                  <c:v>-29.751901626599999</c:v>
                </c:pt>
                <c:pt idx="3254">
                  <c:v>-29.950550079300001</c:v>
                </c:pt>
                <c:pt idx="3255">
                  <c:v>-30.258678436299999</c:v>
                </c:pt>
                <c:pt idx="3256">
                  <c:v>-30.537742614700001</c:v>
                </c:pt>
                <c:pt idx="3257">
                  <c:v>-30.8229866028</c:v>
                </c:pt>
                <c:pt idx="3258">
                  <c:v>-31.102025985699999</c:v>
                </c:pt>
                <c:pt idx="3259">
                  <c:v>-31.325490951500001</c:v>
                </c:pt>
                <c:pt idx="3260">
                  <c:v>-31.579793930099999</c:v>
                </c:pt>
                <c:pt idx="3261">
                  <c:v>-31.823703765899999</c:v>
                </c:pt>
                <c:pt idx="3262">
                  <c:v>-32.038757324199999</c:v>
                </c:pt>
                <c:pt idx="3263">
                  <c:v>-32.211601257300003</c:v>
                </c:pt>
                <c:pt idx="3264">
                  <c:v>-32.404220581099999</c:v>
                </c:pt>
                <c:pt idx="3265">
                  <c:v>-32.561141967799998</c:v>
                </c:pt>
                <c:pt idx="3266">
                  <c:v>-32.667385101299999</c:v>
                </c:pt>
                <c:pt idx="3267">
                  <c:v>-32.772926330600001</c:v>
                </c:pt>
                <c:pt idx="3268">
                  <c:v>-32.856460571299998</c:v>
                </c:pt>
                <c:pt idx="3269">
                  <c:v>-33.025009155299998</c:v>
                </c:pt>
                <c:pt idx="3270">
                  <c:v>-33.192813873299997</c:v>
                </c:pt>
                <c:pt idx="3271">
                  <c:v>-33.323406219500001</c:v>
                </c:pt>
                <c:pt idx="3272">
                  <c:v>-33.569427490199999</c:v>
                </c:pt>
                <c:pt idx="3273">
                  <c:v>-33.784355163599997</c:v>
                </c:pt>
                <c:pt idx="3274">
                  <c:v>-34.026802062999998</c:v>
                </c:pt>
                <c:pt idx="3275">
                  <c:v>-34.299957275399997</c:v>
                </c:pt>
                <c:pt idx="3276">
                  <c:v>-34.572784423800002</c:v>
                </c:pt>
                <c:pt idx="3277">
                  <c:v>-34.848396301299999</c:v>
                </c:pt>
                <c:pt idx="3278">
                  <c:v>-35.123191833500002</c:v>
                </c:pt>
                <c:pt idx="3279">
                  <c:v>-35.348747253399999</c:v>
                </c:pt>
                <c:pt idx="3280">
                  <c:v>-35.460399627699999</c:v>
                </c:pt>
                <c:pt idx="3281">
                  <c:v>-35.532680511499997</c:v>
                </c:pt>
                <c:pt idx="3282">
                  <c:v>-35.681911468499997</c:v>
                </c:pt>
                <c:pt idx="3283">
                  <c:v>-35.806350707999997</c:v>
                </c:pt>
                <c:pt idx="3284">
                  <c:v>-35.852661132800002</c:v>
                </c:pt>
                <c:pt idx="3285">
                  <c:v>-35.991260528600002</c:v>
                </c:pt>
                <c:pt idx="3286">
                  <c:v>-36.1399269104</c:v>
                </c:pt>
              </c:numCache>
            </c:numRef>
          </c:xVal>
          <c:yVal>
            <c:numRef>
              <c:f>corners_mccain_pres_20140319105!$E$4:$E$3290</c:f>
              <c:numCache>
                <c:formatCode>General</c:formatCode>
                <c:ptCount val="3287"/>
                <c:pt idx="0">
                  <c:v>103.966300964</c:v>
                </c:pt>
                <c:pt idx="1">
                  <c:v>106.465248108</c:v>
                </c:pt>
                <c:pt idx="2">
                  <c:v>109.767074585</c:v>
                </c:pt>
                <c:pt idx="3">
                  <c:v>114.11604309099999</c:v>
                </c:pt>
                <c:pt idx="4">
                  <c:v>119.282806396</c:v>
                </c:pt>
                <c:pt idx="5">
                  <c:v>125.408920288</c:v>
                </c:pt>
                <c:pt idx="6">
                  <c:v>132.45599365199999</c:v>
                </c:pt>
                <c:pt idx="7">
                  <c:v>140.212722778</c:v>
                </c:pt>
                <c:pt idx="8">
                  <c:v>147.9584198</c:v>
                </c:pt>
                <c:pt idx="9">
                  <c:v>155.745819092</c:v>
                </c:pt>
                <c:pt idx="10">
                  <c:v>163.23086547899999</c:v>
                </c:pt>
                <c:pt idx="11">
                  <c:v>170.28137207</c:v>
                </c:pt>
                <c:pt idx="12">
                  <c:v>177.04827880900001</c:v>
                </c:pt>
                <c:pt idx="13">
                  <c:v>182.89521789599999</c:v>
                </c:pt>
                <c:pt idx="14">
                  <c:v>188.03530883799999</c:v>
                </c:pt>
                <c:pt idx="15">
                  <c:v>193.16107177699999</c:v>
                </c:pt>
                <c:pt idx="16">
                  <c:v>198.42964172399999</c:v>
                </c:pt>
                <c:pt idx="17">
                  <c:v>203.493652344</c:v>
                </c:pt>
                <c:pt idx="18">
                  <c:v>208.48220825199999</c:v>
                </c:pt>
                <c:pt idx="19">
                  <c:v>213.142700195</c:v>
                </c:pt>
                <c:pt idx="20">
                  <c:v>218.46946716299999</c:v>
                </c:pt>
                <c:pt idx="21">
                  <c:v>223.12171935999999</c:v>
                </c:pt>
                <c:pt idx="22">
                  <c:v>227.584716797</c:v>
                </c:pt>
                <c:pt idx="23">
                  <c:v>232.07395935100001</c:v>
                </c:pt>
                <c:pt idx="24">
                  <c:v>236.626220703</c:v>
                </c:pt>
                <c:pt idx="25">
                  <c:v>240.85301208499999</c:v>
                </c:pt>
                <c:pt idx="26">
                  <c:v>245.56796264600001</c:v>
                </c:pt>
                <c:pt idx="27">
                  <c:v>250.27395629899999</c:v>
                </c:pt>
                <c:pt idx="28">
                  <c:v>254.465667725</c:v>
                </c:pt>
                <c:pt idx="29">
                  <c:v>258.41525268599997</c:v>
                </c:pt>
                <c:pt idx="30">
                  <c:v>261.797698975</c:v>
                </c:pt>
                <c:pt idx="31">
                  <c:v>264.93185424799998</c:v>
                </c:pt>
                <c:pt idx="32">
                  <c:v>268.421875</c:v>
                </c:pt>
                <c:pt idx="33">
                  <c:v>271.70446777299998</c:v>
                </c:pt>
                <c:pt idx="34">
                  <c:v>274.6222229</c:v>
                </c:pt>
                <c:pt idx="35">
                  <c:v>277.41445922899999</c:v>
                </c:pt>
                <c:pt idx="36">
                  <c:v>280.34408569300001</c:v>
                </c:pt>
                <c:pt idx="37">
                  <c:v>283.58065795900001</c:v>
                </c:pt>
                <c:pt idx="38">
                  <c:v>286.81637573199998</c:v>
                </c:pt>
                <c:pt idx="39">
                  <c:v>289.66299438499999</c:v>
                </c:pt>
                <c:pt idx="40">
                  <c:v>292.483642578</c:v>
                </c:pt>
                <c:pt idx="41">
                  <c:v>295.31207275399998</c:v>
                </c:pt>
                <c:pt idx="42">
                  <c:v>297.83105468799999</c:v>
                </c:pt>
                <c:pt idx="43">
                  <c:v>301.22625732400002</c:v>
                </c:pt>
                <c:pt idx="44">
                  <c:v>304.86602783199999</c:v>
                </c:pt>
                <c:pt idx="45">
                  <c:v>308.52813720699999</c:v>
                </c:pt>
                <c:pt idx="46">
                  <c:v>311.91369628899997</c:v>
                </c:pt>
                <c:pt idx="47">
                  <c:v>315.33328247100002</c:v>
                </c:pt>
                <c:pt idx="48">
                  <c:v>319.03573608400001</c:v>
                </c:pt>
                <c:pt idx="49">
                  <c:v>322.91931152299998</c:v>
                </c:pt>
                <c:pt idx="50">
                  <c:v>327.29611206099997</c:v>
                </c:pt>
                <c:pt idx="51">
                  <c:v>331.68371581999997</c:v>
                </c:pt>
                <c:pt idx="52">
                  <c:v>335.66970825200002</c:v>
                </c:pt>
                <c:pt idx="53">
                  <c:v>338.74465942400002</c:v>
                </c:pt>
                <c:pt idx="54">
                  <c:v>341.86630249000001</c:v>
                </c:pt>
                <c:pt idx="55">
                  <c:v>344.992675781</c:v>
                </c:pt>
                <c:pt idx="56">
                  <c:v>348.120849609</c:v>
                </c:pt>
                <c:pt idx="57">
                  <c:v>351.18069458000002</c:v>
                </c:pt>
                <c:pt idx="58">
                  <c:v>354.04602050800003</c:v>
                </c:pt>
                <c:pt idx="59">
                  <c:v>356.31234741200001</c:v>
                </c:pt>
                <c:pt idx="60">
                  <c:v>358.36190795900001</c:v>
                </c:pt>
                <c:pt idx="61">
                  <c:v>360.36798095699999</c:v>
                </c:pt>
                <c:pt idx="62">
                  <c:v>361.51770019499997</c:v>
                </c:pt>
                <c:pt idx="63">
                  <c:v>362.27371215800002</c:v>
                </c:pt>
                <c:pt idx="64">
                  <c:v>363.73751831099997</c:v>
                </c:pt>
                <c:pt idx="65">
                  <c:v>364.170013428</c:v>
                </c:pt>
                <c:pt idx="66">
                  <c:v>363.81356811500001</c:v>
                </c:pt>
                <c:pt idx="67">
                  <c:v>364.65484619099999</c:v>
                </c:pt>
                <c:pt idx="68">
                  <c:v>365.36907959000001</c:v>
                </c:pt>
                <c:pt idx="69">
                  <c:v>366.22369384799998</c:v>
                </c:pt>
                <c:pt idx="70">
                  <c:v>367.37701415999999</c:v>
                </c:pt>
                <c:pt idx="71">
                  <c:v>369.31872558600003</c:v>
                </c:pt>
                <c:pt idx="72">
                  <c:v>369.85769653300002</c:v>
                </c:pt>
                <c:pt idx="73">
                  <c:v>371.39776611299999</c:v>
                </c:pt>
                <c:pt idx="74">
                  <c:v>372.64904785200002</c:v>
                </c:pt>
                <c:pt idx="75">
                  <c:v>374.44308471699998</c:v>
                </c:pt>
                <c:pt idx="76">
                  <c:v>375.44793701200001</c:v>
                </c:pt>
                <c:pt idx="77">
                  <c:v>378.27243041999998</c:v>
                </c:pt>
                <c:pt idx="78">
                  <c:v>379.85650634799998</c:v>
                </c:pt>
                <c:pt idx="79">
                  <c:v>381.04479980500003</c:v>
                </c:pt>
                <c:pt idx="80">
                  <c:v>382.288238525</c:v>
                </c:pt>
                <c:pt idx="81">
                  <c:v>383.94763183600003</c:v>
                </c:pt>
                <c:pt idx="82">
                  <c:v>386.48953247100002</c:v>
                </c:pt>
                <c:pt idx="83">
                  <c:v>388.44662475600001</c:v>
                </c:pt>
                <c:pt idx="84">
                  <c:v>389.491363525</c:v>
                </c:pt>
                <c:pt idx="85">
                  <c:v>390.35726928700001</c:v>
                </c:pt>
                <c:pt idx="86">
                  <c:v>390.87783813499999</c:v>
                </c:pt>
                <c:pt idx="87">
                  <c:v>391.80627441399997</c:v>
                </c:pt>
                <c:pt idx="88">
                  <c:v>392.66912841800001</c:v>
                </c:pt>
                <c:pt idx="89">
                  <c:v>394.22613525399998</c:v>
                </c:pt>
                <c:pt idx="90">
                  <c:v>395.511230469</c:v>
                </c:pt>
                <c:pt idx="91">
                  <c:v>396.72503662100002</c:v>
                </c:pt>
                <c:pt idx="92">
                  <c:v>397.04351806599999</c:v>
                </c:pt>
                <c:pt idx="93">
                  <c:v>397.369049072</c:v>
                </c:pt>
                <c:pt idx="94">
                  <c:v>398.31765747100002</c:v>
                </c:pt>
                <c:pt idx="95">
                  <c:v>317.61212158199999</c:v>
                </c:pt>
                <c:pt idx="96">
                  <c:v>320.150146484</c:v>
                </c:pt>
                <c:pt idx="97">
                  <c:v>319.60971069300001</c:v>
                </c:pt>
                <c:pt idx="98">
                  <c:v>320.35836791999998</c:v>
                </c:pt>
                <c:pt idx="99">
                  <c:v>318.12600708000002</c:v>
                </c:pt>
                <c:pt idx="100">
                  <c:v>317.40292358400001</c:v>
                </c:pt>
                <c:pt idx="101">
                  <c:v>315.87911987299998</c:v>
                </c:pt>
                <c:pt idx="102">
                  <c:v>314.58071899399999</c:v>
                </c:pt>
                <c:pt idx="103">
                  <c:v>312.34194946299999</c:v>
                </c:pt>
                <c:pt idx="104">
                  <c:v>309.12860107400002</c:v>
                </c:pt>
                <c:pt idx="105">
                  <c:v>307.89080810500002</c:v>
                </c:pt>
                <c:pt idx="106">
                  <c:v>301.59213256800001</c:v>
                </c:pt>
                <c:pt idx="107">
                  <c:v>293.676025391</c:v>
                </c:pt>
                <c:pt idx="108">
                  <c:v>286.46502685500002</c:v>
                </c:pt>
                <c:pt idx="109">
                  <c:v>325.54574585</c:v>
                </c:pt>
                <c:pt idx="110">
                  <c:v>319.63726806599999</c:v>
                </c:pt>
                <c:pt idx="111">
                  <c:v>314.09045410200002</c:v>
                </c:pt>
                <c:pt idx="112">
                  <c:v>308.572357178</c:v>
                </c:pt>
                <c:pt idx="113">
                  <c:v>303.63909912100002</c:v>
                </c:pt>
                <c:pt idx="114">
                  <c:v>299.76678466800001</c:v>
                </c:pt>
                <c:pt idx="115">
                  <c:v>296.22982788100001</c:v>
                </c:pt>
                <c:pt idx="116">
                  <c:v>292.164306641</c:v>
                </c:pt>
                <c:pt idx="117">
                  <c:v>288.09863281200001</c:v>
                </c:pt>
                <c:pt idx="118">
                  <c:v>284.56353759799998</c:v>
                </c:pt>
                <c:pt idx="119">
                  <c:v>281.428955078</c:v>
                </c:pt>
                <c:pt idx="120">
                  <c:v>278.92007446299999</c:v>
                </c:pt>
                <c:pt idx="121">
                  <c:v>276.56735229499998</c:v>
                </c:pt>
                <c:pt idx="122">
                  <c:v>274.44891357400002</c:v>
                </c:pt>
                <c:pt idx="123">
                  <c:v>272.50314331099997</c:v>
                </c:pt>
                <c:pt idx="124">
                  <c:v>271.61563110399999</c:v>
                </c:pt>
                <c:pt idx="125">
                  <c:v>271.37155151399998</c:v>
                </c:pt>
                <c:pt idx="126">
                  <c:v>271.24511718799999</c:v>
                </c:pt>
                <c:pt idx="127">
                  <c:v>270.69787597700002</c:v>
                </c:pt>
                <c:pt idx="128">
                  <c:v>270.31243896500001</c:v>
                </c:pt>
                <c:pt idx="129">
                  <c:v>270.385498047</c:v>
                </c:pt>
                <c:pt idx="130">
                  <c:v>270.54983520500002</c:v>
                </c:pt>
                <c:pt idx="131">
                  <c:v>270.80831909199998</c:v>
                </c:pt>
                <c:pt idx="132">
                  <c:v>271.13479614300002</c:v>
                </c:pt>
                <c:pt idx="133">
                  <c:v>271.06430053700001</c:v>
                </c:pt>
                <c:pt idx="134">
                  <c:v>270.70147705099998</c:v>
                </c:pt>
                <c:pt idx="135">
                  <c:v>270.71191406200001</c:v>
                </c:pt>
                <c:pt idx="136">
                  <c:v>270.88388061500001</c:v>
                </c:pt>
                <c:pt idx="137">
                  <c:v>271.25555419900002</c:v>
                </c:pt>
                <c:pt idx="138">
                  <c:v>271.200927734</c:v>
                </c:pt>
                <c:pt idx="139">
                  <c:v>271.14425659199998</c:v>
                </c:pt>
                <c:pt idx="140">
                  <c:v>271.40625</c:v>
                </c:pt>
                <c:pt idx="141">
                  <c:v>271.56146240200002</c:v>
                </c:pt>
                <c:pt idx="142">
                  <c:v>272.50622558600003</c:v>
                </c:pt>
                <c:pt idx="143">
                  <c:v>273.54641723600002</c:v>
                </c:pt>
                <c:pt idx="144">
                  <c:v>274.92257690399998</c:v>
                </c:pt>
                <c:pt idx="145">
                  <c:v>276.730712891</c:v>
                </c:pt>
                <c:pt idx="146">
                  <c:v>279.20916748000002</c:v>
                </c:pt>
                <c:pt idx="147">
                  <c:v>282.10653686500001</c:v>
                </c:pt>
                <c:pt idx="148">
                  <c:v>285.59844970699999</c:v>
                </c:pt>
                <c:pt idx="149">
                  <c:v>289.89944458000002</c:v>
                </c:pt>
                <c:pt idx="150">
                  <c:v>294.69583129900002</c:v>
                </c:pt>
                <c:pt idx="151">
                  <c:v>299.426025391</c:v>
                </c:pt>
                <c:pt idx="152">
                  <c:v>304.87625122100002</c:v>
                </c:pt>
                <c:pt idx="153">
                  <c:v>310.97000122100002</c:v>
                </c:pt>
                <c:pt idx="154">
                  <c:v>316.33038330099998</c:v>
                </c:pt>
                <c:pt idx="155">
                  <c:v>322.17266845699999</c:v>
                </c:pt>
                <c:pt idx="156">
                  <c:v>326.99502563499999</c:v>
                </c:pt>
                <c:pt idx="157">
                  <c:v>333.48855590800002</c:v>
                </c:pt>
                <c:pt idx="158">
                  <c:v>338.99197387700002</c:v>
                </c:pt>
                <c:pt idx="159">
                  <c:v>345.17669677700002</c:v>
                </c:pt>
                <c:pt idx="160">
                  <c:v>351.55859375</c:v>
                </c:pt>
                <c:pt idx="161">
                  <c:v>354.30789184600002</c:v>
                </c:pt>
                <c:pt idx="162">
                  <c:v>362.40658569300001</c:v>
                </c:pt>
                <c:pt idx="163">
                  <c:v>373.10925293000003</c:v>
                </c:pt>
                <c:pt idx="164">
                  <c:v>378.13626098600002</c:v>
                </c:pt>
                <c:pt idx="165">
                  <c:v>380.14355468799999</c:v>
                </c:pt>
                <c:pt idx="166">
                  <c:v>382.61044311500001</c:v>
                </c:pt>
                <c:pt idx="167">
                  <c:v>384.25299072299998</c:v>
                </c:pt>
                <c:pt idx="168">
                  <c:v>386.80380249000001</c:v>
                </c:pt>
                <c:pt idx="169">
                  <c:v>388.58218383799999</c:v>
                </c:pt>
                <c:pt idx="170">
                  <c:v>389.07583618199999</c:v>
                </c:pt>
                <c:pt idx="171">
                  <c:v>389.63562011699997</c:v>
                </c:pt>
                <c:pt idx="172">
                  <c:v>390.30642700200002</c:v>
                </c:pt>
                <c:pt idx="173">
                  <c:v>389.74868774399999</c:v>
                </c:pt>
                <c:pt idx="174">
                  <c:v>390.15924072299998</c:v>
                </c:pt>
                <c:pt idx="175">
                  <c:v>390.71844482400002</c:v>
                </c:pt>
                <c:pt idx="176">
                  <c:v>390.253997803</c:v>
                </c:pt>
                <c:pt idx="177">
                  <c:v>390.59362793000003</c:v>
                </c:pt>
                <c:pt idx="178">
                  <c:v>390.74465942400002</c:v>
                </c:pt>
                <c:pt idx="179">
                  <c:v>391.01205444300001</c:v>
                </c:pt>
                <c:pt idx="180">
                  <c:v>391.49069213899998</c:v>
                </c:pt>
                <c:pt idx="181">
                  <c:v>391.60339355500003</c:v>
                </c:pt>
                <c:pt idx="182">
                  <c:v>391.99322509799998</c:v>
                </c:pt>
                <c:pt idx="183">
                  <c:v>392.78985595699999</c:v>
                </c:pt>
                <c:pt idx="184">
                  <c:v>393.63119506800001</c:v>
                </c:pt>
                <c:pt idx="185">
                  <c:v>394.98184204099999</c:v>
                </c:pt>
                <c:pt idx="186">
                  <c:v>395.24539184600002</c:v>
                </c:pt>
                <c:pt idx="187">
                  <c:v>395.07290649399999</c:v>
                </c:pt>
                <c:pt idx="188">
                  <c:v>395.70944213899998</c:v>
                </c:pt>
                <c:pt idx="189">
                  <c:v>397.297607422</c:v>
                </c:pt>
                <c:pt idx="190">
                  <c:v>397.622955322</c:v>
                </c:pt>
                <c:pt idx="191">
                  <c:v>398.04083251999998</c:v>
                </c:pt>
                <c:pt idx="192">
                  <c:v>398.736419678</c:v>
                </c:pt>
                <c:pt idx="193">
                  <c:v>399.26797485399999</c:v>
                </c:pt>
                <c:pt idx="194">
                  <c:v>398.74407959000001</c:v>
                </c:pt>
                <c:pt idx="195">
                  <c:v>397.451080322</c:v>
                </c:pt>
                <c:pt idx="196">
                  <c:v>396.049560547</c:v>
                </c:pt>
                <c:pt idx="197">
                  <c:v>394.97750854499998</c:v>
                </c:pt>
                <c:pt idx="198">
                  <c:v>392.54791259799998</c:v>
                </c:pt>
                <c:pt idx="199">
                  <c:v>390.80316162100002</c:v>
                </c:pt>
                <c:pt idx="200">
                  <c:v>387.82699585</c:v>
                </c:pt>
                <c:pt idx="201">
                  <c:v>383.695556641</c:v>
                </c:pt>
                <c:pt idx="202">
                  <c:v>378.46707153300002</c:v>
                </c:pt>
                <c:pt idx="203">
                  <c:v>369.41699218799999</c:v>
                </c:pt>
                <c:pt idx="204">
                  <c:v>358.427825928</c:v>
                </c:pt>
                <c:pt idx="205">
                  <c:v>345.70690918000003</c:v>
                </c:pt>
                <c:pt idx="206">
                  <c:v>333.52996826200001</c:v>
                </c:pt>
                <c:pt idx="207">
                  <c:v>323.35797119099999</c:v>
                </c:pt>
                <c:pt idx="208">
                  <c:v>315.12655639600001</c:v>
                </c:pt>
                <c:pt idx="209">
                  <c:v>309.32498168900003</c:v>
                </c:pt>
                <c:pt idx="210">
                  <c:v>304.621185303</c:v>
                </c:pt>
                <c:pt idx="211">
                  <c:v>302.07604980500003</c:v>
                </c:pt>
                <c:pt idx="212">
                  <c:v>298.62115478499999</c:v>
                </c:pt>
                <c:pt idx="213">
                  <c:v>296.39602661100002</c:v>
                </c:pt>
                <c:pt idx="214">
                  <c:v>293.73541259799998</c:v>
                </c:pt>
                <c:pt idx="215">
                  <c:v>292.26812744099999</c:v>
                </c:pt>
                <c:pt idx="216">
                  <c:v>290.11822509799998</c:v>
                </c:pt>
                <c:pt idx="217">
                  <c:v>287.74029540999999</c:v>
                </c:pt>
                <c:pt idx="218">
                  <c:v>285.016845703</c:v>
                </c:pt>
                <c:pt idx="219">
                  <c:v>283.38244628899997</c:v>
                </c:pt>
                <c:pt idx="220">
                  <c:v>282.09628295900001</c:v>
                </c:pt>
                <c:pt idx="221">
                  <c:v>280.54513549799998</c:v>
                </c:pt>
                <c:pt idx="222">
                  <c:v>278.70959472700002</c:v>
                </c:pt>
                <c:pt idx="223">
                  <c:v>277.48660278300002</c:v>
                </c:pt>
                <c:pt idx="224">
                  <c:v>276.37066650399998</c:v>
                </c:pt>
                <c:pt idx="225">
                  <c:v>275.48553466800001</c:v>
                </c:pt>
                <c:pt idx="226">
                  <c:v>274.65563964799998</c:v>
                </c:pt>
                <c:pt idx="227">
                  <c:v>274.39434814499998</c:v>
                </c:pt>
                <c:pt idx="228">
                  <c:v>273.70819091800001</c:v>
                </c:pt>
                <c:pt idx="229">
                  <c:v>273.27679443400001</c:v>
                </c:pt>
                <c:pt idx="230">
                  <c:v>272.62911987299998</c:v>
                </c:pt>
                <c:pt idx="231">
                  <c:v>272.03219604499998</c:v>
                </c:pt>
                <c:pt idx="232">
                  <c:v>271.113769531</c:v>
                </c:pt>
                <c:pt idx="233">
                  <c:v>270.66302490200002</c:v>
                </c:pt>
                <c:pt idx="234">
                  <c:v>270.510498047</c:v>
                </c:pt>
                <c:pt idx="235">
                  <c:v>270.568603516</c:v>
                </c:pt>
                <c:pt idx="236">
                  <c:v>270.70938110399999</c:v>
                </c:pt>
                <c:pt idx="237">
                  <c:v>271.34597778300002</c:v>
                </c:pt>
                <c:pt idx="238">
                  <c:v>272.28472900399998</c:v>
                </c:pt>
                <c:pt idx="239">
                  <c:v>273.81671142599998</c:v>
                </c:pt>
                <c:pt idx="240">
                  <c:v>275.95593261699997</c:v>
                </c:pt>
                <c:pt idx="241">
                  <c:v>278.62527465800002</c:v>
                </c:pt>
                <c:pt idx="242">
                  <c:v>281.62521362299998</c:v>
                </c:pt>
                <c:pt idx="243">
                  <c:v>285.63574218799999</c:v>
                </c:pt>
                <c:pt idx="244">
                  <c:v>289.52792358400001</c:v>
                </c:pt>
                <c:pt idx="245">
                  <c:v>293.95773315399998</c:v>
                </c:pt>
                <c:pt idx="246">
                  <c:v>300.432128906</c:v>
                </c:pt>
                <c:pt idx="247">
                  <c:v>307.29293823199998</c:v>
                </c:pt>
                <c:pt idx="248">
                  <c:v>320.94134521500001</c:v>
                </c:pt>
                <c:pt idx="249">
                  <c:v>329.64694213899998</c:v>
                </c:pt>
                <c:pt idx="250">
                  <c:v>335.76013183600003</c:v>
                </c:pt>
                <c:pt idx="251">
                  <c:v>342.22222900399998</c:v>
                </c:pt>
                <c:pt idx="252">
                  <c:v>347.29229736299999</c:v>
                </c:pt>
                <c:pt idx="253">
                  <c:v>351.82748413100001</c:v>
                </c:pt>
                <c:pt idx="254">
                  <c:v>356.08169555699999</c:v>
                </c:pt>
                <c:pt idx="255">
                  <c:v>359.88796997100002</c:v>
                </c:pt>
                <c:pt idx="256">
                  <c:v>362.78967285200002</c:v>
                </c:pt>
                <c:pt idx="257">
                  <c:v>365.66622924799998</c:v>
                </c:pt>
                <c:pt idx="258">
                  <c:v>369.40124511699997</c:v>
                </c:pt>
                <c:pt idx="259">
                  <c:v>373.10510253899997</c:v>
                </c:pt>
                <c:pt idx="260">
                  <c:v>375.563964844</c:v>
                </c:pt>
                <c:pt idx="261">
                  <c:v>378.17767334000001</c:v>
                </c:pt>
                <c:pt idx="262">
                  <c:v>381.48965454099999</c:v>
                </c:pt>
                <c:pt idx="263">
                  <c:v>383.62390136699997</c:v>
                </c:pt>
                <c:pt idx="264">
                  <c:v>385.75979614300002</c:v>
                </c:pt>
                <c:pt idx="265">
                  <c:v>387.21575927700002</c:v>
                </c:pt>
                <c:pt idx="266">
                  <c:v>388.349517822</c:v>
                </c:pt>
                <c:pt idx="267">
                  <c:v>388.83139038100001</c:v>
                </c:pt>
                <c:pt idx="268">
                  <c:v>389.78094482400002</c:v>
                </c:pt>
                <c:pt idx="269">
                  <c:v>390.84420776399998</c:v>
                </c:pt>
                <c:pt idx="270">
                  <c:v>392.72280883799999</c:v>
                </c:pt>
                <c:pt idx="271">
                  <c:v>394.433502197</c:v>
                </c:pt>
                <c:pt idx="272">
                  <c:v>395.43588256800001</c:v>
                </c:pt>
                <c:pt idx="273">
                  <c:v>395.75607299799998</c:v>
                </c:pt>
                <c:pt idx="274">
                  <c:v>396.57733154300001</c:v>
                </c:pt>
                <c:pt idx="275">
                  <c:v>397.96218872100002</c:v>
                </c:pt>
                <c:pt idx="276">
                  <c:v>398.83038330099998</c:v>
                </c:pt>
                <c:pt idx="277">
                  <c:v>399.51251220699999</c:v>
                </c:pt>
                <c:pt idx="278">
                  <c:v>399.61444091800001</c:v>
                </c:pt>
                <c:pt idx="279">
                  <c:v>399.96664428700001</c:v>
                </c:pt>
                <c:pt idx="280">
                  <c:v>399.91622924799998</c:v>
                </c:pt>
                <c:pt idx="281">
                  <c:v>400.10858154300001</c:v>
                </c:pt>
                <c:pt idx="282">
                  <c:v>399.98635864300002</c:v>
                </c:pt>
                <c:pt idx="283">
                  <c:v>400.00552368199999</c:v>
                </c:pt>
                <c:pt idx="284">
                  <c:v>400.47949218799999</c:v>
                </c:pt>
                <c:pt idx="285">
                  <c:v>399.48452758799999</c:v>
                </c:pt>
                <c:pt idx="286">
                  <c:v>398.73831176800002</c:v>
                </c:pt>
                <c:pt idx="287">
                  <c:v>398.47155761699997</c:v>
                </c:pt>
                <c:pt idx="288">
                  <c:v>397.08267211899999</c:v>
                </c:pt>
                <c:pt idx="289">
                  <c:v>396.60644531200001</c:v>
                </c:pt>
                <c:pt idx="290">
                  <c:v>394.81857299799998</c:v>
                </c:pt>
                <c:pt idx="291">
                  <c:v>387.659912109</c:v>
                </c:pt>
                <c:pt idx="292">
                  <c:v>387.74081420900001</c:v>
                </c:pt>
                <c:pt idx="293">
                  <c:v>388.69909668000003</c:v>
                </c:pt>
                <c:pt idx="294">
                  <c:v>388.63421630900001</c:v>
                </c:pt>
                <c:pt idx="295">
                  <c:v>389.0050354</c:v>
                </c:pt>
                <c:pt idx="296">
                  <c:v>388.45135498000002</c:v>
                </c:pt>
                <c:pt idx="297">
                  <c:v>388.80075073199998</c:v>
                </c:pt>
                <c:pt idx="298">
                  <c:v>389.526611328</c:v>
                </c:pt>
                <c:pt idx="299">
                  <c:v>390.50039672899999</c:v>
                </c:pt>
                <c:pt idx="300">
                  <c:v>391.22845459000001</c:v>
                </c:pt>
                <c:pt idx="301">
                  <c:v>391.74911499000001</c:v>
                </c:pt>
                <c:pt idx="302">
                  <c:v>393.00909423799999</c:v>
                </c:pt>
                <c:pt idx="303">
                  <c:v>393.93518066399997</c:v>
                </c:pt>
                <c:pt idx="304">
                  <c:v>393.66232299799998</c:v>
                </c:pt>
                <c:pt idx="305">
                  <c:v>393.40679931599999</c:v>
                </c:pt>
                <c:pt idx="306">
                  <c:v>393.01141357400002</c:v>
                </c:pt>
                <c:pt idx="307">
                  <c:v>393.86422729499998</c:v>
                </c:pt>
                <c:pt idx="308">
                  <c:v>394.29037475600001</c:v>
                </c:pt>
                <c:pt idx="309">
                  <c:v>393.55813598600002</c:v>
                </c:pt>
                <c:pt idx="310">
                  <c:v>394.15115356400003</c:v>
                </c:pt>
                <c:pt idx="311">
                  <c:v>394.82363891599999</c:v>
                </c:pt>
                <c:pt idx="312">
                  <c:v>394.80682373000002</c:v>
                </c:pt>
                <c:pt idx="313">
                  <c:v>394.65274047899999</c:v>
                </c:pt>
                <c:pt idx="314">
                  <c:v>395.37176513700001</c:v>
                </c:pt>
                <c:pt idx="315">
                  <c:v>395.95349121100003</c:v>
                </c:pt>
                <c:pt idx="316">
                  <c:v>396.11911010699998</c:v>
                </c:pt>
                <c:pt idx="317">
                  <c:v>396.63610839799998</c:v>
                </c:pt>
                <c:pt idx="318">
                  <c:v>397.13058471699998</c:v>
                </c:pt>
                <c:pt idx="319">
                  <c:v>397.048095703</c:v>
                </c:pt>
                <c:pt idx="320">
                  <c:v>398.05203247100002</c:v>
                </c:pt>
                <c:pt idx="321">
                  <c:v>398.435546875</c:v>
                </c:pt>
                <c:pt idx="322">
                  <c:v>398.61016845699999</c:v>
                </c:pt>
                <c:pt idx="323">
                  <c:v>398.63919067400002</c:v>
                </c:pt>
                <c:pt idx="324">
                  <c:v>398.81710815399998</c:v>
                </c:pt>
                <c:pt idx="325">
                  <c:v>398.36169433600003</c:v>
                </c:pt>
                <c:pt idx="326">
                  <c:v>398.41036987299998</c:v>
                </c:pt>
                <c:pt idx="327">
                  <c:v>398.63320922899999</c:v>
                </c:pt>
                <c:pt idx="328">
                  <c:v>398.10134887700002</c:v>
                </c:pt>
                <c:pt idx="329">
                  <c:v>398.015380859</c:v>
                </c:pt>
                <c:pt idx="330">
                  <c:v>396.923736572</c:v>
                </c:pt>
                <c:pt idx="331">
                  <c:v>397.52664184600002</c:v>
                </c:pt>
                <c:pt idx="332">
                  <c:v>397.01184081999997</c:v>
                </c:pt>
                <c:pt idx="333">
                  <c:v>392.63150024399999</c:v>
                </c:pt>
                <c:pt idx="334">
                  <c:v>387.16195678700001</c:v>
                </c:pt>
                <c:pt idx="335">
                  <c:v>382.957763672</c:v>
                </c:pt>
                <c:pt idx="336">
                  <c:v>379.11074829099999</c:v>
                </c:pt>
                <c:pt idx="337">
                  <c:v>376.02340698199998</c:v>
                </c:pt>
                <c:pt idx="338">
                  <c:v>371.69738769499997</c:v>
                </c:pt>
                <c:pt idx="339">
                  <c:v>367.05917358400001</c:v>
                </c:pt>
                <c:pt idx="340">
                  <c:v>362.38031005900001</c:v>
                </c:pt>
                <c:pt idx="341">
                  <c:v>357.86706543000003</c:v>
                </c:pt>
                <c:pt idx="342">
                  <c:v>352.68734741200001</c:v>
                </c:pt>
                <c:pt idx="343">
                  <c:v>347.37432861299999</c:v>
                </c:pt>
                <c:pt idx="344">
                  <c:v>342.91000366200001</c:v>
                </c:pt>
                <c:pt idx="345">
                  <c:v>338.483886719</c:v>
                </c:pt>
                <c:pt idx="346">
                  <c:v>334.75775146500001</c:v>
                </c:pt>
                <c:pt idx="347">
                  <c:v>331.831207275</c:v>
                </c:pt>
                <c:pt idx="348">
                  <c:v>328.48117065399998</c:v>
                </c:pt>
                <c:pt idx="349">
                  <c:v>325.56085205099998</c:v>
                </c:pt>
                <c:pt idx="350">
                  <c:v>321.90203857400002</c:v>
                </c:pt>
                <c:pt idx="351">
                  <c:v>318.80316162100002</c:v>
                </c:pt>
                <c:pt idx="352">
                  <c:v>315.05773925800003</c:v>
                </c:pt>
                <c:pt idx="353">
                  <c:v>311.06530761699997</c:v>
                </c:pt>
                <c:pt idx="354">
                  <c:v>307.49935913100001</c:v>
                </c:pt>
                <c:pt idx="355">
                  <c:v>304.15484619099999</c:v>
                </c:pt>
                <c:pt idx="356">
                  <c:v>300.654296875</c:v>
                </c:pt>
                <c:pt idx="357">
                  <c:v>297.89166259799998</c:v>
                </c:pt>
                <c:pt idx="358">
                  <c:v>295.88516235399999</c:v>
                </c:pt>
                <c:pt idx="359">
                  <c:v>294.13870239300002</c:v>
                </c:pt>
                <c:pt idx="360">
                  <c:v>292.127044678</c:v>
                </c:pt>
                <c:pt idx="361">
                  <c:v>289.992095947</c:v>
                </c:pt>
                <c:pt idx="362">
                  <c:v>288.59680175800003</c:v>
                </c:pt>
                <c:pt idx="363">
                  <c:v>287.59585571299999</c:v>
                </c:pt>
                <c:pt idx="364">
                  <c:v>286.23400878899997</c:v>
                </c:pt>
                <c:pt idx="365">
                  <c:v>284.64791870099998</c:v>
                </c:pt>
                <c:pt idx="366">
                  <c:v>283.24349975600001</c:v>
                </c:pt>
                <c:pt idx="367">
                  <c:v>282.04968261699997</c:v>
                </c:pt>
                <c:pt idx="368">
                  <c:v>280.853607178</c:v>
                </c:pt>
                <c:pt idx="369">
                  <c:v>279.90322875999999</c:v>
                </c:pt>
                <c:pt idx="370">
                  <c:v>278.94934081999997</c:v>
                </c:pt>
                <c:pt idx="371">
                  <c:v>278.02127075200002</c:v>
                </c:pt>
                <c:pt idx="372">
                  <c:v>277.48565673799999</c:v>
                </c:pt>
                <c:pt idx="373">
                  <c:v>276.62634277299998</c:v>
                </c:pt>
                <c:pt idx="374">
                  <c:v>275.89724731400003</c:v>
                </c:pt>
                <c:pt idx="375">
                  <c:v>275.23736572299998</c:v>
                </c:pt>
                <c:pt idx="376">
                  <c:v>275.098876953</c:v>
                </c:pt>
                <c:pt idx="377">
                  <c:v>274.643310547</c:v>
                </c:pt>
                <c:pt idx="378">
                  <c:v>274.28659057599998</c:v>
                </c:pt>
                <c:pt idx="379">
                  <c:v>274.01361084000001</c:v>
                </c:pt>
                <c:pt idx="380">
                  <c:v>273.73925781200001</c:v>
                </c:pt>
                <c:pt idx="381">
                  <c:v>274.163574219</c:v>
                </c:pt>
                <c:pt idx="382">
                  <c:v>274.88262939499998</c:v>
                </c:pt>
                <c:pt idx="383">
                  <c:v>275.70025634799998</c:v>
                </c:pt>
                <c:pt idx="384">
                  <c:v>276.22137451200001</c:v>
                </c:pt>
                <c:pt idx="385">
                  <c:v>277.090667725</c:v>
                </c:pt>
                <c:pt idx="386">
                  <c:v>277.851654053</c:v>
                </c:pt>
                <c:pt idx="387">
                  <c:v>278.85403442400002</c:v>
                </c:pt>
                <c:pt idx="388">
                  <c:v>279.79003906200001</c:v>
                </c:pt>
                <c:pt idx="389">
                  <c:v>280.62469482400002</c:v>
                </c:pt>
                <c:pt idx="390">
                  <c:v>281.42572021500001</c:v>
                </c:pt>
                <c:pt idx="391">
                  <c:v>282.24783325200002</c:v>
                </c:pt>
                <c:pt idx="392">
                  <c:v>282.69763183600003</c:v>
                </c:pt>
                <c:pt idx="393">
                  <c:v>282.70462036100002</c:v>
                </c:pt>
                <c:pt idx="394">
                  <c:v>283.05642700200002</c:v>
                </c:pt>
                <c:pt idx="395">
                  <c:v>283.49441528300002</c:v>
                </c:pt>
                <c:pt idx="396">
                  <c:v>283.882080078</c:v>
                </c:pt>
                <c:pt idx="397">
                  <c:v>283.867279053</c:v>
                </c:pt>
                <c:pt idx="398">
                  <c:v>283.39019775399998</c:v>
                </c:pt>
                <c:pt idx="399">
                  <c:v>282.74554443400001</c:v>
                </c:pt>
                <c:pt idx="400">
                  <c:v>282.35800170900001</c:v>
                </c:pt>
                <c:pt idx="401">
                  <c:v>281.767333984</c:v>
                </c:pt>
                <c:pt idx="402">
                  <c:v>281.24743652299998</c:v>
                </c:pt>
                <c:pt idx="403">
                  <c:v>280.52447509799998</c:v>
                </c:pt>
                <c:pt idx="404">
                  <c:v>279.74557495099998</c:v>
                </c:pt>
                <c:pt idx="405">
                  <c:v>278.87243652299998</c:v>
                </c:pt>
                <c:pt idx="406">
                  <c:v>278.44854736299999</c:v>
                </c:pt>
                <c:pt idx="407">
                  <c:v>277.80145263700001</c:v>
                </c:pt>
                <c:pt idx="408">
                  <c:v>277.22634887700002</c:v>
                </c:pt>
                <c:pt idx="409">
                  <c:v>276.37371826200001</c:v>
                </c:pt>
                <c:pt idx="410">
                  <c:v>275.66326904300001</c:v>
                </c:pt>
                <c:pt idx="411">
                  <c:v>275.04421997100002</c:v>
                </c:pt>
                <c:pt idx="412">
                  <c:v>274.11703491200001</c:v>
                </c:pt>
                <c:pt idx="413">
                  <c:v>273.31365966800001</c:v>
                </c:pt>
                <c:pt idx="414">
                  <c:v>272.50839233400001</c:v>
                </c:pt>
                <c:pt idx="415">
                  <c:v>271.75314331099997</c:v>
                </c:pt>
                <c:pt idx="416">
                  <c:v>271.39596557599998</c:v>
                </c:pt>
                <c:pt idx="417">
                  <c:v>270.61285400399998</c:v>
                </c:pt>
                <c:pt idx="418">
                  <c:v>270.42385864300002</c:v>
                </c:pt>
                <c:pt idx="419">
                  <c:v>270.14343261699997</c:v>
                </c:pt>
                <c:pt idx="420">
                  <c:v>269.92062377899998</c:v>
                </c:pt>
                <c:pt idx="421">
                  <c:v>269.80001831099997</c:v>
                </c:pt>
                <c:pt idx="422">
                  <c:v>269.62478637700002</c:v>
                </c:pt>
                <c:pt idx="423">
                  <c:v>269.75247192400002</c:v>
                </c:pt>
                <c:pt idx="424">
                  <c:v>269.86419677700002</c:v>
                </c:pt>
                <c:pt idx="425">
                  <c:v>269.966552734</c:v>
                </c:pt>
                <c:pt idx="426">
                  <c:v>270.36550903300002</c:v>
                </c:pt>
                <c:pt idx="427">
                  <c:v>270.04364013700001</c:v>
                </c:pt>
                <c:pt idx="428">
                  <c:v>270.09115600600001</c:v>
                </c:pt>
                <c:pt idx="429">
                  <c:v>270.18960571299999</c:v>
                </c:pt>
                <c:pt idx="430">
                  <c:v>270.59460449199997</c:v>
                </c:pt>
                <c:pt idx="431">
                  <c:v>270.71972656200001</c:v>
                </c:pt>
                <c:pt idx="432">
                  <c:v>271.01351928700001</c:v>
                </c:pt>
                <c:pt idx="433">
                  <c:v>271.36633300800003</c:v>
                </c:pt>
                <c:pt idx="434">
                  <c:v>271.30899047899999</c:v>
                </c:pt>
                <c:pt idx="435">
                  <c:v>271.06106567400002</c:v>
                </c:pt>
                <c:pt idx="436">
                  <c:v>270.716888428</c:v>
                </c:pt>
                <c:pt idx="437">
                  <c:v>271.009277344</c:v>
                </c:pt>
                <c:pt idx="438">
                  <c:v>271.308685303</c:v>
                </c:pt>
                <c:pt idx="439">
                  <c:v>271.29129028300002</c:v>
                </c:pt>
                <c:pt idx="440">
                  <c:v>271.04852294900002</c:v>
                </c:pt>
                <c:pt idx="441">
                  <c:v>270.89578247100002</c:v>
                </c:pt>
                <c:pt idx="442">
                  <c:v>271.113769531</c:v>
                </c:pt>
                <c:pt idx="443">
                  <c:v>270.89004516599999</c:v>
                </c:pt>
                <c:pt idx="444">
                  <c:v>270.44171142599998</c:v>
                </c:pt>
                <c:pt idx="445">
                  <c:v>270.50234985399999</c:v>
                </c:pt>
                <c:pt idx="446">
                  <c:v>270.58999633799999</c:v>
                </c:pt>
                <c:pt idx="447">
                  <c:v>270.99337768599997</c:v>
                </c:pt>
                <c:pt idx="448">
                  <c:v>271.083251953</c:v>
                </c:pt>
                <c:pt idx="449">
                  <c:v>271.243011475</c:v>
                </c:pt>
                <c:pt idx="450">
                  <c:v>271.46447753899997</c:v>
                </c:pt>
                <c:pt idx="451">
                  <c:v>272.009033203</c:v>
                </c:pt>
                <c:pt idx="452">
                  <c:v>272.37551879900002</c:v>
                </c:pt>
                <c:pt idx="453">
                  <c:v>272.47564697299998</c:v>
                </c:pt>
                <c:pt idx="454">
                  <c:v>273.24472045900001</c:v>
                </c:pt>
                <c:pt idx="455">
                  <c:v>273.87390136699997</c:v>
                </c:pt>
                <c:pt idx="456">
                  <c:v>274.74984741200001</c:v>
                </c:pt>
                <c:pt idx="457">
                  <c:v>275.42874145500002</c:v>
                </c:pt>
                <c:pt idx="458">
                  <c:v>275.69229125999999</c:v>
                </c:pt>
                <c:pt idx="459">
                  <c:v>275.808349609</c:v>
                </c:pt>
                <c:pt idx="460">
                  <c:v>276.12976074199997</c:v>
                </c:pt>
                <c:pt idx="461">
                  <c:v>276.08062744099999</c:v>
                </c:pt>
                <c:pt idx="462">
                  <c:v>276.26379394499997</c:v>
                </c:pt>
                <c:pt idx="463">
                  <c:v>276.61730956999997</c:v>
                </c:pt>
                <c:pt idx="464">
                  <c:v>276.72982788100001</c:v>
                </c:pt>
                <c:pt idx="465">
                  <c:v>277.005615234</c:v>
                </c:pt>
                <c:pt idx="466">
                  <c:v>277.10324096699998</c:v>
                </c:pt>
                <c:pt idx="467">
                  <c:v>276.97711181599999</c:v>
                </c:pt>
                <c:pt idx="468">
                  <c:v>277.17807006800001</c:v>
                </c:pt>
                <c:pt idx="469">
                  <c:v>276.85900878899997</c:v>
                </c:pt>
                <c:pt idx="470">
                  <c:v>276.57736206099997</c:v>
                </c:pt>
                <c:pt idx="471">
                  <c:v>276.28799438499999</c:v>
                </c:pt>
                <c:pt idx="472">
                  <c:v>275.94927978499999</c:v>
                </c:pt>
                <c:pt idx="473">
                  <c:v>275.546783447</c:v>
                </c:pt>
                <c:pt idx="474">
                  <c:v>274.947509766</c:v>
                </c:pt>
                <c:pt idx="475">
                  <c:v>274.96203613300003</c:v>
                </c:pt>
                <c:pt idx="476">
                  <c:v>274.25643920900001</c:v>
                </c:pt>
                <c:pt idx="477">
                  <c:v>274.09191894499997</c:v>
                </c:pt>
                <c:pt idx="478">
                  <c:v>273.49411010699998</c:v>
                </c:pt>
                <c:pt idx="479">
                  <c:v>273.33978271500001</c:v>
                </c:pt>
                <c:pt idx="480">
                  <c:v>273.017333984</c:v>
                </c:pt>
                <c:pt idx="481">
                  <c:v>272.68228149399999</c:v>
                </c:pt>
                <c:pt idx="482">
                  <c:v>272.10626220699999</c:v>
                </c:pt>
                <c:pt idx="483">
                  <c:v>271.459716797</c:v>
                </c:pt>
                <c:pt idx="484">
                  <c:v>270.88433837899998</c:v>
                </c:pt>
                <c:pt idx="485">
                  <c:v>270.89181518599997</c:v>
                </c:pt>
                <c:pt idx="486">
                  <c:v>270.587890625</c:v>
                </c:pt>
                <c:pt idx="487">
                  <c:v>270.14520263700001</c:v>
                </c:pt>
                <c:pt idx="488">
                  <c:v>270.05773925800003</c:v>
                </c:pt>
                <c:pt idx="489">
                  <c:v>270.292480469</c:v>
                </c:pt>
                <c:pt idx="490">
                  <c:v>270.47833251999998</c:v>
                </c:pt>
                <c:pt idx="491">
                  <c:v>270.92645263700001</c:v>
                </c:pt>
                <c:pt idx="492">
                  <c:v>270.84472656200001</c:v>
                </c:pt>
                <c:pt idx="493">
                  <c:v>270.875244141</c:v>
                </c:pt>
                <c:pt idx="494">
                  <c:v>271.04461669900002</c:v>
                </c:pt>
                <c:pt idx="495">
                  <c:v>270.910064697</c:v>
                </c:pt>
                <c:pt idx="496">
                  <c:v>270.89895629900002</c:v>
                </c:pt>
                <c:pt idx="497">
                  <c:v>270.96539306599999</c:v>
                </c:pt>
                <c:pt idx="498">
                  <c:v>271.11151123000002</c:v>
                </c:pt>
                <c:pt idx="499">
                  <c:v>270.76248168900003</c:v>
                </c:pt>
                <c:pt idx="500">
                  <c:v>270.74020385699998</c:v>
                </c:pt>
                <c:pt idx="501">
                  <c:v>271.02194213899998</c:v>
                </c:pt>
                <c:pt idx="502">
                  <c:v>271.41110229499998</c:v>
                </c:pt>
                <c:pt idx="503">
                  <c:v>271.85394287100002</c:v>
                </c:pt>
                <c:pt idx="504">
                  <c:v>272.01974487299998</c:v>
                </c:pt>
                <c:pt idx="505">
                  <c:v>272.63253784199998</c:v>
                </c:pt>
                <c:pt idx="506">
                  <c:v>273.30355835</c:v>
                </c:pt>
                <c:pt idx="507">
                  <c:v>274.19003295900001</c:v>
                </c:pt>
                <c:pt idx="508">
                  <c:v>275.23175048799999</c:v>
                </c:pt>
                <c:pt idx="509">
                  <c:v>276.80133056599999</c:v>
                </c:pt>
                <c:pt idx="510">
                  <c:v>279.14553833000002</c:v>
                </c:pt>
                <c:pt idx="511">
                  <c:v>281.33303833000002</c:v>
                </c:pt>
                <c:pt idx="512">
                  <c:v>283.64227294900002</c:v>
                </c:pt>
                <c:pt idx="513">
                  <c:v>287.16311645500002</c:v>
                </c:pt>
                <c:pt idx="514">
                  <c:v>291.23303222700002</c:v>
                </c:pt>
                <c:pt idx="515">
                  <c:v>295.84161376999998</c:v>
                </c:pt>
                <c:pt idx="516">
                  <c:v>299.64169311500001</c:v>
                </c:pt>
                <c:pt idx="517">
                  <c:v>304.271575928</c:v>
                </c:pt>
                <c:pt idx="518">
                  <c:v>308.18524169900002</c:v>
                </c:pt>
                <c:pt idx="519">
                  <c:v>312.40939331099997</c:v>
                </c:pt>
                <c:pt idx="520">
                  <c:v>316.621582031</c:v>
                </c:pt>
                <c:pt idx="521">
                  <c:v>321.13763427700002</c:v>
                </c:pt>
                <c:pt idx="522">
                  <c:v>325.93362426800002</c:v>
                </c:pt>
                <c:pt idx="523">
                  <c:v>330.15792846699998</c:v>
                </c:pt>
                <c:pt idx="524">
                  <c:v>333.924560547</c:v>
                </c:pt>
                <c:pt idx="525">
                  <c:v>337.52767944300001</c:v>
                </c:pt>
                <c:pt idx="526">
                  <c:v>342.32220459000001</c:v>
                </c:pt>
                <c:pt idx="527">
                  <c:v>346.01205444300001</c:v>
                </c:pt>
                <c:pt idx="528">
                  <c:v>349.28674316399997</c:v>
                </c:pt>
                <c:pt idx="529">
                  <c:v>352.05453491200001</c:v>
                </c:pt>
                <c:pt idx="530">
                  <c:v>355.28298950200002</c:v>
                </c:pt>
                <c:pt idx="531">
                  <c:v>358.431549072</c:v>
                </c:pt>
                <c:pt idx="532">
                  <c:v>360.46420288100001</c:v>
                </c:pt>
                <c:pt idx="533">
                  <c:v>362.17047119099999</c:v>
                </c:pt>
                <c:pt idx="534">
                  <c:v>364.80136108400001</c:v>
                </c:pt>
                <c:pt idx="535">
                  <c:v>366.341705322</c:v>
                </c:pt>
                <c:pt idx="536">
                  <c:v>368.50860595699999</c:v>
                </c:pt>
                <c:pt idx="537">
                  <c:v>370.468261719</c:v>
                </c:pt>
                <c:pt idx="538">
                  <c:v>372.60900878899997</c:v>
                </c:pt>
                <c:pt idx="539">
                  <c:v>374.82296752899998</c:v>
                </c:pt>
                <c:pt idx="540">
                  <c:v>376.30822753899997</c:v>
                </c:pt>
                <c:pt idx="541">
                  <c:v>378.39617919900002</c:v>
                </c:pt>
                <c:pt idx="542">
                  <c:v>379.799560547</c:v>
                </c:pt>
                <c:pt idx="543">
                  <c:v>381.571777344</c:v>
                </c:pt>
                <c:pt idx="544">
                  <c:v>383.24264526399998</c:v>
                </c:pt>
                <c:pt idx="545">
                  <c:v>384.734283447</c:v>
                </c:pt>
                <c:pt idx="546">
                  <c:v>386.07418823199998</c:v>
                </c:pt>
                <c:pt idx="547">
                  <c:v>387.478759766</c:v>
                </c:pt>
                <c:pt idx="548">
                  <c:v>389.51193237299998</c:v>
                </c:pt>
                <c:pt idx="549">
                  <c:v>391.48995971699998</c:v>
                </c:pt>
                <c:pt idx="550">
                  <c:v>392.12265014600001</c:v>
                </c:pt>
                <c:pt idx="551">
                  <c:v>392.75784301800002</c:v>
                </c:pt>
                <c:pt idx="552">
                  <c:v>394.37188720699999</c:v>
                </c:pt>
                <c:pt idx="553">
                  <c:v>395.05801391599999</c:v>
                </c:pt>
                <c:pt idx="554">
                  <c:v>395.50372314499998</c:v>
                </c:pt>
                <c:pt idx="555">
                  <c:v>396.17404174799998</c:v>
                </c:pt>
                <c:pt idx="556">
                  <c:v>396.75955200200002</c:v>
                </c:pt>
                <c:pt idx="557">
                  <c:v>397.22817993199999</c:v>
                </c:pt>
                <c:pt idx="558">
                  <c:v>397.02056884799998</c:v>
                </c:pt>
                <c:pt idx="559">
                  <c:v>397.52059936500001</c:v>
                </c:pt>
                <c:pt idx="560">
                  <c:v>397.99807739300002</c:v>
                </c:pt>
                <c:pt idx="561">
                  <c:v>398.38516235399999</c:v>
                </c:pt>
                <c:pt idx="562">
                  <c:v>398.82818603499999</c:v>
                </c:pt>
                <c:pt idx="563">
                  <c:v>398.88729858400001</c:v>
                </c:pt>
                <c:pt idx="564">
                  <c:v>399.44586181599999</c:v>
                </c:pt>
                <c:pt idx="565">
                  <c:v>398.15896606400003</c:v>
                </c:pt>
                <c:pt idx="566">
                  <c:v>397.69174194300001</c:v>
                </c:pt>
                <c:pt idx="567">
                  <c:v>397.53237915</c:v>
                </c:pt>
                <c:pt idx="568">
                  <c:v>397.08990478499999</c:v>
                </c:pt>
                <c:pt idx="569">
                  <c:v>398.0050354</c:v>
                </c:pt>
                <c:pt idx="570">
                  <c:v>396.75955200200002</c:v>
                </c:pt>
                <c:pt idx="571">
                  <c:v>396.207519531</c:v>
                </c:pt>
                <c:pt idx="572">
                  <c:v>395.53909301800002</c:v>
                </c:pt>
                <c:pt idx="573">
                  <c:v>396.63223266599999</c:v>
                </c:pt>
                <c:pt idx="574">
                  <c:v>394.75738525399998</c:v>
                </c:pt>
                <c:pt idx="575">
                  <c:v>393.73733520500002</c:v>
                </c:pt>
                <c:pt idx="576">
                  <c:v>394.26443481400003</c:v>
                </c:pt>
                <c:pt idx="577">
                  <c:v>394.82058715800002</c:v>
                </c:pt>
                <c:pt idx="578">
                  <c:v>395.689208984</c:v>
                </c:pt>
                <c:pt idx="579">
                  <c:v>395.38049316399997</c:v>
                </c:pt>
                <c:pt idx="580">
                  <c:v>395.43444824199997</c:v>
                </c:pt>
                <c:pt idx="581">
                  <c:v>394.95501709000001</c:v>
                </c:pt>
                <c:pt idx="582">
                  <c:v>395.21575927700002</c:v>
                </c:pt>
                <c:pt idx="583">
                  <c:v>396.04360961899999</c:v>
                </c:pt>
                <c:pt idx="584">
                  <c:v>396.58908081099997</c:v>
                </c:pt>
                <c:pt idx="585">
                  <c:v>396.09826660200002</c:v>
                </c:pt>
                <c:pt idx="586">
                  <c:v>396.378417969</c:v>
                </c:pt>
                <c:pt idx="587">
                  <c:v>397.61535644499997</c:v>
                </c:pt>
                <c:pt idx="588">
                  <c:v>397.71765136699997</c:v>
                </c:pt>
                <c:pt idx="589">
                  <c:v>399.27474975600001</c:v>
                </c:pt>
                <c:pt idx="590">
                  <c:v>399.73370361299999</c:v>
                </c:pt>
                <c:pt idx="591">
                  <c:v>399.76315307599998</c:v>
                </c:pt>
                <c:pt idx="592">
                  <c:v>400.45843505900001</c:v>
                </c:pt>
                <c:pt idx="593">
                  <c:v>400.74871826200001</c:v>
                </c:pt>
                <c:pt idx="594">
                  <c:v>400.75192260699998</c:v>
                </c:pt>
                <c:pt idx="595">
                  <c:v>401.19195556599999</c:v>
                </c:pt>
                <c:pt idx="596">
                  <c:v>401.15872192400002</c:v>
                </c:pt>
                <c:pt idx="597">
                  <c:v>402.62335205099998</c:v>
                </c:pt>
                <c:pt idx="598">
                  <c:v>403.37011718799999</c:v>
                </c:pt>
                <c:pt idx="599">
                  <c:v>403.392486572</c:v>
                </c:pt>
                <c:pt idx="600">
                  <c:v>403.88146972700002</c:v>
                </c:pt>
                <c:pt idx="601">
                  <c:v>403.70938110399999</c:v>
                </c:pt>
                <c:pt idx="602">
                  <c:v>404.3644104</c:v>
                </c:pt>
                <c:pt idx="603">
                  <c:v>404.089019775</c:v>
                </c:pt>
                <c:pt idx="604">
                  <c:v>404.200683594</c:v>
                </c:pt>
                <c:pt idx="605">
                  <c:v>404.58377075200002</c:v>
                </c:pt>
                <c:pt idx="606">
                  <c:v>403.04495239300002</c:v>
                </c:pt>
                <c:pt idx="607">
                  <c:v>403.37149047899999</c:v>
                </c:pt>
                <c:pt idx="608">
                  <c:v>402.24581909199998</c:v>
                </c:pt>
                <c:pt idx="609">
                  <c:v>401.34863281200001</c:v>
                </c:pt>
                <c:pt idx="610">
                  <c:v>400.74771118199999</c:v>
                </c:pt>
                <c:pt idx="611">
                  <c:v>400.34402465800002</c:v>
                </c:pt>
                <c:pt idx="612">
                  <c:v>400.68484497100002</c:v>
                </c:pt>
                <c:pt idx="613">
                  <c:v>400.07467651399998</c:v>
                </c:pt>
                <c:pt idx="614">
                  <c:v>399.76339721699998</c:v>
                </c:pt>
                <c:pt idx="615">
                  <c:v>399.785400391</c:v>
                </c:pt>
                <c:pt idx="616">
                  <c:v>400.70916748000002</c:v>
                </c:pt>
                <c:pt idx="617">
                  <c:v>400.613189697</c:v>
                </c:pt>
                <c:pt idx="618">
                  <c:v>399.29583740200002</c:v>
                </c:pt>
                <c:pt idx="619">
                  <c:v>398.57489013700001</c:v>
                </c:pt>
                <c:pt idx="620">
                  <c:v>397.70559692400002</c:v>
                </c:pt>
                <c:pt idx="621">
                  <c:v>395.54751586899999</c:v>
                </c:pt>
                <c:pt idx="622">
                  <c:v>392.56619262700002</c:v>
                </c:pt>
                <c:pt idx="623">
                  <c:v>389.62200927700002</c:v>
                </c:pt>
                <c:pt idx="624">
                  <c:v>386.59082031200001</c:v>
                </c:pt>
                <c:pt idx="625">
                  <c:v>382.85214233400001</c:v>
                </c:pt>
                <c:pt idx="626">
                  <c:v>378.71127319300001</c:v>
                </c:pt>
                <c:pt idx="627">
                  <c:v>374.10656738300003</c:v>
                </c:pt>
                <c:pt idx="628">
                  <c:v>370.366943359</c:v>
                </c:pt>
                <c:pt idx="629">
                  <c:v>365.52102661100002</c:v>
                </c:pt>
                <c:pt idx="630">
                  <c:v>360.20037841800001</c:v>
                </c:pt>
                <c:pt idx="631">
                  <c:v>354.81283569300001</c:v>
                </c:pt>
                <c:pt idx="632">
                  <c:v>350.09085083000002</c:v>
                </c:pt>
                <c:pt idx="633">
                  <c:v>345.210113525</c:v>
                </c:pt>
                <c:pt idx="634">
                  <c:v>340.966796875</c:v>
                </c:pt>
                <c:pt idx="635">
                  <c:v>336.887207031</c:v>
                </c:pt>
                <c:pt idx="636">
                  <c:v>332.39505004900002</c:v>
                </c:pt>
                <c:pt idx="637">
                  <c:v>329.099517822</c:v>
                </c:pt>
                <c:pt idx="638">
                  <c:v>325.49081420900001</c:v>
                </c:pt>
                <c:pt idx="639">
                  <c:v>322.26113891599999</c:v>
                </c:pt>
                <c:pt idx="640">
                  <c:v>318.44177246100003</c:v>
                </c:pt>
                <c:pt idx="641">
                  <c:v>316.15313720699999</c:v>
                </c:pt>
                <c:pt idx="642">
                  <c:v>313.573730469</c:v>
                </c:pt>
                <c:pt idx="643">
                  <c:v>311.311767578</c:v>
                </c:pt>
                <c:pt idx="644">
                  <c:v>308.91778564499998</c:v>
                </c:pt>
                <c:pt idx="645">
                  <c:v>306.52200317400002</c:v>
                </c:pt>
                <c:pt idx="646">
                  <c:v>303.639801025</c:v>
                </c:pt>
                <c:pt idx="647">
                  <c:v>301.38827514600001</c:v>
                </c:pt>
                <c:pt idx="648">
                  <c:v>299.33319091800001</c:v>
                </c:pt>
                <c:pt idx="649">
                  <c:v>297.344970703</c:v>
                </c:pt>
                <c:pt idx="650">
                  <c:v>295.54879760699998</c:v>
                </c:pt>
                <c:pt idx="651">
                  <c:v>293.400482178</c:v>
                </c:pt>
                <c:pt idx="652">
                  <c:v>291.80560302700002</c:v>
                </c:pt>
                <c:pt idx="653">
                  <c:v>290.07614135699998</c:v>
                </c:pt>
                <c:pt idx="654">
                  <c:v>288.20007324199997</c:v>
                </c:pt>
                <c:pt idx="655">
                  <c:v>286.292144775</c:v>
                </c:pt>
                <c:pt idx="656">
                  <c:v>284.50506591800001</c:v>
                </c:pt>
                <c:pt idx="657">
                  <c:v>283.48080444300001</c:v>
                </c:pt>
                <c:pt idx="658">
                  <c:v>282.03918456999997</c:v>
                </c:pt>
                <c:pt idx="659">
                  <c:v>281.00497436500001</c:v>
                </c:pt>
                <c:pt idx="660">
                  <c:v>279.99908447299998</c:v>
                </c:pt>
                <c:pt idx="661">
                  <c:v>278.85910034199998</c:v>
                </c:pt>
                <c:pt idx="662">
                  <c:v>277.96887206999997</c:v>
                </c:pt>
                <c:pt idx="663">
                  <c:v>276.84793090800002</c:v>
                </c:pt>
                <c:pt idx="664">
                  <c:v>276.084075928</c:v>
                </c:pt>
                <c:pt idx="665">
                  <c:v>275.42416381800001</c:v>
                </c:pt>
                <c:pt idx="666">
                  <c:v>274.70138549799998</c:v>
                </c:pt>
                <c:pt idx="667">
                  <c:v>273.925048828</c:v>
                </c:pt>
                <c:pt idx="668">
                  <c:v>273.265869141</c:v>
                </c:pt>
                <c:pt idx="669">
                  <c:v>272.68521118199999</c:v>
                </c:pt>
                <c:pt idx="670">
                  <c:v>272.11434936500001</c:v>
                </c:pt>
                <c:pt idx="671">
                  <c:v>271.871917725</c:v>
                </c:pt>
                <c:pt idx="672">
                  <c:v>271.80502319300001</c:v>
                </c:pt>
                <c:pt idx="673">
                  <c:v>271.98171997100002</c:v>
                </c:pt>
                <c:pt idx="674">
                  <c:v>271.88870239300002</c:v>
                </c:pt>
                <c:pt idx="675">
                  <c:v>271.70260620099998</c:v>
                </c:pt>
                <c:pt idx="676">
                  <c:v>271.85833740200002</c:v>
                </c:pt>
                <c:pt idx="677">
                  <c:v>271.98733520500002</c:v>
                </c:pt>
                <c:pt idx="678">
                  <c:v>272.24017334000001</c:v>
                </c:pt>
                <c:pt idx="679">
                  <c:v>272.37802124000001</c:v>
                </c:pt>
                <c:pt idx="680">
                  <c:v>272.71066284199998</c:v>
                </c:pt>
                <c:pt idx="681">
                  <c:v>273.46499633799999</c:v>
                </c:pt>
                <c:pt idx="682">
                  <c:v>274.891448975</c:v>
                </c:pt>
                <c:pt idx="683">
                  <c:v>276.56906127899998</c:v>
                </c:pt>
                <c:pt idx="684">
                  <c:v>278.31576538100001</c:v>
                </c:pt>
                <c:pt idx="685">
                  <c:v>280.92666625999999</c:v>
                </c:pt>
                <c:pt idx="686">
                  <c:v>283.23431396500001</c:v>
                </c:pt>
                <c:pt idx="687">
                  <c:v>285.85775756800001</c:v>
                </c:pt>
                <c:pt idx="688">
                  <c:v>288.69442749000001</c:v>
                </c:pt>
                <c:pt idx="689">
                  <c:v>291.96331787100002</c:v>
                </c:pt>
                <c:pt idx="690">
                  <c:v>295.802246094</c:v>
                </c:pt>
                <c:pt idx="691">
                  <c:v>299.66519165</c:v>
                </c:pt>
                <c:pt idx="692">
                  <c:v>302.753997803</c:v>
                </c:pt>
                <c:pt idx="693">
                  <c:v>306.99465942400002</c:v>
                </c:pt>
                <c:pt idx="694">
                  <c:v>311.17501831099997</c:v>
                </c:pt>
                <c:pt idx="695">
                  <c:v>315.24417114300002</c:v>
                </c:pt>
                <c:pt idx="696">
                  <c:v>319.63763427700002</c:v>
                </c:pt>
                <c:pt idx="697">
                  <c:v>323.69485473600002</c:v>
                </c:pt>
                <c:pt idx="698">
                  <c:v>327.48297119099999</c:v>
                </c:pt>
                <c:pt idx="699">
                  <c:v>331.16000366200001</c:v>
                </c:pt>
                <c:pt idx="700">
                  <c:v>334.55575561500001</c:v>
                </c:pt>
                <c:pt idx="701">
                  <c:v>338.142486572</c:v>
                </c:pt>
                <c:pt idx="702">
                  <c:v>341.01892089799998</c:v>
                </c:pt>
                <c:pt idx="703">
                  <c:v>343.83358764600001</c:v>
                </c:pt>
                <c:pt idx="704">
                  <c:v>346.85919189499998</c:v>
                </c:pt>
                <c:pt idx="705">
                  <c:v>350.51190185500002</c:v>
                </c:pt>
                <c:pt idx="706">
                  <c:v>353.38543701200001</c:v>
                </c:pt>
                <c:pt idx="707">
                  <c:v>356.11465454099999</c:v>
                </c:pt>
                <c:pt idx="708">
                  <c:v>359.25436401399998</c:v>
                </c:pt>
                <c:pt idx="709">
                  <c:v>361.38528442400002</c:v>
                </c:pt>
                <c:pt idx="710">
                  <c:v>363.33709716800001</c:v>
                </c:pt>
                <c:pt idx="711">
                  <c:v>366.39791870099998</c:v>
                </c:pt>
                <c:pt idx="712">
                  <c:v>368.03222656200001</c:v>
                </c:pt>
                <c:pt idx="713">
                  <c:v>370.460205078</c:v>
                </c:pt>
                <c:pt idx="714">
                  <c:v>371.50247192400002</c:v>
                </c:pt>
                <c:pt idx="715">
                  <c:v>372.542144775</c:v>
                </c:pt>
                <c:pt idx="716">
                  <c:v>373.87487793000003</c:v>
                </c:pt>
                <c:pt idx="717">
                  <c:v>375.95309448199998</c:v>
                </c:pt>
                <c:pt idx="718">
                  <c:v>377.388580322</c:v>
                </c:pt>
                <c:pt idx="719">
                  <c:v>378.67233276399998</c:v>
                </c:pt>
                <c:pt idx="720">
                  <c:v>380.08059692400002</c:v>
                </c:pt>
                <c:pt idx="721">
                  <c:v>380.80975341800001</c:v>
                </c:pt>
                <c:pt idx="722">
                  <c:v>382.78887939499998</c:v>
                </c:pt>
                <c:pt idx="723">
                  <c:v>384.17556762700002</c:v>
                </c:pt>
                <c:pt idx="724">
                  <c:v>385.95474243199999</c:v>
                </c:pt>
                <c:pt idx="725">
                  <c:v>386.79721069300001</c:v>
                </c:pt>
                <c:pt idx="726">
                  <c:v>388.40411376999998</c:v>
                </c:pt>
                <c:pt idx="727">
                  <c:v>389.87911987299998</c:v>
                </c:pt>
                <c:pt idx="728">
                  <c:v>391.87506103499999</c:v>
                </c:pt>
                <c:pt idx="729">
                  <c:v>392.94781494099999</c:v>
                </c:pt>
                <c:pt idx="730">
                  <c:v>394.117095947</c:v>
                </c:pt>
                <c:pt idx="731">
                  <c:v>394.79067993199999</c:v>
                </c:pt>
                <c:pt idx="732">
                  <c:v>395.77215576200001</c:v>
                </c:pt>
                <c:pt idx="733">
                  <c:v>396.93682861299999</c:v>
                </c:pt>
                <c:pt idx="734">
                  <c:v>397.64984130900001</c:v>
                </c:pt>
                <c:pt idx="735">
                  <c:v>398.78451538100001</c:v>
                </c:pt>
                <c:pt idx="736">
                  <c:v>399.67199706999997</c:v>
                </c:pt>
                <c:pt idx="737">
                  <c:v>399.95797729499998</c:v>
                </c:pt>
                <c:pt idx="738">
                  <c:v>400.013671875</c:v>
                </c:pt>
                <c:pt idx="739">
                  <c:v>399.56433105500003</c:v>
                </c:pt>
                <c:pt idx="740">
                  <c:v>399.73989868199999</c:v>
                </c:pt>
                <c:pt idx="741">
                  <c:v>398.18203735399999</c:v>
                </c:pt>
                <c:pt idx="742">
                  <c:v>396.75747680699999</c:v>
                </c:pt>
                <c:pt idx="743">
                  <c:v>394.42825317400002</c:v>
                </c:pt>
                <c:pt idx="744">
                  <c:v>392.59558105500003</c:v>
                </c:pt>
                <c:pt idx="745">
                  <c:v>390.99572753899997</c:v>
                </c:pt>
                <c:pt idx="746">
                  <c:v>388.13455200200002</c:v>
                </c:pt>
                <c:pt idx="747">
                  <c:v>385.06951904300001</c:v>
                </c:pt>
                <c:pt idx="748">
                  <c:v>381.82162475600001</c:v>
                </c:pt>
                <c:pt idx="749">
                  <c:v>377.62658691399997</c:v>
                </c:pt>
                <c:pt idx="750">
                  <c:v>373.92355346699998</c:v>
                </c:pt>
                <c:pt idx="751">
                  <c:v>370.60885620099998</c:v>
                </c:pt>
                <c:pt idx="752">
                  <c:v>367.02178955099998</c:v>
                </c:pt>
                <c:pt idx="753">
                  <c:v>362.17843627899998</c:v>
                </c:pt>
                <c:pt idx="754">
                  <c:v>358.76885986299999</c:v>
                </c:pt>
                <c:pt idx="755">
                  <c:v>354.56182861299999</c:v>
                </c:pt>
                <c:pt idx="756">
                  <c:v>349.75991821299999</c:v>
                </c:pt>
                <c:pt idx="757">
                  <c:v>344.51327514600001</c:v>
                </c:pt>
                <c:pt idx="758">
                  <c:v>339.56933593799999</c:v>
                </c:pt>
                <c:pt idx="759">
                  <c:v>334.49737548799999</c:v>
                </c:pt>
                <c:pt idx="760">
                  <c:v>329.62454223600002</c:v>
                </c:pt>
                <c:pt idx="761">
                  <c:v>324.636810303</c:v>
                </c:pt>
                <c:pt idx="762">
                  <c:v>319.564453125</c:v>
                </c:pt>
                <c:pt idx="763">
                  <c:v>315.80279540999999</c:v>
                </c:pt>
                <c:pt idx="764">
                  <c:v>311.25140380900001</c:v>
                </c:pt>
                <c:pt idx="765">
                  <c:v>307.24554443400001</c:v>
                </c:pt>
                <c:pt idx="766">
                  <c:v>304.18817138700001</c:v>
                </c:pt>
                <c:pt idx="767">
                  <c:v>300.942626953</c:v>
                </c:pt>
                <c:pt idx="768">
                  <c:v>298.52835083000002</c:v>
                </c:pt>
                <c:pt idx="769">
                  <c:v>296.57644653300002</c:v>
                </c:pt>
                <c:pt idx="770">
                  <c:v>294.86541748000002</c:v>
                </c:pt>
                <c:pt idx="771">
                  <c:v>292.75338745099998</c:v>
                </c:pt>
                <c:pt idx="772">
                  <c:v>290.91217040999999</c:v>
                </c:pt>
                <c:pt idx="773">
                  <c:v>289.51303100600001</c:v>
                </c:pt>
                <c:pt idx="774">
                  <c:v>288.50448608400001</c:v>
                </c:pt>
                <c:pt idx="775">
                  <c:v>287.68011474600002</c:v>
                </c:pt>
                <c:pt idx="776">
                  <c:v>286.88830566399997</c:v>
                </c:pt>
                <c:pt idx="777">
                  <c:v>286.25479125999999</c:v>
                </c:pt>
                <c:pt idx="778">
                  <c:v>285.86651611299999</c:v>
                </c:pt>
                <c:pt idx="779">
                  <c:v>285.10317993199999</c:v>
                </c:pt>
                <c:pt idx="780">
                  <c:v>284.13827514600001</c:v>
                </c:pt>
                <c:pt idx="781">
                  <c:v>283.45611572299998</c:v>
                </c:pt>
                <c:pt idx="782">
                  <c:v>282.55435180699999</c:v>
                </c:pt>
                <c:pt idx="783">
                  <c:v>282.13400268599997</c:v>
                </c:pt>
                <c:pt idx="784">
                  <c:v>281.35385131800001</c:v>
                </c:pt>
                <c:pt idx="785">
                  <c:v>280.43066406200001</c:v>
                </c:pt>
                <c:pt idx="786">
                  <c:v>279.76013183600003</c:v>
                </c:pt>
                <c:pt idx="787">
                  <c:v>278.57925415</c:v>
                </c:pt>
                <c:pt idx="788">
                  <c:v>277.495605469</c:v>
                </c:pt>
                <c:pt idx="789">
                  <c:v>276.22406005900001</c:v>
                </c:pt>
                <c:pt idx="790">
                  <c:v>274.80001831099997</c:v>
                </c:pt>
                <c:pt idx="791">
                  <c:v>273.85293579099999</c:v>
                </c:pt>
                <c:pt idx="792">
                  <c:v>272.95568847700002</c:v>
                </c:pt>
                <c:pt idx="793">
                  <c:v>271.80047607400002</c:v>
                </c:pt>
                <c:pt idx="794">
                  <c:v>271.19766235399999</c:v>
                </c:pt>
                <c:pt idx="795">
                  <c:v>270.793792725</c:v>
                </c:pt>
                <c:pt idx="796">
                  <c:v>270.47396850600001</c:v>
                </c:pt>
                <c:pt idx="797">
                  <c:v>270.63601684600002</c:v>
                </c:pt>
                <c:pt idx="798">
                  <c:v>271.00900268599997</c:v>
                </c:pt>
                <c:pt idx="799">
                  <c:v>271.67550659199998</c:v>
                </c:pt>
                <c:pt idx="800">
                  <c:v>272.82714843799999</c:v>
                </c:pt>
                <c:pt idx="801">
                  <c:v>273.96878051800002</c:v>
                </c:pt>
                <c:pt idx="802">
                  <c:v>275.64440918000003</c:v>
                </c:pt>
                <c:pt idx="803">
                  <c:v>277.78109741200001</c:v>
                </c:pt>
                <c:pt idx="804">
                  <c:v>280.61315918000003</c:v>
                </c:pt>
                <c:pt idx="805">
                  <c:v>284.23043823199998</c:v>
                </c:pt>
                <c:pt idx="806">
                  <c:v>287.81439209000001</c:v>
                </c:pt>
                <c:pt idx="807">
                  <c:v>291.81115722700002</c:v>
                </c:pt>
                <c:pt idx="808">
                  <c:v>296.60647583000002</c:v>
                </c:pt>
                <c:pt idx="809">
                  <c:v>301.431884766</c:v>
                </c:pt>
                <c:pt idx="810">
                  <c:v>306.50045776399998</c:v>
                </c:pt>
                <c:pt idx="811">
                  <c:v>311.97671508799999</c:v>
                </c:pt>
                <c:pt idx="812">
                  <c:v>318.14089965800002</c:v>
                </c:pt>
                <c:pt idx="813">
                  <c:v>323.64318847700002</c:v>
                </c:pt>
                <c:pt idx="814">
                  <c:v>328.60894775399998</c:v>
                </c:pt>
                <c:pt idx="815">
                  <c:v>333.49288940399998</c:v>
                </c:pt>
                <c:pt idx="816">
                  <c:v>338.94692993199999</c:v>
                </c:pt>
                <c:pt idx="817">
                  <c:v>344.21267700200002</c:v>
                </c:pt>
                <c:pt idx="818">
                  <c:v>347.93753051800002</c:v>
                </c:pt>
                <c:pt idx="819">
                  <c:v>350.77890014600001</c:v>
                </c:pt>
                <c:pt idx="820">
                  <c:v>354.24542236299999</c:v>
                </c:pt>
                <c:pt idx="821">
                  <c:v>358.32369995099998</c:v>
                </c:pt>
                <c:pt idx="822">
                  <c:v>361.341308594</c:v>
                </c:pt>
                <c:pt idx="823">
                  <c:v>363.65411376999998</c:v>
                </c:pt>
                <c:pt idx="824">
                  <c:v>366.404541016</c:v>
                </c:pt>
                <c:pt idx="825">
                  <c:v>368.29019165</c:v>
                </c:pt>
                <c:pt idx="826">
                  <c:v>370.04534912100002</c:v>
                </c:pt>
                <c:pt idx="827">
                  <c:v>372.12322998000002</c:v>
                </c:pt>
                <c:pt idx="828">
                  <c:v>373.63204956099997</c:v>
                </c:pt>
                <c:pt idx="829">
                  <c:v>376.08657836899999</c:v>
                </c:pt>
                <c:pt idx="830">
                  <c:v>379.38659668000003</c:v>
                </c:pt>
                <c:pt idx="831">
                  <c:v>381.89309692400002</c:v>
                </c:pt>
                <c:pt idx="832">
                  <c:v>384.04946899399999</c:v>
                </c:pt>
                <c:pt idx="833">
                  <c:v>385.58972168000003</c:v>
                </c:pt>
                <c:pt idx="834">
                  <c:v>387.022949219</c:v>
                </c:pt>
                <c:pt idx="835">
                  <c:v>387.94973754900002</c:v>
                </c:pt>
                <c:pt idx="836">
                  <c:v>389.142089844</c:v>
                </c:pt>
                <c:pt idx="837">
                  <c:v>390.295410156</c:v>
                </c:pt>
                <c:pt idx="838">
                  <c:v>391.64270019499997</c:v>
                </c:pt>
                <c:pt idx="839">
                  <c:v>392.426269531</c:v>
                </c:pt>
                <c:pt idx="840">
                  <c:v>394.73809814499998</c:v>
                </c:pt>
                <c:pt idx="841">
                  <c:v>396.36230468799999</c:v>
                </c:pt>
                <c:pt idx="842">
                  <c:v>398.32849121100003</c:v>
                </c:pt>
                <c:pt idx="843">
                  <c:v>397.98016357400002</c:v>
                </c:pt>
                <c:pt idx="844">
                  <c:v>399.06042480500003</c:v>
                </c:pt>
                <c:pt idx="845">
                  <c:v>399.78457641599999</c:v>
                </c:pt>
                <c:pt idx="846">
                  <c:v>400.43133544900002</c:v>
                </c:pt>
                <c:pt idx="847">
                  <c:v>401.10116577100001</c:v>
                </c:pt>
                <c:pt idx="848">
                  <c:v>400.72839355500003</c:v>
                </c:pt>
                <c:pt idx="849">
                  <c:v>400.19650268599997</c:v>
                </c:pt>
                <c:pt idx="850">
                  <c:v>400.62997436500001</c:v>
                </c:pt>
                <c:pt idx="851">
                  <c:v>400.54278564499998</c:v>
                </c:pt>
                <c:pt idx="852">
                  <c:v>400.248535156</c:v>
                </c:pt>
                <c:pt idx="853">
                  <c:v>400.44140625</c:v>
                </c:pt>
                <c:pt idx="854">
                  <c:v>400.51882934600002</c:v>
                </c:pt>
                <c:pt idx="855">
                  <c:v>399.4559021</c:v>
                </c:pt>
                <c:pt idx="856">
                  <c:v>399.42672729499998</c:v>
                </c:pt>
                <c:pt idx="857">
                  <c:v>398.98339843799999</c:v>
                </c:pt>
                <c:pt idx="858">
                  <c:v>398.61563110399999</c:v>
                </c:pt>
                <c:pt idx="859">
                  <c:v>398.150390625</c:v>
                </c:pt>
                <c:pt idx="860">
                  <c:v>397.45690918000003</c:v>
                </c:pt>
                <c:pt idx="861">
                  <c:v>396.65408325200002</c:v>
                </c:pt>
                <c:pt idx="862">
                  <c:v>396.060791016</c:v>
                </c:pt>
                <c:pt idx="863">
                  <c:v>395.54022216800001</c:v>
                </c:pt>
                <c:pt idx="864">
                  <c:v>395.72222900399998</c:v>
                </c:pt>
                <c:pt idx="865">
                  <c:v>397.05740356400003</c:v>
                </c:pt>
                <c:pt idx="866">
                  <c:v>396.869384766</c:v>
                </c:pt>
                <c:pt idx="867">
                  <c:v>397.54251098600002</c:v>
                </c:pt>
                <c:pt idx="868">
                  <c:v>397.97857665999999</c:v>
                </c:pt>
                <c:pt idx="869">
                  <c:v>397.83117675800003</c:v>
                </c:pt>
                <c:pt idx="870">
                  <c:v>397.939453125</c:v>
                </c:pt>
                <c:pt idx="871">
                  <c:v>397.143707275</c:v>
                </c:pt>
                <c:pt idx="872">
                  <c:v>396.74114990200002</c:v>
                </c:pt>
                <c:pt idx="873">
                  <c:v>396.138916016</c:v>
                </c:pt>
                <c:pt idx="874">
                  <c:v>397.11065673799999</c:v>
                </c:pt>
                <c:pt idx="875">
                  <c:v>397.31967163100001</c:v>
                </c:pt>
                <c:pt idx="876">
                  <c:v>398.14758300800003</c:v>
                </c:pt>
                <c:pt idx="877">
                  <c:v>398.24993896500001</c:v>
                </c:pt>
                <c:pt idx="878">
                  <c:v>397.470214844</c:v>
                </c:pt>
                <c:pt idx="879">
                  <c:v>397.9659729</c:v>
                </c:pt>
                <c:pt idx="880">
                  <c:v>397.39492797899999</c:v>
                </c:pt>
                <c:pt idx="881">
                  <c:v>396.69375610399999</c:v>
                </c:pt>
                <c:pt idx="882">
                  <c:v>396.43218994099999</c:v>
                </c:pt>
                <c:pt idx="883">
                  <c:v>396.67507934600002</c:v>
                </c:pt>
                <c:pt idx="884">
                  <c:v>396.568603516</c:v>
                </c:pt>
                <c:pt idx="885">
                  <c:v>396.71353149399999</c:v>
                </c:pt>
                <c:pt idx="886">
                  <c:v>396.62945556599999</c:v>
                </c:pt>
                <c:pt idx="887">
                  <c:v>396.87921142599998</c:v>
                </c:pt>
                <c:pt idx="888">
                  <c:v>397.72537231400003</c:v>
                </c:pt>
                <c:pt idx="889">
                  <c:v>397.312744141</c:v>
                </c:pt>
                <c:pt idx="890">
                  <c:v>397.94833374000001</c:v>
                </c:pt>
                <c:pt idx="891">
                  <c:v>397.78814697299998</c:v>
                </c:pt>
                <c:pt idx="892">
                  <c:v>398.01556396500001</c:v>
                </c:pt>
                <c:pt idx="893">
                  <c:v>397.63040161100002</c:v>
                </c:pt>
                <c:pt idx="894">
                  <c:v>397.60842895500002</c:v>
                </c:pt>
                <c:pt idx="895">
                  <c:v>398.70150756800001</c:v>
                </c:pt>
                <c:pt idx="896">
                  <c:v>399.97219848600002</c:v>
                </c:pt>
                <c:pt idx="897">
                  <c:v>400.43475341800001</c:v>
                </c:pt>
                <c:pt idx="898">
                  <c:v>401.04510498000002</c:v>
                </c:pt>
                <c:pt idx="899">
                  <c:v>401.02517700200002</c:v>
                </c:pt>
                <c:pt idx="900">
                  <c:v>400.23223876999998</c:v>
                </c:pt>
                <c:pt idx="901">
                  <c:v>399.80123901399998</c:v>
                </c:pt>
                <c:pt idx="902">
                  <c:v>399.7421875</c:v>
                </c:pt>
                <c:pt idx="903">
                  <c:v>399.478027344</c:v>
                </c:pt>
                <c:pt idx="904">
                  <c:v>399.13888549799998</c:v>
                </c:pt>
                <c:pt idx="905">
                  <c:v>398.61965942400002</c:v>
                </c:pt>
                <c:pt idx="906">
                  <c:v>398.13778686500001</c:v>
                </c:pt>
                <c:pt idx="907">
                  <c:v>397.38912963899998</c:v>
                </c:pt>
                <c:pt idx="908">
                  <c:v>395.18365478499999</c:v>
                </c:pt>
                <c:pt idx="909">
                  <c:v>392.77371215800002</c:v>
                </c:pt>
                <c:pt idx="910">
                  <c:v>389.31701660200002</c:v>
                </c:pt>
                <c:pt idx="911">
                  <c:v>386.61056518599997</c:v>
                </c:pt>
                <c:pt idx="912">
                  <c:v>383.863037109</c:v>
                </c:pt>
                <c:pt idx="913">
                  <c:v>381.10067749000001</c:v>
                </c:pt>
                <c:pt idx="914">
                  <c:v>377.22406005900001</c:v>
                </c:pt>
                <c:pt idx="915">
                  <c:v>372.75936889600001</c:v>
                </c:pt>
                <c:pt idx="916">
                  <c:v>368.070556641</c:v>
                </c:pt>
                <c:pt idx="917">
                  <c:v>362.87091064499998</c:v>
                </c:pt>
                <c:pt idx="918">
                  <c:v>357.572174072</c:v>
                </c:pt>
                <c:pt idx="919">
                  <c:v>352.55905151399998</c:v>
                </c:pt>
                <c:pt idx="920">
                  <c:v>347.81604003899997</c:v>
                </c:pt>
                <c:pt idx="921">
                  <c:v>343.1668396</c:v>
                </c:pt>
                <c:pt idx="922">
                  <c:v>338.82876586899999</c:v>
                </c:pt>
                <c:pt idx="923">
                  <c:v>334.348388672</c:v>
                </c:pt>
                <c:pt idx="924">
                  <c:v>330.29568481400003</c:v>
                </c:pt>
                <c:pt idx="925">
                  <c:v>326.50061035200002</c:v>
                </c:pt>
                <c:pt idx="926">
                  <c:v>323.01803588899998</c:v>
                </c:pt>
                <c:pt idx="927">
                  <c:v>319.94140625</c:v>
                </c:pt>
                <c:pt idx="928">
                  <c:v>317.189544678</c:v>
                </c:pt>
                <c:pt idx="929">
                  <c:v>314.73358154300001</c:v>
                </c:pt>
                <c:pt idx="930">
                  <c:v>312.67205810500002</c:v>
                </c:pt>
                <c:pt idx="931">
                  <c:v>310.39791870099998</c:v>
                </c:pt>
                <c:pt idx="932">
                  <c:v>307.86459350600001</c:v>
                </c:pt>
                <c:pt idx="933">
                  <c:v>305.39456176800002</c:v>
                </c:pt>
                <c:pt idx="934">
                  <c:v>303.30944824199997</c:v>
                </c:pt>
                <c:pt idx="935">
                  <c:v>300.96405029300001</c:v>
                </c:pt>
                <c:pt idx="936">
                  <c:v>298.49847412100002</c:v>
                </c:pt>
                <c:pt idx="937">
                  <c:v>295.72857665999999</c:v>
                </c:pt>
                <c:pt idx="938">
                  <c:v>293.31491088899998</c:v>
                </c:pt>
                <c:pt idx="939">
                  <c:v>291.395751953</c:v>
                </c:pt>
                <c:pt idx="940">
                  <c:v>289.25030517599998</c:v>
                </c:pt>
                <c:pt idx="941">
                  <c:v>287.02947998000002</c:v>
                </c:pt>
                <c:pt idx="942">
                  <c:v>284.73937988300003</c:v>
                </c:pt>
                <c:pt idx="943">
                  <c:v>282.82382202100001</c:v>
                </c:pt>
                <c:pt idx="944">
                  <c:v>281.17050170900001</c:v>
                </c:pt>
                <c:pt idx="945">
                  <c:v>279.36959838899998</c:v>
                </c:pt>
                <c:pt idx="946">
                  <c:v>278.04507446299999</c:v>
                </c:pt>
                <c:pt idx="947">
                  <c:v>276.97265625</c:v>
                </c:pt>
                <c:pt idx="948">
                  <c:v>276.179443359</c:v>
                </c:pt>
                <c:pt idx="949">
                  <c:v>275.37045288100001</c:v>
                </c:pt>
                <c:pt idx="950">
                  <c:v>274.359466553</c:v>
                </c:pt>
                <c:pt idx="951">
                  <c:v>273.83026123000002</c:v>
                </c:pt>
                <c:pt idx="952">
                  <c:v>273.00030517599998</c:v>
                </c:pt>
                <c:pt idx="953">
                  <c:v>272.66888427700002</c:v>
                </c:pt>
                <c:pt idx="954">
                  <c:v>272.64468383799999</c:v>
                </c:pt>
                <c:pt idx="955">
                  <c:v>272.26190185500002</c:v>
                </c:pt>
                <c:pt idx="956">
                  <c:v>272.02532959000001</c:v>
                </c:pt>
                <c:pt idx="957">
                  <c:v>272.040924072</c:v>
                </c:pt>
                <c:pt idx="958">
                  <c:v>272.27136230500003</c:v>
                </c:pt>
                <c:pt idx="959">
                  <c:v>272.51269531200001</c:v>
                </c:pt>
                <c:pt idx="960">
                  <c:v>273.17071533199999</c:v>
                </c:pt>
                <c:pt idx="961">
                  <c:v>273.66522216800001</c:v>
                </c:pt>
                <c:pt idx="962">
                  <c:v>274.42141723600002</c:v>
                </c:pt>
                <c:pt idx="963">
                  <c:v>275.17825317400002</c:v>
                </c:pt>
                <c:pt idx="964">
                  <c:v>276.15792846699998</c:v>
                </c:pt>
                <c:pt idx="965">
                  <c:v>276.80969238300003</c:v>
                </c:pt>
                <c:pt idx="966">
                  <c:v>277.68710327100001</c:v>
                </c:pt>
                <c:pt idx="967">
                  <c:v>278.64242553700001</c:v>
                </c:pt>
                <c:pt idx="968">
                  <c:v>279.16366577100001</c:v>
                </c:pt>
                <c:pt idx="969">
                  <c:v>279.68304443400001</c:v>
                </c:pt>
                <c:pt idx="970">
                  <c:v>279.99710083000002</c:v>
                </c:pt>
                <c:pt idx="971">
                  <c:v>280.08660888700001</c:v>
                </c:pt>
                <c:pt idx="972">
                  <c:v>280.00424194300001</c:v>
                </c:pt>
                <c:pt idx="973">
                  <c:v>279.67257690399998</c:v>
                </c:pt>
                <c:pt idx="974">
                  <c:v>279.33999633799999</c:v>
                </c:pt>
                <c:pt idx="975">
                  <c:v>278.91998290999999</c:v>
                </c:pt>
                <c:pt idx="976">
                  <c:v>278.42053222700002</c:v>
                </c:pt>
                <c:pt idx="977">
                  <c:v>277.73937988300003</c:v>
                </c:pt>
                <c:pt idx="978">
                  <c:v>277.31359863300003</c:v>
                </c:pt>
                <c:pt idx="979">
                  <c:v>276.82830810500002</c:v>
                </c:pt>
                <c:pt idx="980">
                  <c:v>276.24563598600002</c:v>
                </c:pt>
                <c:pt idx="981">
                  <c:v>275.97283935500002</c:v>
                </c:pt>
                <c:pt idx="982">
                  <c:v>274.73834228499999</c:v>
                </c:pt>
                <c:pt idx="983">
                  <c:v>273.98348999000001</c:v>
                </c:pt>
                <c:pt idx="984">
                  <c:v>273.45721435500002</c:v>
                </c:pt>
                <c:pt idx="985">
                  <c:v>273.19366455099998</c:v>
                </c:pt>
                <c:pt idx="986">
                  <c:v>272.933105469</c:v>
                </c:pt>
                <c:pt idx="987">
                  <c:v>272.71713256800001</c:v>
                </c:pt>
                <c:pt idx="988">
                  <c:v>272.65240478499999</c:v>
                </c:pt>
                <c:pt idx="989">
                  <c:v>272.38217163100001</c:v>
                </c:pt>
                <c:pt idx="990">
                  <c:v>272.38958740200002</c:v>
                </c:pt>
                <c:pt idx="991">
                  <c:v>271.80017089799998</c:v>
                </c:pt>
                <c:pt idx="992">
                  <c:v>271.72219848600002</c:v>
                </c:pt>
                <c:pt idx="993">
                  <c:v>271.25228881800001</c:v>
                </c:pt>
                <c:pt idx="994">
                  <c:v>271.04254150399998</c:v>
                </c:pt>
                <c:pt idx="995">
                  <c:v>270.95724487299998</c:v>
                </c:pt>
                <c:pt idx="996">
                  <c:v>270.89569091800001</c:v>
                </c:pt>
                <c:pt idx="997">
                  <c:v>270.99871826200001</c:v>
                </c:pt>
                <c:pt idx="998">
                  <c:v>270.90338134799998</c:v>
                </c:pt>
                <c:pt idx="999">
                  <c:v>270.96389770500002</c:v>
                </c:pt>
                <c:pt idx="1000">
                  <c:v>270.91354370099998</c:v>
                </c:pt>
                <c:pt idx="1001">
                  <c:v>270.89749145500002</c:v>
                </c:pt>
                <c:pt idx="1002">
                  <c:v>270.51995849600002</c:v>
                </c:pt>
                <c:pt idx="1003">
                  <c:v>270.48040771500001</c:v>
                </c:pt>
                <c:pt idx="1004">
                  <c:v>270.553466797</c:v>
                </c:pt>
                <c:pt idx="1005">
                  <c:v>270.09167480500003</c:v>
                </c:pt>
                <c:pt idx="1006">
                  <c:v>270.17514038100001</c:v>
                </c:pt>
                <c:pt idx="1007">
                  <c:v>270.15756225600001</c:v>
                </c:pt>
                <c:pt idx="1008">
                  <c:v>270.315582275</c:v>
                </c:pt>
                <c:pt idx="1009">
                  <c:v>269.94515991200001</c:v>
                </c:pt>
                <c:pt idx="1010">
                  <c:v>269.94195556599999</c:v>
                </c:pt>
                <c:pt idx="1011">
                  <c:v>269.99545288100001</c:v>
                </c:pt>
                <c:pt idx="1012">
                  <c:v>270.34945678700001</c:v>
                </c:pt>
                <c:pt idx="1013">
                  <c:v>270.886810303</c:v>
                </c:pt>
                <c:pt idx="1014">
                  <c:v>271.17901611299999</c:v>
                </c:pt>
                <c:pt idx="1015">
                  <c:v>271.55874633799999</c:v>
                </c:pt>
                <c:pt idx="1016">
                  <c:v>271.57385253899997</c:v>
                </c:pt>
                <c:pt idx="1017">
                  <c:v>272.00665283199999</c:v>
                </c:pt>
                <c:pt idx="1018">
                  <c:v>272.03405761699997</c:v>
                </c:pt>
                <c:pt idx="1019">
                  <c:v>271.83346557599998</c:v>
                </c:pt>
                <c:pt idx="1020">
                  <c:v>271.63952636699997</c:v>
                </c:pt>
                <c:pt idx="1021">
                  <c:v>271.69070434600002</c:v>
                </c:pt>
                <c:pt idx="1022">
                  <c:v>271.88488769499997</c:v>
                </c:pt>
                <c:pt idx="1023">
                  <c:v>271.97219848600002</c:v>
                </c:pt>
                <c:pt idx="1024">
                  <c:v>272.07632446299999</c:v>
                </c:pt>
                <c:pt idx="1025">
                  <c:v>272.05105590800002</c:v>
                </c:pt>
                <c:pt idx="1026">
                  <c:v>272.19836425800003</c:v>
                </c:pt>
                <c:pt idx="1027">
                  <c:v>272.37542724600002</c:v>
                </c:pt>
                <c:pt idx="1028">
                  <c:v>272.38967895500002</c:v>
                </c:pt>
                <c:pt idx="1029">
                  <c:v>272.46878051800002</c:v>
                </c:pt>
                <c:pt idx="1030">
                  <c:v>272.08834838899998</c:v>
                </c:pt>
                <c:pt idx="1031">
                  <c:v>272.03445434600002</c:v>
                </c:pt>
                <c:pt idx="1032">
                  <c:v>272.05624389600001</c:v>
                </c:pt>
                <c:pt idx="1033">
                  <c:v>272.24234008799999</c:v>
                </c:pt>
                <c:pt idx="1034">
                  <c:v>271.96646118199999</c:v>
                </c:pt>
                <c:pt idx="1035">
                  <c:v>271.74874877899998</c:v>
                </c:pt>
                <c:pt idx="1036">
                  <c:v>271.57452392599998</c:v>
                </c:pt>
                <c:pt idx="1037">
                  <c:v>271.623138428</c:v>
                </c:pt>
                <c:pt idx="1038">
                  <c:v>271.54681396500001</c:v>
                </c:pt>
                <c:pt idx="1039">
                  <c:v>271.54495239300002</c:v>
                </c:pt>
                <c:pt idx="1040">
                  <c:v>271.24969482400002</c:v>
                </c:pt>
                <c:pt idx="1041">
                  <c:v>271.22698974600002</c:v>
                </c:pt>
                <c:pt idx="1042">
                  <c:v>271.37661743199999</c:v>
                </c:pt>
                <c:pt idx="1043">
                  <c:v>271.51837158199999</c:v>
                </c:pt>
                <c:pt idx="1044">
                  <c:v>271.38632202100001</c:v>
                </c:pt>
                <c:pt idx="1045">
                  <c:v>271.33630371100003</c:v>
                </c:pt>
                <c:pt idx="1046">
                  <c:v>271.57189941399997</c:v>
                </c:pt>
                <c:pt idx="1047">
                  <c:v>271.47808837899998</c:v>
                </c:pt>
                <c:pt idx="1048">
                  <c:v>271.86584472700002</c:v>
                </c:pt>
                <c:pt idx="1049">
                  <c:v>271.95425415</c:v>
                </c:pt>
                <c:pt idx="1050">
                  <c:v>271.73696899399999</c:v>
                </c:pt>
                <c:pt idx="1051">
                  <c:v>271.73605346699998</c:v>
                </c:pt>
                <c:pt idx="1052">
                  <c:v>271.99816894499997</c:v>
                </c:pt>
                <c:pt idx="1053">
                  <c:v>272.24508666999998</c:v>
                </c:pt>
                <c:pt idx="1054">
                  <c:v>271.99417114300002</c:v>
                </c:pt>
                <c:pt idx="1055">
                  <c:v>272.1222229</c:v>
                </c:pt>
                <c:pt idx="1056">
                  <c:v>272.42242431599999</c:v>
                </c:pt>
                <c:pt idx="1057">
                  <c:v>272.43414306599999</c:v>
                </c:pt>
                <c:pt idx="1058">
                  <c:v>272.517333984</c:v>
                </c:pt>
                <c:pt idx="1059">
                  <c:v>272.83111572299998</c:v>
                </c:pt>
                <c:pt idx="1060">
                  <c:v>273.13040161100002</c:v>
                </c:pt>
                <c:pt idx="1061">
                  <c:v>273.48382568400001</c:v>
                </c:pt>
                <c:pt idx="1062">
                  <c:v>273.75314331099997</c:v>
                </c:pt>
                <c:pt idx="1063">
                  <c:v>273.887939453</c:v>
                </c:pt>
                <c:pt idx="1064">
                  <c:v>274.03063964799998</c:v>
                </c:pt>
                <c:pt idx="1065">
                  <c:v>274.14123535200002</c:v>
                </c:pt>
                <c:pt idx="1066">
                  <c:v>274.38943481400003</c:v>
                </c:pt>
                <c:pt idx="1067">
                  <c:v>274.14221191399997</c:v>
                </c:pt>
                <c:pt idx="1068">
                  <c:v>274.34063720699999</c:v>
                </c:pt>
                <c:pt idx="1069">
                  <c:v>274.27441406200001</c:v>
                </c:pt>
                <c:pt idx="1070">
                  <c:v>274.349121094</c:v>
                </c:pt>
                <c:pt idx="1071">
                  <c:v>274.19573974600002</c:v>
                </c:pt>
                <c:pt idx="1072">
                  <c:v>274.36224365200002</c:v>
                </c:pt>
                <c:pt idx="1073">
                  <c:v>274.338134766</c:v>
                </c:pt>
                <c:pt idx="1074">
                  <c:v>274.88104248000002</c:v>
                </c:pt>
                <c:pt idx="1075">
                  <c:v>275.447021484</c:v>
                </c:pt>
                <c:pt idx="1076">
                  <c:v>276.10272216800001</c:v>
                </c:pt>
                <c:pt idx="1077">
                  <c:v>276.28652954099999</c:v>
                </c:pt>
                <c:pt idx="1078">
                  <c:v>276.507720947</c:v>
                </c:pt>
                <c:pt idx="1079">
                  <c:v>276.52987670900001</c:v>
                </c:pt>
                <c:pt idx="1080">
                  <c:v>276.73620605500003</c:v>
                </c:pt>
                <c:pt idx="1081">
                  <c:v>276.46981811500001</c:v>
                </c:pt>
                <c:pt idx="1082">
                  <c:v>276.276611328</c:v>
                </c:pt>
                <c:pt idx="1083">
                  <c:v>276.05438232400002</c:v>
                </c:pt>
                <c:pt idx="1084">
                  <c:v>276.04244995099998</c:v>
                </c:pt>
                <c:pt idx="1085">
                  <c:v>276.27401733400001</c:v>
                </c:pt>
                <c:pt idx="1086">
                  <c:v>276.21984863300003</c:v>
                </c:pt>
                <c:pt idx="1087">
                  <c:v>276.17074585</c:v>
                </c:pt>
                <c:pt idx="1088">
                  <c:v>276.3671875</c:v>
                </c:pt>
                <c:pt idx="1089">
                  <c:v>276.66510009799998</c:v>
                </c:pt>
                <c:pt idx="1090">
                  <c:v>276.78991699199997</c:v>
                </c:pt>
                <c:pt idx="1091">
                  <c:v>276.921051025</c:v>
                </c:pt>
                <c:pt idx="1092">
                  <c:v>276.86456298799999</c:v>
                </c:pt>
                <c:pt idx="1093">
                  <c:v>277.02499389600001</c:v>
                </c:pt>
                <c:pt idx="1094">
                  <c:v>277.25686645500002</c:v>
                </c:pt>
                <c:pt idx="1095">
                  <c:v>277.36560058600003</c:v>
                </c:pt>
                <c:pt idx="1096">
                  <c:v>277.323974609</c:v>
                </c:pt>
                <c:pt idx="1097">
                  <c:v>277.473144531</c:v>
                </c:pt>
                <c:pt idx="1098">
                  <c:v>277.41348266599999</c:v>
                </c:pt>
                <c:pt idx="1099">
                  <c:v>277.43078613300003</c:v>
                </c:pt>
                <c:pt idx="1100">
                  <c:v>277.364990234</c:v>
                </c:pt>
                <c:pt idx="1101">
                  <c:v>277.337799072</c:v>
                </c:pt>
                <c:pt idx="1102">
                  <c:v>277.16302490200002</c:v>
                </c:pt>
                <c:pt idx="1103">
                  <c:v>277.13870239300002</c:v>
                </c:pt>
                <c:pt idx="1104">
                  <c:v>277.04574585</c:v>
                </c:pt>
                <c:pt idx="1105">
                  <c:v>276.94720459000001</c:v>
                </c:pt>
                <c:pt idx="1106">
                  <c:v>276.93591308600003</c:v>
                </c:pt>
                <c:pt idx="1107">
                  <c:v>276.56900024399999</c:v>
                </c:pt>
                <c:pt idx="1108">
                  <c:v>276.38433837899998</c:v>
                </c:pt>
                <c:pt idx="1109">
                  <c:v>276.11325073199998</c:v>
                </c:pt>
                <c:pt idx="1110">
                  <c:v>275.75250244099999</c:v>
                </c:pt>
                <c:pt idx="1111">
                  <c:v>275.449462891</c:v>
                </c:pt>
                <c:pt idx="1112">
                  <c:v>275.05163574199997</c:v>
                </c:pt>
                <c:pt idx="1113">
                  <c:v>274.69012451200001</c:v>
                </c:pt>
                <c:pt idx="1114">
                  <c:v>274.15948486299999</c:v>
                </c:pt>
                <c:pt idx="1115">
                  <c:v>274.05206298799999</c:v>
                </c:pt>
                <c:pt idx="1116">
                  <c:v>273.79190063499999</c:v>
                </c:pt>
                <c:pt idx="1117">
                  <c:v>273.33639526399998</c:v>
                </c:pt>
                <c:pt idx="1118">
                  <c:v>273.19036865200002</c:v>
                </c:pt>
                <c:pt idx="1119">
                  <c:v>272.99206543000003</c:v>
                </c:pt>
                <c:pt idx="1120">
                  <c:v>272.99057006800001</c:v>
                </c:pt>
                <c:pt idx="1121">
                  <c:v>272.98983764600001</c:v>
                </c:pt>
                <c:pt idx="1122">
                  <c:v>272.95883178700001</c:v>
                </c:pt>
                <c:pt idx="1123">
                  <c:v>272.92221069300001</c:v>
                </c:pt>
                <c:pt idx="1124">
                  <c:v>272.935546875</c:v>
                </c:pt>
                <c:pt idx="1125">
                  <c:v>272.74661254900002</c:v>
                </c:pt>
                <c:pt idx="1126">
                  <c:v>272.48007202100001</c:v>
                </c:pt>
                <c:pt idx="1127">
                  <c:v>272.46560668900003</c:v>
                </c:pt>
                <c:pt idx="1128">
                  <c:v>272.24914550800003</c:v>
                </c:pt>
                <c:pt idx="1129">
                  <c:v>272.33419799799998</c:v>
                </c:pt>
                <c:pt idx="1130">
                  <c:v>272.27517700200002</c:v>
                </c:pt>
                <c:pt idx="1131">
                  <c:v>272.31701660200002</c:v>
                </c:pt>
                <c:pt idx="1132">
                  <c:v>272.19696044900002</c:v>
                </c:pt>
                <c:pt idx="1133">
                  <c:v>272.19128418000003</c:v>
                </c:pt>
                <c:pt idx="1134">
                  <c:v>272.22097778300002</c:v>
                </c:pt>
                <c:pt idx="1135">
                  <c:v>272.33990478499999</c:v>
                </c:pt>
                <c:pt idx="1136">
                  <c:v>272.63107299799998</c:v>
                </c:pt>
                <c:pt idx="1137">
                  <c:v>272.98886108400001</c:v>
                </c:pt>
                <c:pt idx="1138">
                  <c:v>273.365142822</c:v>
                </c:pt>
                <c:pt idx="1139">
                  <c:v>273.801269531</c:v>
                </c:pt>
                <c:pt idx="1140">
                  <c:v>274.35876464799998</c:v>
                </c:pt>
                <c:pt idx="1141">
                  <c:v>274.89352416999998</c:v>
                </c:pt>
                <c:pt idx="1142">
                  <c:v>275.414886475</c:v>
                </c:pt>
                <c:pt idx="1143">
                  <c:v>276.41833496100003</c:v>
                </c:pt>
                <c:pt idx="1144">
                  <c:v>277.12792968799999</c:v>
                </c:pt>
                <c:pt idx="1145">
                  <c:v>278.02862548799999</c:v>
                </c:pt>
                <c:pt idx="1146">
                  <c:v>278.80621337899998</c:v>
                </c:pt>
                <c:pt idx="1147">
                  <c:v>280.111816406</c:v>
                </c:pt>
                <c:pt idx="1148">
                  <c:v>281.48507690399998</c:v>
                </c:pt>
                <c:pt idx="1149">
                  <c:v>282.93136596699998</c:v>
                </c:pt>
                <c:pt idx="1150">
                  <c:v>284.66104125999999</c:v>
                </c:pt>
                <c:pt idx="1151">
                  <c:v>286.36810302700002</c:v>
                </c:pt>
                <c:pt idx="1152">
                  <c:v>288.115722656</c:v>
                </c:pt>
                <c:pt idx="1153">
                  <c:v>290.03607177700002</c:v>
                </c:pt>
                <c:pt idx="1154">
                  <c:v>292.16903686500001</c:v>
                </c:pt>
                <c:pt idx="1155">
                  <c:v>294.25167846699998</c:v>
                </c:pt>
                <c:pt idx="1156">
                  <c:v>296.47155761699997</c:v>
                </c:pt>
                <c:pt idx="1157">
                  <c:v>298.29364013700001</c:v>
                </c:pt>
                <c:pt idx="1158">
                  <c:v>300.902832031</c:v>
                </c:pt>
                <c:pt idx="1159">
                  <c:v>303.429595947</c:v>
                </c:pt>
                <c:pt idx="1160">
                  <c:v>305.966796875</c:v>
                </c:pt>
                <c:pt idx="1161">
                  <c:v>308.30130004900002</c:v>
                </c:pt>
                <c:pt idx="1162">
                  <c:v>310.36361694300001</c:v>
                </c:pt>
                <c:pt idx="1163">
                  <c:v>312.75936889600001</c:v>
                </c:pt>
                <c:pt idx="1164">
                  <c:v>315.35504150399998</c:v>
                </c:pt>
                <c:pt idx="1165">
                  <c:v>318.314941406</c:v>
                </c:pt>
                <c:pt idx="1166">
                  <c:v>320.664306641</c:v>
                </c:pt>
                <c:pt idx="1167">
                  <c:v>322.78677368199999</c:v>
                </c:pt>
                <c:pt idx="1168">
                  <c:v>324.84487915</c:v>
                </c:pt>
                <c:pt idx="1169">
                  <c:v>327.32064819300001</c:v>
                </c:pt>
                <c:pt idx="1170">
                  <c:v>329.9480896</c:v>
                </c:pt>
                <c:pt idx="1171">
                  <c:v>332.36346435500002</c:v>
                </c:pt>
                <c:pt idx="1172">
                  <c:v>334.44894409199998</c:v>
                </c:pt>
                <c:pt idx="1173">
                  <c:v>337.29354858400001</c:v>
                </c:pt>
                <c:pt idx="1174">
                  <c:v>339.90594482400002</c:v>
                </c:pt>
                <c:pt idx="1175">
                  <c:v>342.13360595699999</c:v>
                </c:pt>
                <c:pt idx="1176">
                  <c:v>344.221191406</c:v>
                </c:pt>
                <c:pt idx="1177">
                  <c:v>346.40228271500001</c:v>
                </c:pt>
                <c:pt idx="1178">
                  <c:v>348.65560913100001</c:v>
                </c:pt>
                <c:pt idx="1179">
                  <c:v>350.78649902299998</c:v>
                </c:pt>
                <c:pt idx="1180">
                  <c:v>353.41818237299998</c:v>
                </c:pt>
                <c:pt idx="1181">
                  <c:v>355.76083374000001</c:v>
                </c:pt>
                <c:pt idx="1182">
                  <c:v>357.69952392599998</c:v>
                </c:pt>
                <c:pt idx="1183">
                  <c:v>360.53216552700002</c:v>
                </c:pt>
                <c:pt idx="1184">
                  <c:v>362.05291748000002</c:v>
                </c:pt>
                <c:pt idx="1185">
                  <c:v>364.44894409199998</c:v>
                </c:pt>
                <c:pt idx="1186">
                  <c:v>367.57904052700002</c:v>
                </c:pt>
                <c:pt idx="1187">
                  <c:v>368.65179443400001</c:v>
                </c:pt>
                <c:pt idx="1188">
                  <c:v>371.40460205099998</c:v>
                </c:pt>
                <c:pt idx="1189">
                  <c:v>372.87210083000002</c:v>
                </c:pt>
                <c:pt idx="1190">
                  <c:v>374.35586547899999</c:v>
                </c:pt>
                <c:pt idx="1191">
                  <c:v>375.24139404300001</c:v>
                </c:pt>
                <c:pt idx="1192">
                  <c:v>375.88311767599998</c:v>
                </c:pt>
                <c:pt idx="1193">
                  <c:v>376.74328613300003</c:v>
                </c:pt>
                <c:pt idx="1194">
                  <c:v>377.389160156</c:v>
                </c:pt>
                <c:pt idx="1195">
                  <c:v>378.17639160200002</c:v>
                </c:pt>
                <c:pt idx="1196">
                  <c:v>378.50549316399997</c:v>
                </c:pt>
                <c:pt idx="1197">
                  <c:v>379.08001709000001</c:v>
                </c:pt>
                <c:pt idx="1198">
                  <c:v>380.04763793900003</c:v>
                </c:pt>
                <c:pt idx="1199">
                  <c:v>380.318115234</c:v>
                </c:pt>
                <c:pt idx="1200">
                  <c:v>380.42575073199998</c:v>
                </c:pt>
                <c:pt idx="1201">
                  <c:v>380.70492553700001</c:v>
                </c:pt>
                <c:pt idx="1202">
                  <c:v>380.74200439499998</c:v>
                </c:pt>
                <c:pt idx="1203">
                  <c:v>380.35601806599999</c:v>
                </c:pt>
                <c:pt idx="1204">
                  <c:v>381.08963012700002</c:v>
                </c:pt>
                <c:pt idx="1205">
                  <c:v>380.58425903300002</c:v>
                </c:pt>
                <c:pt idx="1206">
                  <c:v>380.64758300800003</c:v>
                </c:pt>
                <c:pt idx="1207">
                  <c:v>381.52169799799998</c:v>
                </c:pt>
                <c:pt idx="1208">
                  <c:v>381.045166016</c:v>
                </c:pt>
                <c:pt idx="1209">
                  <c:v>380.68908691399997</c:v>
                </c:pt>
                <c:pt idx="1210">
                  <c:v>380.10812377899998</c:v>
                </c:pt>
                <c:pt idx="1211">
                  <c:v>380.16262817400002</c:v>
                </c:pt>
                <c:pt idx="1212">
                  <c:v>379.514160156</c:v>
                </c:pt>
                <c:pt idx="1213">
                  <c:v>379.49304199199997</c:v>
                </c:pt>
                <c:pt idx="1214">
                  <c:v>379.44299316399997</c:v>
                </c:pt>
                <c:pt idx="1215">
                  <c:v>379.37219238300003</c:v>
                </c:pt>
                <c:pt idx="1216">
                  <c:v>379.45233154300001</c:v>
                </c:pt>
                <c:pt idx="1217">
                  <c:v>379.32498168900003</c:v>
                </c:pt>
                <c:pt idx="1218">
                  <c:v>379.73770141599999</c:v>
                </c:pt>
                <c:pt idx="1219">
                  <c:v>379.98776245099998</c:v>
                </c:pt>
                <c:pt idx="1220">
                  <c:v>380.73275756800001</c:v>
                </c:pt>
                <c:pt idx="1221">
                  <c:v>381.65213012700002</c:v>
                </c:pt>
                <c:pt idx="1222">
                  <c:v>381.56326293900003</c:v>
                </c:pt>
                <c:pt idx="1223">
                  <c:v>382.55319213899998</c:v>
                </c:pt>
                <c:pt idx="1224">
                  <c:v>383.06805419900002</c:v>
                </c:pt>
                <c:pt idx="1225">
                  <c:v>383.49182128899997</c:v>
                </c:pt>
                <c:pt idx="1226">
                  <c:v>384.23645019499997</c:v>
                </c:pt>
                <c:pt idx="1227">
                  <c:v>385.42376709000001</c:v>
                </c:pt>
                <c:pt idx="1228">
                  <c:v>386.54739379900002</c:v>
                </c:pt>
                <c:pt idx="1229">
                  <c:v>387.24160766599999</c:v>
                </c:pt>
                <c:pt idx="1230">
                  <c:v>389.12826538100001</c:v>
                </c:pt>
                <c:pt idx="1231">
                  <c:v>390.38027954099999</c:v>
                </c:pt>
                <c:pt idx="1232">
                  <c:v>393.28305053700001</c:v>
                </c:pt>
                <c:pt idx="1233">
                  <c:v>394.83590698199998</c:v>
                </c:pt>
                <c:pt idx="1234">
                  <c:v>395.63189697299998</c:v>
                </c:pt>
                <c:pt idx="1235">
                  <c:v>396.68493652299998</c:v>
                </c:pt>
                <c:pt idx="1236">
                  <c:v>397.634277344</c:v>
                </c:pt>
                <c:pt idx="1237">
                  <c:v>399.14431762700002</c:v>
                </c:pt>
                <c:pt idx="1238">
                  <c:v>399.87283325200002</c:v>
                </c:pt>
                <c:pt idx="1239">
                  <c:v>400.64407348600002</c:v>
                </c:pt>
                <c:pt idx="1240">
                  <c:v>401.59378051800002</c:v>
                </c:pt>
                <c:pt idx="1241">
                  <c:v>402.41802978499999</c:v>
                </c:pt>
                <c:pt idx="1242">
                  <c:v>403.53308105500003</c:v>
                </c:pt>
                <c:pt idx="1243">
                  <c:v>403.38748168900003</c:v>
                </c:pt>
                <c:pt idx="1244">
                  <c:v>404.55645751999998</c:v>
                </c:pt>
                <c:pt idx="1245">
                  <c:v>406.232330322</c:v>
                </c:pt>
                <c:pt idx="1246">
                  <c:v>406.50711059600002</c:v>
                </c:pt>
                <c:pt idx="1247">
                  <c:v>408.20217895500002</c:v>
                </c:pt>
                <c:pt idx="1248">
                  <c:v>408.26873779300001</c:v>
                </c:pt>
                <c:pt idx="1249">
                  <c:v>408.62557983400001</c:v>
                </c:pt>
                <c:pt idx="1250">
                  <c:v>409.75485229499998</c:v>
                </c:pt>
                <c:pt idx="1251">
                  <c:v>409.579589844</c:v>
                </c:pt>
                <c:pt idx="1252">
                  <c:v>410.30010986299999</c:v>
                </c:pt>
                <c:pt idx="1253">
                  <c:v>410.36740112299998</c:v>
                </c:pt>
                <c:pt idx="1254">
                  <c:v>411.28448486299999</c:v>
                </c:pt>
                <c:pt idx="1255">
                  <c:v>410.38507080099998</c:v>
                </c:pt>
                <c:pt idx="1256">
                  <c:v>410.48538208000002</c:v>
                </c:pt>
                <c:pt idx="1257">
                  <c:v>410.41326904300001</c:v>
                </c:pt>
                <c:pt idx="1258">
                  <c:v>409.76062011699997</c:v>
                </c:pt>
                <c:pt idx="1259">
                  <c:v>408.44152831999997</c:v>
                </c:pt>
                <c:pt idx="1260">
                  <c:v>408.43817138700001</c:v>
                </c:pt>
                <c:pt idx="1261">
                  <c:v>407.68307495099998</c:v>
                </c:pt>
                <c:pt idx="1262">
                  <c:v>407.270355225</c:v>
                </c:pt>
                <c:pt idx="1263">
                  <c:v>406.168701172</c:v>
                </c:pt>
                <c:pt idx="1264">
                  <c:v>406.03927612299998</c:v>
                </c:pt>
                <c:pt idx="1265">
                  <c:v>403.78894043000003</c:v>
                </c:pt>
                <c:pt idx="1266">
                  <c:v>402.35803222700002</c:v>
                </c:pt>
                <c:pt idx="1267">
                  <c:v>401.53527831999997</c:v>
                </c:pt>
                <c:pt idx="1268">
                  <c:v>400.500244141</c:v>
                </c:pt>
                <c:pt idx="1269">
                  <c:v>398.877044678</c:v>
                </c:pt>
                <c:pt idx="1270">
                  <c:v>397.06597900399998</c:v>
                </c:pt>
                <c:pt idx="1271">
                  <c:v>394.84085083000002</c:v>
                </c:pt>
                <c:pt idx="1272">
                  <c:v>393.35183715800002</c:v>
                </c:pt>
                <c:pt idx="1273">
                  <c:v>390.93289184600002</c:v>
                </c:pt>
                <c:pt idx="1274">
                  <c:v>389.13513183600003</c:v>
                </c:pt>
                <c:pt idx="1275">
                  <c:v>386.80364990200002</c:v>
                </c:pt>
                <c:pt idx="1276">
                  <c:v>384.32791137700002</c:v>
                </c:pt>
                <c:pt idx="1277">
                  <c:v>382.030029297</c:v>
                </c:pt>
                <c:pt idx="1278">
                  <c:v>379.571136475</c:v>
                </c:pt>
                <c:pt idx="1279">
                  <c:v>377.333984375</c:v>
                </c:pt>
                <c:pt idx="1280">
                  <c:v>374.864501953</c:v>
                </c:pt>
                <c:pt idx="1281">
                  <c:v>373.24206543000003</c:v>
                </c:pt>
                <c:pt idx="1282">
                  <c:v>371.22000122100002</c:v>
                </c:pt>
                <c:pt idx="1283">
                  <c:v>369.25241088899998</c:v>
                </c:pt>
                <c:pt idx="1284">
                  <c:v>368.720611572</c:v>
                </c:pt>
                <c:pt idx="1285">
                  <c:v>367.30505371100003</c:v>
                </c:pt>
                <c:pt idx="1286">
                  <c:v>365.97528076200001</c:v>
                </c:pt>
                <c:pt idx="1287">
                  <c:v>364.58352661100002</c:v>
                </c:pt>
                <c:pt idx="1288">
                  <c:v>363.59603881800001</c:v>
                </c:pt>
                <c:pt idx="1289">
                  <c:v>361.97634887700002</c:v>
                </c:pt>
                <c:pt idx="1290">
                  <c:v>360.39514160200002</c:v>
                </c:pt>
                <c:pt idx="1291">
                  <c:v>358.615722656</c:v>
                </c:pt>
                <c:pt idx="1292">
                  <c:v>356.41372680699999</c:v>
                </c:pt>
                <c:pt idx="1293">
                  <c:v>354.19064331099997</c:v>
                </c:pt>
                <c:pt idx="1294">
                  <c:v>351.47283935500002</c:v>
                </c:pt>
                <c:pt idx="1295">
                  <c:v>349.26190185500002</c:v>
                </c:pt>
                <c:pt idx="1296">
                  <c:v>346.591552734</c:v>
                </c:pt>
                <c:pt idx="1297">
                  <c:v>343.93957519499997</c:v>
                </c:pt>
                <c:pt idx="1298">
                  <c:v>341.27447509799998</c:v>
                </c:pt>
                <c:pt idx="1299">
                  <c:v>339.07147216800001</c:v>
                </c:pt>
                <c:pt idx="1300">
                  <c:v>336.72540283199999</c:v>
                </c:pt>
                <c:pt idx="1301">
                  <c:v>334.6512146</c:v>
                </c:pt>
                <c:pt idx="1302">
                  <c:v>332.72698974600002</c:v>
                </c:pt>
                <c:pt idx="1303">
                  <c:v>330.950683594</c:v>
                </c:pt>
                <c:pt idx="1304">
                  <c:v>329.497802734</c:v>
                </c:pt>
                <c:pt idx="1305">
                  <c:v>327.19842529300001</c:v>
                </c:pt>
                <c:pt idx="1306">
                  <c:v>325.33242797899999</c:v>
                </c:pt>
                <c:pt idx="1307">
                  <c:v>323.47027587899998</c:v>
                </c:pt>
                <c:pt idx="1308">
                  <c:v>321.83834838899998</c:v>
                </c:pt>
                <c:pt idx="1309">
                  <c:v>320.31002807599998</c:v>
                </c:pt>
                <c:pt idx="1310">
                  <c:v>318.49786376999998</c:v>
                </c:pt>
                <c:pt idx="1311">
                  <c:v>316.951080322</c:v>
                </c:pt>
                <c:pt idx="1312">
                  <c:v>315.437988281</c:v>
                </c:pt>
                <c:pt idx="1313">
                  <c:v>314.05422973600002</c:v>
                </c:pt>
                <c:pt idx="1314">
                  <c:v>312.24075317400002</c:v>
                </c:pt>
                <c:pt idx="1315">
                  <c:v>310.50485229499998</c:v>
                </c:pt>
                <c:pt idx="1316">
                  <c:v>309.18240356400003</c:v>
                </c:pt>
                <c:pt idx="1317">
                  <c:v>307.56155395500002</c:v>
                </c:pt>
                <c:pt idx="1318">
                  <c:v>306.11798095699999</c:v>
                </c:pt>
                <c:pt idx="1319">
                  <c:v>304.95574951200001</c:v>
                </c:pt>
                <c:pt idx="1320">
                  <c:v>303.54806518599997</c:v>
                </c:pt>
                <c:pt idx="1321">
                  <c:v>302.34283447299998</c:v>
                </c:pt>
                <c:pt idx="1322">
                  <c:v>300.96237182599998</c:v>
                </c:pt>
                <c:pt idx="1323">
                  <c:v>299.59893798799999</c:v>
                </c:pt>
                <c:pt idx="1324">
                  <c:v>297.85037231400003</c:v>
                </c:pt>
                <c:pt idx="1325">
                  <c:v>296.48513793900003</c:v>
                </c:pt>
                <c:pt idx="1326">
                  <c:v>295.33444213899998</c:v>
                </c:pt>
                <c:pt idx="1327">
                  <c:v>293.95510864300002</c:v>
                </c:pt>
                <c:pt idx="1328">
                  <c:v>292.50430297899999</c:v>
                </c:pt>
                <c:pt idx="1329">
                  <c:v>291.06124877899998</c:v>
                </c:pt>
                <c:pt idx="1330">
                  <c:v>290.35800170900001</c:v>
                </c:pt>
                <c:pt idx="1331">
                  <c:v>289.54946899399999</c:v>
                </c:pt>
                <c:pt idx="1332">
                  <c:v>288.29525756800001</c:v>
                </c:pt>
                <c:pt idx="1333">
                  <c:v>287.72424316399997</c:v>
                </c:pt>
                <c:pt idx="1334">
                  <c:v>286.88830566399997</c:v>
                </c:pt>
                <c:pt idx="1335">
                  <c:v>286.24572753899997</c:v>
                </c:pt>
                <c:pt idx="1336">
                  <c:v>285.44250488300003</c:v>
                </c:pt>
                <c:pt idx="1337">
                  <c:v>284.85772705099998</c:v>
                </c:pt>
                <c:pt idx="1338">
                  <c:v>284.07241821299999</c:v>
                </c:pt>
                <c:pt idx="1339">
                  <c:v>283.11990356400003</c:v>
                </c:pt>
                <c:pt idx="1340">
                  <c:v>282.62854003899997</c:v>
                </c:pt>
                <c:pt idx="1341">
                  <c:v>281.54849243199999</c:v>
                </c:pt>
                <c:pt idx="1342">
                  <c:v>280.75180053700001</c:v>
                </c:pt>
                <c:pt idx="1343">
                  <c:v>280.053466797</c:v>
                </c:pt>
                <c:pt idx="1344">
                  <c:v>279.37561035200002</c:v>
                </c:pt>
                <c:pt idx="1345">
                  <c:v>278.51010131800001</c:v>
                </c:pt>
                <c:pt idx="1346">
                  <c:v>277.78289794900002</c:v>
                </c:pt>
                <c:pt idx="1347">
                  <c:v>277.212402344</c:v>
                </c:pt>
                <c:pt idx="1348">
                  <c:v>276.64312744099999</c:v>
                </c:pt>
                <c:pt idx="1349">
                  <c:v>275.98321533199999</c:v>
                </c:pt>
                <c:pt idx="1350">
                  <c:v>275.20681762700002</c:v>
                </c:pt>
                <c:pt idx="1351">
                  <c:v>274.59075927700002</c:v>
                </c:pt>
                <c:pt idx="1352">
                  <c:v>274.02288818400001</c:v>
                </c:pt>
                <c:pt idx="1353">
                  <c:v>273.39804077100001</c:v>
                </c:pt>
                <c:pt idx="1354">
                  <c:v>272.65032959000001</c:v>
                </c:pt>
                <c:pt idx="1355">
                  <c:v>272.086425781</c:v>
                </c:pt>
                <c:pt idx="1356">
                  <c:v>271.73788452100001</c:v>
                </c:pt>
                <c:pt idx="1357">
                  <c:v>270.474365234</c:v>
                </c:pt>
                <c:pt idx="1358">
                  <c:v>270.18399047899999</c:v>
                </c:pt>
                <c:pt idx="1359">
                  <c:v>269.99627685500002</c:v>
                </c:pt>
                <c:pt idx="1360">
                  <c:v>269.81536865200002</c:v>
                </c:pt>
                <c:pt idx="1361">
                  <c:v>269.73886108400001</c:v>
                </c:pt>
                <c:pt idx="1362">
                  <c:v>269.61080932599998</c:v>
                </c:pt>
                <c:pt idx="1363">
                  <c:v>269.42721557599998</c:v>
                </c:pt>
                <c:pt idx="1364">
                  <c:v>269.216705322</c:v>
                </c:pt>
                <c:pt idx="1365">
                  <c:v>269.27691650399998</c:v>
                </c:pt>
                <c:pt idx="1366">
                  <c:v>269.09317016599999</c:v>
                </c:pt>
                <c:pt idx="1367">
                  <c:v>269.02551269499997</c:v>
                </c:pt>
                <c:pt idx="1368">
                  <c:v>269.21078491200001</c:v>
                </c:pt>
                <c:pt idx="1369">
                  <c:v>269.21307373000002</c:v>
                </c:pt>
                <c:pt idx="1370">
                  <c:v>269.35852050800003</c:v>
                </c:pt>
                <c:pt idx="1371">
                  <c:v>269.76449585</c:v>
                </c:pt>
                <c:pt idx="1372">
                  <c:v>270.08825683600003</c:v>
                </c:pt>
                <c:pt idx="1373">
                  <c:v>270.51705932599998</c:v>
                </c:pt>
                <c:pt idx="1374">
                  <c:v>270.73464965800002</c:v>
                </c:pt>
                <c:pt idx="1375">
                  <c:v>271.02764892599998</c:v>
                </c:pt>
                <c:pt idx="1376">
                  <c:v>271.03161621100003</c:v>
                </c:pt>
                <c:pt idx="1377">
                  <c:v>271.20156860399999</c:v>
                </c:pt>
                <c:pt idx="1378">
                  <c:v>271.43066406200001</c:v>
                </c:pt>
                <c:pt idx="1379">
                  <c:v>271.752685547</c:v>
                </c:pt>
                <c:pt idx="1380">
                  <c:v>271.70089721699998</c:v>
                </c:pt>
                <c:pt idx="1381">
                  <c:v>271.93069458000002</c:v>
                </c:pt>
                <c:pt idx="1382">
                  <c:v>272.086029053</c:v>
                </c:pt>
                <c:pt idx="1383">
                  <c:v>272.24310302700002</c:v>
                </c:pt>
                <c:pt idx="1384">
                  <c:v>272.40026855500003</c:v>
                </c:pt>
                <c:pt idx="1385">
                  <c:v>272.59246826200001</c:v>
                </c:pt>
                <c:pt idx="1386">
                  <c:v>272.84414672899999</c:v>
                </c:pt>
                <c:pt idx="1387">
                  <c:v>273.01016235399999</c:v>
                </c:pt>
                <c:pt idx="1388">
                  <c:v>273.49551391599999</c:v>
                </c:pt>
                <c:pt idx="1389">
                  <c:v>273.960113525</c:v>
                </c:pt>
                <c:pt idx="1390">
                  <c:v>274.56155395500002</c:v>
                </c:pt>
                <c:pt idx="1391">
                  <c:v>274.86639404300001</c:v>
                </c:pt>
                <c:pt idx="1392">
                  <c:v>275.60363769499997</c:v>
                </c:pt>
                <c:pt idx="1393">
                  <c:v>276.43072509799998</c:v>
                </c:pt>
                <c:pt idx="1394">
                  <c:v>277.410644531</c:v>
                </c:pt>
                <c:pt idx="1395">
                  <c:v>278.33340454099999</c:v>
                </c:pt>
                <c:pt idx="1396">
                  <c:v>279.491455078</c:v>
                </c:pt>
                <c:pt idx="1397">
                  <c:v>280.802734375</c:v>
                </c:pt>
                <c:pt idx="1398">
                  <c:v>281.990234375</c:v>
                </c:pt>
                <c:pt idx="1399">
                  <c:v>283.61151123000002</c:v>
                </c:pt>
                <c:pt idx="1400">
                  <c:v>285.254638672</c:v>
                </c:pt>
                <c:pt idx="1401">
                  <c:v>286.48098754900002</c:v>
                </c:pt>
                <c:pt idx="1402">
                  <c:v>288.38488769499997</c:v>
                </c:pt>
                <c:pt idx="1403">
                  <c:v>290.020263672</c:v>
                </c:pt>
                <c:pt idx="1404">
                  <c:v>291.74957275399998</c:v>
                </c:pt>
                <c:pt idx="1405">
                  <c:v>293.64663696299999</c:v>
                </c:pt>
                <c:pt idx="1406">
                  <c:v>295.56781005900001</c:v>
                </c:pt>
                <c:pt idx="1407">
                  <c:v>297.77108764600001</c:v>
                </c:pt>
                <c:pt idx="1408">
                  <c:v>300.29989624000001</c:v>
                </c:pt>
                <c:pt idx="1409">
                  <c:v>302.24664306599999</c:v>
                </c:pt>
                <c:pt idx="1410">
                  <c:v>304.25387573199998</c:v>
                </c:pt>
                <c:pt idx="1411">
                  <c:v>306.36001586899999</c:v>
                </c:pt>
                <c:pt idx="1412">
                  <c:v>308.58905029300001</c:v>
                </c:pt>
                <c:pt idx="1413">
                  <c:v>310.91183471699998</c:v>
                </c:pt>
                <c:pt idx="1414">
                  <c:v>312.95584106400003</c:v>
                </c:pt>
                <c:pt idx="1415">
                  <c:v>315.20578002899998</c:v>
                </c:pt>
                <c:pt idx="1416">
                  <c:v>317.53649902299998</c:v>
                </c:pt>
                <c:pt idx="1417">
                  <c:v>319.72308349600002</c:v>
                </c:pt>
                <c:pt idx="1418">
                  <c:v>321.84649658199999</c:v>
                </c:pt>
                <c:pt idx="1419">
                  <c:v>324.05487060500002</c:v>
                </c:pt>
                <c:pt idx="1420">
                  <c:v>326.09997558600003</c:v>
                </c:pt>
                <c:pt idx="1421">
                  <c:v>328.05969238300003</c:v>
                </c:pt>
                <c:pt idx="1422">
                  <c:v>329.98764038100001</c:v>
                </c:pt>
                <c:pt idx="1423">
                  <c:v>331.89562988300003</c:v>
                </c:pt>
                <c:pt idx="1424">
                  <c:v>334.07223510699998</c:v>
                </c:pt>
                <c:pt idx="1425">
                  <c:v>335.80236816399997</c:v>
                </c:pt>
                <c:pt idx="1426">
                  <c:v>337.45690918000003</c:v>
                </c:pt>
                <c:pt idx="1427">
                  <c:v>338.97204589799998</c:v>
                </c:pt>
                <c:pt idx="1428">
                  <c:v>340.51910400399998</c:v>
                </c:pt>
                <c:pt idx="1429">
                  <c:v>342.83590698199998</c:v>
                </c:pt>
                <c:pt idx="1430">
                  <c:v>344.16546630900001</c:v>
                </c:pt>
                <c:pt idx="1431">
                  <c:v>346.06939697299998</c:v>
                </c:pt>
                <c:pt idx="1432">
                  <c:v>346.93640136699997</c:v>
                </c:pt>
                <c:pt idx="1433">
                  <c:v>348.06509399399999</c:v>
                </c:pt>
                <c:pt idx="1434">
                  <c:v>349.89376831099997</c:v>
                </c:pt>
                <c:pt idx="1435">
                  <c:v>351.13052368199999</c:v>
                </c:pt>
                <c:pt idx="1436">
                  <c:v>352.36798095699999</c:v>
                </c:pt>
                <c:pt idx="1437">
                  <c:v>353.65878295900001</c:v>
                </c:pt>
                <c:pt idx="1438">
                  <c:v>354.75601196299999</c:v>
                </c:pt>
                <c:pt idx="1439">
                  <c:v>355.80569458000002</c:v>
                </c:pt>
                <c:pt idx="1440">
                  <c:v>356.69888305699999</c:v>
                </c:pt>
                <c:pt idx="1441">
                  <c:v>358.58261108400001</c:v>
                </c:pt>
                <c:pt idx="1442">
                  <c:v>359.38150024399999</c:v>
                </c:pt>
                <c:pt idx="1443">
                  <c:v>360.75213623000002</c:v>
                </c:pt>
                <c:pt idx="1444">
                  <c:v>362.19943237299998</c:v>
                </c:pt>
                <c:pt idx="1445">
                  <c:v>363.076080322</c:v>
                </c:pt>
                <c:pt idx="1446">
                  <c:v>363.77520751999998</c:v>
                </c:pt>
                <c:pt idx="1447">
                  <c:v>364.98089599600002</c:v>
                </c:pt>
                <c:pt idx="1448">
                  <c:v>366.00677490200002</c:v>
                </c:pt>
                <c:pt idx="1449">
                  <c:v>367.45431518599997</c:v>
                </c:pt>
                <c:pt idx="1450">
                  <c:v>368.31881713899998</c:v>
                </c:pt>
                <c:pt idx="1451">
                  <c:v>368.81890869099999</c:v>
                </c:pt>
                <c:pt idx="1452">
                  <c:v>369.841552734</c:v>
                </c:pt>
                <c:pt idx="1453">
                  <c:v>370.73303222700002</c:v>
                </c:pt>
                <c:pt idx="1454">
                  <c:v>372.12924194300001</c:v>
                </c:pt>
                <c:pt idx="1455">
                  <c:v>373.16067504900002</c:v>
                </c:pt>
                <c:pt idx="1456">
                  <c:v>374.23684692400002</c:v>
                </c:pt>
                <c:pt idx="1457">
                  <c:v>375.15167236299999</c:v>
                </c:pt>
                <c:pt idx="1458">
                  <c:v>376.24383544900002</c:v>
                </c:pt>
                <c:pt idx="1459">
                  <c:v>376.99911499000001</c:v>
                </c:pt>
                <c:pt idx="1460">
                  <c:v>377.91275024399999</c:v>
                </c:pt>
                <c:pt idx="1461">
                  <c:v>378.894775391</c:v>
                </c:pt>
                <c:pt idx="1462">
                  <c:v>379.302978516</c:v>
                </c:pt>
                <c:pt idx="1463">
                  <c:v>380.14495849600002</c:v>
                </c:pt>
                <c:pt idx="1464">
                  <c:v>381.25158691399997</c:v>
                </c:pt>
                <c:pt idx="1465">
                  <c:v>382.42517089799998</c:v>
                </c:pt>
                <c:pt idx="1466">
                  <c:v>383.553955078</c:v>
                </c:pt>
                <c:pt idx="1467">
                  <c:v>383.95474243199999</c:v>
                </c:pt>
                <c:pt idx="1468">
                  <c:v>384.296783447</c:v>
                </c:pt>
                <c:pt idx="1469">
                  <c:v>385.13299560500002</c:v>
                </c:pt>
                <c:pt idx="1470">
                  <c:v>386.32165527299998</c:v>
                </c:pt>
                <c:pt idx="1471">
                  <c:v>386.92126464799998</c:v>
                </c:pt>
                <c:pt idx="1472">
                  <c:v>387.43377685500002</c:v>
                </c:pt>
                <c:pt idx="1473">
                  <c:v>388.32550048799999</c:v>
                </c:pt>
                <c:pt idx="1474">
                  <c:v>388.8175354</c:v>
                </c:pt>
                <c:pt idx="1475">
                  <c:v>388.90341186500001</c:v>
                </c:pt>
                <c:pt idx="1476">
                  <c:v>389.55523681599999</c:v>
                </c:pt>
                <c:pt idx="1477">
                  <c:v>389.924316406</c:v>
                </c:pt>
                <c:pt idx="1478">
                  <c:v>389.45846557599998</c:v>
                </c:pt>
                <c:pt idx="1479">
                  <c:v>389.49481201200001</c:v>
                </c:pt>
                <c:pt idx="1480">
                  <c:v>390.056640625</c:v>
                </c:pt>
                <c:pt idx="1481">
                  <c:v>390.39382934600002</c:v>
                </c:pt>
                <c:pt idx="1482">
                  <c:v>391.445068359</c:v>
                </c:pt>
                <c:pt idx="1483">
                  <c:v>391.95944213899998</c:v>
                </c:pt>
                <c:pt idx="1484">
                  <c:v>392.25390625</c:v>
                </c:pt>
                <c:pt idx="1485">
                  <c:v>392.83361816399997</c:v>
                </c:pt>
                <c:pt idx="1486">
                  <c:v>392.509857178</c:v>
                </c:pt>
                <c:pt idx="1487">
                  <c:v>392.76797485399999</c:v>
                </c:pt>
                <c:pt idx="1488">
                  <c:v>393.065673828</c:v>
                </c:pt>
                <c:pt idx="1489">
                  <c:v>393.49017334000001</c:v>
                </c:pt>
                <c:pt idx="1490">
                  <c:v>393.68502807599998</c:v>
                </c:pt>
                <c:pt idx="1491">
                  <c:v>393.769042969</c:v>
                </c:pt>
                <c:pt idx="1492">
                  <c:v>393.75430297899999</c:v>
                </c:pt>
                <c:pt idx="1493">
                  <c:v>393.59466552700002</c:v>
                </c:pt>
                <c:pt idx="1494">
                  <c:v>393.71838378899997</c:v>
                </c:pt>
                <c:pt idx="1495">
                  <c:v>393.673583984</c:v>
                </c:pt>
                <c:pt idx="1496">
                  <c:v>393.88317871100003</c:v>
                </c:pt>
                <c:pt idx="1497">
                  <c:v>394.16586303700001</c:v>
                </c:pt>
                <c:pt idx="1498">
                  <c:v>394.18560790999999</c:v>
                </c:pt>
                <c:pt idx="1499">
                  <c:v>394.02697753899997</c:v>
                </c:pt>
                <c:pt idx="1500">
                  <c:v>393.81756591800001</c:v>
                </c:pt>
                <c:pt idx="1501">
                  <c:v>393.857177734</c:v>
                </c:pt>
                <c:pt idx="1502">
                  <c:v>394.18014526399998</c:v>
                </c:pt>
                <c:pt idx="1503">
                  <c:v>394.14239501999998</c:v>
                </c:pt>
                <c:pt idx="1504">
                  <c:v>394.78317260699998</c:v>
                </c:pt>
                <c:pt idx="1505">
                  <c:v>394.95318603499999</c:v>
                </c:pt>
                <c:pt idx="1506">
                  <c:v>394.99673461899999</c:v>
                </c:pt>
                <c:pt idx="1507">
                  <c:v>395.272949219</c:v>
                </c:pt>
                <c:pt idx="1508">
                  <c:v>395.46472168000003</c:v>
                </c:pt>
                <c:pt idx="1509">
                  <c:v>395.926513672</c:v>
                </c:pt>
                <c:pt idx="1510">
                  <c:v>395.98565673799999</c:v>
                </c:pt>
                <c:pt idx="1511">
                  <c:v>395.892486572</c:v>
                </c:pt>
                <c:pt idx="1512">
                  <c:v>396.31942749000001</c:v>
                </c:pt>
                <c:pt idx="1513">
                  <c:v>396.156158447</c:v>
                </c:pt>
                <c:pt idx="1514">
                  <c:v>396.26129150399998</c:v>
                </c:pt>
                <c:pt idx="1515">
                  <c:v>396.49737548799999</c:v>
                </c:pt>
                <c:pt idx="1516">
                  <c:v>396.35980224600002</c:v>
                </c:pt>
                <c:pt idx="1517">
                  <c:v>396.38327026399998</c:v>
                </c:pt>
                <c:pt idx="1518">
                  <c:v>395.990142822</c:v>
                </c:pt>
                <c:pt idx="1519">
                  <c:v>395.879638672</c:v>
                </c:pt>
                <c:pt idx="1520">
                  <c:v>395.97222900399998</c:v>
                </c:pt>
                <c:pt idx="1521">
                  <c:v>396.21795654300001</c:v>
                </c:pt>
                <c:pt idx="1522">
                  <c:v>395.92770385699998</c:v>
                </c:pt>
                <c:pt idx="1523">
                  <c:v>396.05966186500001</c:v>
                </c:pt>
                <c:pt idx="1524">
                  <c:v>396.25140380900001</c:v>
                </c:pt>
                <c:pt idx="1525">
                  <c:v>396.13064575200002</c:v>
                </c:pt>
                <c:pt idx="1526">
                  <c:v>396.20520019499997</c:v>
                </c:pt>
                <c:pt idx="1527">
                  <c:v>396.12066650399998</c:v>
                </c:pt>
                <c:pt idx="1528">
                  <c:v>395.44097900399998</c:v>
                </c:pt>
                <c:pt idx="1529">
                  <c:v>395.66009521500001</c:v>
                </c:pt>
                <c:pt idx="1530">
                  <c:v>395.46414184600002</c:v>
                </c:pt>
                <c:pt idx="1531">
                  <c:v>395.64465331999997</c:v>
                </c:pt>
                <c:pt idx="1532">
                  <c:v>395.54327392599998</c:v>
                </c:pt>
                <c:pt idx="1533">
                  <c:v>395.99578857400002</c:v>
                </c:pt>
                <c:pt idx="1534">
                  <c:v>396.12570190399998</c:v>
                </c:pt>
                <c:pt idx="1535">
                  <c:v>395.58645629900002</c:v>
                </c:pt>
                <c:pt idx="1536">
                  <c:v>395.87249755900001</c:v>
                </c:pt>
                <c:pt idx="1537">
                  <c:v>396.15148925800003</c:v>
                </c:pt>
                <c:pt idx="1538">
                  <c:v>395.71609497100002</c:v>
                </c:pt>
                <c:pt idx="1539">
                  <c:v>395.87023925800003</c:v>
                </c:pt>
                <c:pt idx="1540">
                  <c:v>395.179931641</c:v>
                </c:pt>
                <c:pt idx="1541">
                  <c:v>395.53723144499997</c:v>
                </c:pt>
                <c:pt idx="1542">
                  <c:v>394.77645874000001</c:v>
                </c:pt>
                <c:pt idx="1543">
                  <c:v>394.97393798799999</c:v>
                </c:pt>
                <c:pt idx="1544">
                  <c:v>394.93649291999998</c:v>
                </c:pt>
                <c:pt idx="1545">
                  <c:v>394.56320190399998</c:v>
                </c:pt>
                <c:pt idx="1546">
                  <c:v>394.22100830099998</c:v>
                </c:pt>
                <c:pt idx="1547">
                  <c:v>394.50350952100001</c:v>
                </c:pt>
                <c:pt idx="1548">
                  <c:v>394.25408935500002</c:v>
                </c:pt>
                <c:pt idx="1549">
                  <c:v>394.33538818400001</c:v>
                </c:pt>
                <c:pt idx="1550">
                  <c:v>394.22927856400003</c:v>
                </c:pt>
                <c:pt idx="1551">
                  <c:v>394.27127075200002</c:v>
                </c:pt>
                <c:pt idx="1552">
                  <c:v>394.927490234</c:v>
                </c:pt>
                <c:pt idx="1553">
                  <c:v>394.97479248000002</c:v>
                </c:pt>
                <c:pt idx="1554">
                  <c:v>395.43984985399999</c:v>
                </c:pt>
                <c:pt idx="1555">
                  <c:v>395.73538208000002</c:v>
                </c:pt>
                <c:pt idx="1556">
                  <c:v>396.34091186500001</c:v>
                </c:pt>
                <c:pt idx="1557">
                  <c:v>396.84613037100002</c:v>
                </c:pt>
                <c:pt idx="1558">
                  <c:v>398.01556396500001</c:v>
                </c:pt>
                <c:pt idx="1559">
                  <c:v>398.60638427700002</c:v>
                </c:pt>
                <c:pt idx="1560">
                  <c:v>398.87197875999999</c:v>
                </c:pt>
                <c:pt idx="1561">
                  <c:v>398.87298584000001</c:v>
                </c:pt>
                <c:pt idx="1562">
                  <c:v>399.60269165</c:v>
                </c:pt>
                <c:pt idx="1563">
                  <c:v>399.31405639600001</c:v>
                </c:pt>
                <c:pt idx="1564">
                  <c:v>399.88513183600003</c:v>
                </c:pt>
                <c:pt idx="1565">
                  <c:v>399.85546875</c:v>
                </c:pt>
                <c:pt idx="1566">
                  <c:v>400.56137085</c:v>
                </c:pt>
                <c:pt idx="1567">
                  <c:v>401.34548950200002</c:v>
                </c:pt>
                <c:pt idx="1568">
                  <c:v>401.894775391</c:v>
                </c:pt>
                <c:pt idx="1569">
                  <c:v>402.72918701200001</c:v>
                </c:pt>
                <c:pt idx="1570">
                  <c:v>404.28292846699998</c:v>
                </c:pt>
                <c:pt idx="1571">
                  <c:v>406.34405517599998</c:v>
                </c:pt>
                <c:pt idx="1572">
                  <c:v>407.408111572</c:v>
                </c:pt>
                <c:pt idx="1573">
                  <c:v>408.58761596699998</c:v>
                </c:pt>
                <c:pt idx="1574">
                  <c:v>408.88357543900003</c:v>
                </c:pt>
                <c:pt idx="1575">
                  <c:v>409.02520751999998</c:v>
                </c:pt>
                <c:pt idx="1576">
                  <c:v>409.71829223600002</c:v>
                </c:pt>
                <c:pt idx="1577">
                  <c:v>408.489990234</c:v>
                </c:pt>
                <c:pt idx="1578">
                  <c:v>408.572174072</c:v>
                </c:pt>
                <c:pt idx="1579">
                  <c:v>406.90997314499998</c:v>
                </c:pt>
                <c:pt idx="1580">
                  <c:v>406.65206909199998</c:v>
                </c:pt>
                <c:pt idx="1581">
                  <c:v>405.85122680699999</c:v>
                </c:pt>
                <c:pt idx="1582">
                  <c:v>405.393707275</c:v>
                </c:pt>
                <c:pt idx="1583">
                  <c:v>403.91766357400002</c:v>
                </c:pt>
                <c:pt idx="1584">
                  <c:v>403.36886596699998</c:v>
                </c:pt>
                <c:pt idx="1585">
                  <c:v>401.70748901399998</c:v>
                </c:pt>
                <c:pt idx="1586">
                  <c:v>400.61016845699999</c:v>
                </c:pt>
                <c:pt idx="1587">
                  <c:v>400.285980225</c:v>
                </c:pt>
                <c:pt idx="1588">
                  <c:v>398.06820678700001</c:v>
                </c:pt>
                <c:pt idx="1589">
                  <c:v>396.58065795900001</c:v>
                </c:pt>
                <c:pt idx="1590">
                  <c:v>395.00531005900001</c:v>
                </c:pt>
                <c:pt idx="1591">
                  <c:v>393.74673461899999</c:v>
                </c:pt>
                <c:pt idx="1592">
                  <c:v>391.85095214799998</c:v>
                </c:pt>
                <c:pt idx="1593">
                  <c:v>390.893066406</c:v>
                </c:pt>
                <c:pt idx="1594">
                  <c:v>389.59793090800002</c:v>
                </c:pt>
                <c:pt idx="1595">
                  <c:v>388.54235839799998</c:v>
                </c:pt>
                <c:pt idx="1596">
                  <c:v>387.71618652299998</c:v>
                </c:pt>
                <c:pt idx="1597">
                  <c:v>387.926605225</c:v>
                </c:pt>
                <c:pt idx="1598">
                  <c:v>387.718505859</c:v>
                </c:pt>
                <c:pt idx="1599">
                  <c:v>387.14410400399998</c:v>
                </c:pt>
                <c:pt idx="1600">
                  <c:v>387.18975830099998</c:v>
                </c:pt>
                <c:pt idx="1601">
                  <c:v>387.10113525399998</c:v>
                </c:pt>
                <c:pt idx="1602">
                  <c:v>387.03878784199998</c:v>
                </c:pt>
                <c:pt idx="1603">
                  <c:v>387.187255859</c:v>
                </c:pt>
                <c:pt idx="1604">
                  <c:v>388.04592895500002</c:v>
                </c:pt>
                <c:pt idx="1605">
                  <c:v>388.21932983400001</c:v>
                </c:pt>
                <c:pt idx="1606">
                  <c:v>387.98928833000002</c:v>
                </c:pt>
                <c:pt idx="1607">
                  <c:v>389.96002197299998</c:v>
                </c:pt>
                <c:pt idx="1608">
                  <c:v>389.99639892599998</c:v>
                </c:pt>
                <c:pt idx="1609">
                  <c:v>390.34127807599998</c:v>
                </c:pt>
                <c:pt idx="1610">
                  <c:v>391.58776855500003</c:v>
                </c:pt>
                <c:pt idx="1611">
                  <c:v>392.057861328</c:v>
                </c:pt>
                <c:pt idx="1612">
                  <c:v>392.08596801800002</c:v>
                </c:pt>
                <c:pt idx="1613">
                  <c:v>393.21112060500002</c:v>
                </c:pt>
                <c:pt idx="1614">
                  <c:v>393.33425903300002</c:v>
                </c:pt>
                <c:pt idx="1615">
                  <c:v>394.64181518599997</c:v>
                </c:pt>
                <c:pt idx="1616">
                  <c:v>395.746002197</c:v>
                </c:pt>
                <c:pt idx="1617">
                  <c:v>395.547119141</c:v>
                </c:pt>
                <c:pt idx="1618">
                  <c:v>395.40585327100001</c:v>
                </c:pt>
                <c:pt idx="1619">
                  <c:v>396.431732178</c:v>
                </c:pt>
                <c:pt idx="1620">
                  <c:v>396.44738769499997</c:v>
                </c:pt>
                <c:pt idx="1621">
                  <c:v>396.11508178700001</c:v>
                </c:pt>
                <c:pt idx="1622">
                  <c:v>396.49697875999999</c:v>
                </c:pt>
                <c:pt idx="1623">
                  <c:v>397.71905517599998</c:v>
                </c:pt>
                <c:pt idx="1624">
                  <c:v>397.94473266599999</c:v>
                </c:pt>
                <c:pt idx="1625">
                  <c:v>397.37887573199998</c:v>
                </c:pt>
                <c:pt idx="1626">
                  <c:v>398.21200561500001</c:v>
                </c:pt>
                <c:pt idx="1627">
                  <c:v>397.82846069300001</c:v>
                </c:pt>
                <c:pt idx="1628">
                  <c:v>397.94198608400001</c:v>
                </c:pt>
                <c:pt idx="1629">
                  <c:v>398.16525268599997</c:v>
                </c:pt>
                <c:pt idx="1630">
                  <c:v>398.39489746100003</c:v>
                </c:pt>
                <c:pt idx="1631">
                  <c:v>398.67248535200002</c:v>
                </c:pt>
                <c:pt idx="1632">
                  <c:v>398.01837158199999</c:v>
                </c:pt>
                <c:pt idx="1633">
                  <c:v>398.54547119099999</c:v>
                </c:pt>
                <c:pt idx="1634">
                  <c:v>398.61236572299998</c:v>
                </c:pt>
                <c:pt idx="1635">
                  <c:v>398.25360107400002</c:v>
                </c:pt>
                <c:pt idx="1636">
                  <c:v>397.18057250999999</c:v>
                </c:pt>
                <c:pt idx="1637">
                  <c:v>397.61529540999999</c:v>
                </c:pt>
                <c:pt idx="1638">
                  <c:v>396.86846923799999</c:v>
                </c:pt>
                <c:pt idx="1639">
                  <c:v>396.17755126999998</c:v>
                </c:pt>
                <c:pt idx="1640">
                  <c:v>395.77838134799998</c:v>
                </c:pt>
                <c:pt idx="1641">
                  <c:v>396.40887451200001</c:v>
                </c:pt>
                <c:pt idx="1642">
                  <c:v>395.09378051800002</c:v>
                </c:pt>
                <c:pt idx="1643">
                  <c:v>394.317138672</c:v>
                </c:pt>
                <c:pt idx="1644">
                  <c:v>393.32727050800003</c:v>
                </c:pt>
                <c:pt idx="1645">
                  <c:v>391.73809814499998</c:v>
                </c:pt>
                <c:pt idx="1646">
                  <c:v>390.70266723600002</c:v>
                </c:pt>
                <c:pt idx="1647">
                  <c:v>390.52774047899999</c:v>
                </c:pt>
                <c:pt idx="1648">
                  <c:v>389.42077636699997</c:v>
                </c:pt>
                <c:pt idx="1649">
                  <c:v>388.01339721699998</c:v>
                </c:pt>
                <c:pt idx="1650">
                  <c:v>386.33050537100002</c:v>
                </c:pt>
                <c:pt idx="1651">
                  <c:v>384.76547241200001</c:v>
                </c:pt>
                <c:pt idx="1652">
                  <c:v>383.158294678</c:v>
                </c:pt>
                <c:pt idx="1653">
                  <c:v>382.027832031</c:v>
                </c:pt>
                <c:pt idx="1654">
                  <c:v>380.37460327100001</c:v>
                </c:pt>
                <c:pt idx="1655">
                  <c:v>378.45285034199998</c:v>
                </c:pt>
                <c:pt idx="1656">
                  <c:v>376.76425170900001</c:v>
                </c:pt>
                <c:pt idx="1657">
                  <c:v>374.57244873000002</c:v>
                </c:pt>
                <c:pt idx="1658">
                  <c:v>372.54803466800001</c:v>
                </c:pt>
                <c:pt idx="1659">
                  <c:v>370.02160644499997</c:v>
                </c:pt>
                <c:pt idx="1660">
                  <c:v>368.53399658199999</c:v>
                </c:pt>
                <c:pt idx="1661">
                  <c:v>366.43218994099999</c:v>
                </c:pt>
                <c:pt idx="1662">
                  <c:v>364.792480469</c:v>
                </c:pt>
                <c:pt idx="1663">
                  <c:v>363.34713745099998</c:v>
                </c:pt>
                <c:pt idx="1664">
                  <c:v>361.71423339799998</c:v>
                </c:pt>
                <c:pt idx="1665">
                  <c:v>360.10467529300001</c:v>
                </c:pt>
                <c:pt idx="1666">
                  <c:v>358.68112182599998</c:v>
                </c:pt>
                <c:pt idx="1667">
                  <c:v>356.527099609</c:v>
                </c:pt>
                <c:pt idx="1668">
                  <c:v>355.13552856400003</c:v>
                </c:pt>
                <c:pt idx="1669">
                  <c:v>353.32586669900002</c:v>
                </c:pt>
                <c:pt idx="1670">
                  <c:v>352.17581176800002</c:v>
                </c:pt>
                <c:pt idx="1671">
                  <c:v>350.46014404300001</c:v>
                </c:pt>
                <c:pt idx="1672">
                  <c:v>348.77694702100001</c:v>
                </c:pt>
                <c:pt idx="1673">
                  <c:v>347.21856689499998</c:v>
                </c:pt>
                <c:pt idx="1674">
                  <c:v>345.31964111299999</c:v>
                </c:pt>
                <c:pt idx="1675">
                  <c:v>343.77404785200002</c:v>
                </c:pt>
                <c:pt idx="1676">
                  <c:v>342.59844970699999</c:v>
                </c:pt>
                <c:pt idx="1677">
                  <c:v>340.95886230500003</c:v>
                </c:pt>
                <c:pt idx="1678">
                  <c:v>339.05911254900002</c:v>
                </c:pt>
                <c:pt idx="1679">
                  <c:v>337.37545776399998</c:v>
                </c:pt>
                <c:pt idx="1680">
                  <c:v>335.95397949199997</c:v>
                </c:pt>
                <c:pt idx="1681">
                  <c:v>334.48635864300002</c:v>
                </c:pt>
                <c:pt idx="1682">
                  <c:v>332.682769775</c:v>
                </c:pt>
                <c:pt idx="1683">
                  <c:v>331.19812011699997</c:v>
                </c:pt>
                <c:pt idx="1684">
                  <c:v>329.68475341800001</c:v>
                </c:pt>
                <c:pt idx="1685">
                  <c:v>328.03027343799999</c:v>
                </c:pt>
                <c:pt idx="1686">
                  <c:v>326.55657959000001</c:v>
                </c:pt>
                <c:pt idx="1687">
                  <c:v>325.31036376999998</c:v>
                </c:pt>
                <c:pt idx="1688">
                  <c:v>323.68270874000001</c:v>
                </c:pt>
                <c:pt idx="1689">
                  <c:v>322.03045654300001</c:v>
                </c:pt>
                <c:pt idx="1690">
                  <c:v>320.733886719</c:v>
                </c:pt>
                <c:pt idx="1691">
                  <c:v>319.66320800800003</c:v>
                </c:pt>
                <c:pt idx="1692">
                  <c:v>318.36871337899998</c:v>
                </c:pt>
                <c:pt idx="1693">
                  <c:v>316.891448975</c:v>
                </c:pt>
                <c:pt idx="1694">
                  <c:v>315.544677734</c:v>
                </c:pt>
                <c:pt idx="1695">
                  <c:v>314.14791870099998</c:v>
                </c:pt>
                <c:pt idx="1696">
                  <c:v>312.82363891599999</c:v>
                </c:pt>
                <c:pt idx="1697">
                  <c:v>311.29968261699997</c:v>
                </c:pt>
                <c:pt idx="1698">
                  <c:v>310.12335205099998</c:v>
                </c:pt>
                <c:pt idx="1699">
                  <c:v>308.78350830099998</c:v>
                </c:pt>
                <c:pt idx="1700">
                  <c:v>307.67214965800002</c:v>
                </c:pt>
                <c:pt idx="1701">
                  <c:v>306.97769165</c:v>
                </c:pt>
                <c:pt idx="1702">
                  <c:v>305.96746826200001</c:v>
                </c:pt>
                <c:pt idx="1703">
                  <c:v>304.87884521500001</c:v>
                </c:pt>
                <c:pt idx="1704">
                  <c:v>303.73205566399997</c:v>
                </c:pt>
                <c:pt idx="1705">
                  <c:v>302.88064575200002</c:v>
                </c:pt>
                <c:pt idx="1706">
                  <c:v>302.14736938499999</c:v>
                </c:pt>
                <c:pt idx="1707">
                  <c:v>301.19976806599999</c:v>
                </c:pt>
                <c:pt idx="1708">
                  <c:v>300.33706665</c:v>
                </c:pt>
                <c:pt idx="1709">
                  <c:v>299.53485107400002</c:v>
                </c:pt>
                <c:pt idx="1710">
                  <c:v>298.76773071299999</c:v>
                </c:pt>
                <c:pt idx="1711">
                  <c:v>298.168457031</c:v>
                </c:pt>
                <c:pt idx="1712">
                  <c:v>297.80343627899998</c:v>
                </c:pt>
                <c:pt idx="1713">
                  <c:v>297.24523925800003</c:v>
                </c:pt>
                <c:pt idx="1714">
                  <c:v>296.66546630900001</c:v>
                </c:pt>
                <c:pt idx="1715">
                  <c:v>295.87170410200002</c:v>
                </c:pt>
                <c:pt idx="1716">
                  <c:v>295.17074585</c:v>
                </c:pt>
                <c:pt idx="1717">
                  <c:v>294.56741333000002</c:v>
                </c:pt>
                <c:pt idx="1718">
                  <c:v>293.94561767599998</c:v>
                </c:pt>
                <c:pt idx="1719">
                  <c:v>293.30490112299998</c:v>
                </c:pt>
                <c:pt idx="1720">
                  <c:v>292.76022338899998</c:v>
                </c:pt>
                <c:pt idx="1721">
                  <c:v>292.16741943400001</c:v>
                </c:pt>
                <c:pt idx="1722">
                  <c:v>291.81695556599999</c:v>
                </c:pt>
                <c:pt idx="1723">
                  <c:v>291.24377441399997</c:v>
                </c:pt>
                <c:pt idx="1724">
                  <c:v>291.09451293900003</c:v>
                </c:pt>
                <c:pt idx="1725">
                  <c:v>290.70370483400001</c:v>
                </c:pt>
                <c:pt idx="1726">
                  <c:v>290.45150756800001</c:v>
                </c:pt>
                <c:pt idx="1727">
                  <c:v>289.88238525399998</c:v>
                </c:pt>
                <c:pt idx="1728">
                  <c:v>289.42123413100001</c:v>
                </c:pt>
                <c:pt idx="1729">
                  <c:v>288.898529053</c:v>
                </c:pt>
                <c:pt idx="1730">
                  <c:v>288.17825317400002</c:v>
                </c:pt>
                <c:pt idx="1731">
                  <c:v>287.42721557599998</c:v>
                </c:pt>
                <c:pt idx="1732">
                  <c:v>285.22033691399997</c:v>
                </c:pt>
                <c:pt idx="1733">
                  <c:v>284.59323120099998</c:v>
                </c:pt>
                <c:pt idx="1734">
                  <c:v>283.64358520500002</c:v>
                </c:pt>
                <c:pt idx="1735">
                  <c:v>282.60443115200002</c:v>
                </c:pt>
                <c:pt idx="1736">
                  <c:v>282.04772949199997</c:v>
                </c:pt>
                <c:pt idx="1737">
                  <c:v>281.51730346699998</c:v>
                </c:pt>
                <c:pt idx="1738">
                  <c:v>281.07907104499998</c:v>
                </c:pt>
                <c:pt idx="1739">
                  <c:v>280.29754638700001</c:v>
                </c:pt>
                <c:pt idx="1740">
                  <c:v>279.46600341800001</c:v>
                </c:pt>
                <c:pt idx="1741">
                  <c:v>278.79171752899998</c:v>
                </c:pt>
                <c:pt idx="1742">
                  <c:v>278.187988281</c:v>
                </c:pt>
                <c:pt idx="1743">
                  <c:v>277.68655395500002</c:v>
                </c:pt>
                <c:pt idx="1744">
                  <c:v>277.27960205099998</c:v>
                </c:pt>
                <c:pt idx="1745">
                  <c:v>276.69598388700001</c:v>
                </c:pt>
                <c:pt idx="1746">
                  <c:v>276.10617065399998</c:v>
                </c:pt>
                <c:pt idx="1747">
                  <c:v>275.83050537100002</c:v>
                </c:pt>
                <c:pt idx="1748">
                  <c:v>275.42388915999999</c:v>
                </c:pt>
                <c:pt idx="1749">
                  <c:v>274.92605590800002</c:v>
                </c:pt>
                <c:pt idx="1750">
                  <c:v>274.57565307599998</c:v>
                </c:pt>
                <c:pt idx="1751">
                  <c:v>274.47445678700001</c:v>
                </c:pt>
                <c:pt idx="1752">
                  <c:v>274.27825927700002</c:v>
                </c:pt>
                <c:pt idx="1753">
                  <c:v>274.24185180699999</c:v>
                </c:pt>
                <c:pt idx="1754">
                  <c:v>273.99987793000003</c:v>
                </c:pt>
                <c:pt idx="1755">
                  <c:v>274.08694458000002</c:v>
                </c:pt>
                <c:pt idx="1756">
                  <c:v>273.86184692400002</c:v>
                </c:pt>
                <c:pt idx="1757">
                  <c:v>273.95468139600001</c:v>
                </c:pt>
                <c:pt idx="1758">
                  <c:v>273.84045410200002</c:v>
                </c:pt>
                <c:pt idx="1759">
                  <c:v>273.84750366200001</c:v>
                </c:pt>
                <c:pt idx="1760">
                  <c:v>274.04357910200002</c:v>
                </c:pt>
                <c:pt idx="1761">
                  <c:v>274.07882690399998</c:v>
                </c:pt>
                <c:pt idx="1762">
                  <c:v>274.21203613300003</c:v>
                </c:pt>
                <c:pt idx="1763">
                  <c:v>274.40740966800001</c:v>
                </c:pt>
                <c:pt idx="1764">
                  <c:v>274.45300293000003</c:v>
                </c:pt>
                <c:pt idx="1765">
                  <c:v>274.57101440399998</c:v>
                </c:pt>
                <c:pt idx="1766">
                  <c:v>274.71322631800001</c:v>
                </c:pt>
                <c:pt idx="1767">
                  <c:v>275.25900268599997</c:v>
                </c:pt>
                <c:pt idx="1768">
                  <c:v>276.18218994099999</c:v>
                </c:pt>
                <c:pt idx="1769">
                  <c:v>276.58047485399999</c:v>
                </c:pt>
                <c:pt idx="1770">
                  <c:v>277.75115966800001</c:v>
                </c:pt>
                <c:pt idx="1771">
                  <c:v>278.97976684600002</c:v>
                </c:pt>
                <c:pt idx="1772">
                  <c:v>279.88418579099999</c:v>
                </c:pt>
                <c:pt idx="1773">
                  <c:v>280.78842163100001</c:v>
                </c:pt>
                <c:pt idx="1774">
                  <c:v>281.92523193400001</c:v>
                </c:pt>
                <c:pt idx="1775">
                  <c:v>282.93447875999999</c:v>
                </c:pt>
                <c:pt idx="1776">
                  <c:v>284.26467895500002</c:v>
                </c:pt>
                <c:pt idx="1777">
                  <c:v>285.678863525</c:v>
                </c:pt>
                <c:pt idx="1778">
                  <c:v>287.50332641599999</c:v>
                </c:pt>
                <c:pt idx="1779">
                  <c:v>288.79718017599998</c:v>
                </c:pt>
                <c:pt idx="1780">
                  <c:v>290.632324219</c:v>
                </c:pt>
                <c:pt idx="1781">
                  <c:v>292.25164794900002</c:v>
                </c:pt>
                <c:pt idx="1782">
                  <c:v>294.409667969</c:v>
                </c:pt>
                <c:pt idx="1783">
                  <c:v>296.128417969</c:v>
                </c:pt>
                <c:pt idx="1784">
                  <c:v>297.81521606400003</c:v>
                </c:pt>
                <c:pt idx="1785">
                  <c:v>299.89590454099999</c:v>
                </c:pt>
                <c:pt idx="1786">
                  <c:v>302.02188110399999</c:v>
                </c:pt>
                <c:pt idx="1787">
                  <c:v>303.92565918000003</c:v>
                </c:pt>
                <c:pt idx="1788">
                  <c:v>305.78411865200002</c:v>
                </c:pt>
                <c:pt idx="1789">
                  <c:v>307.79113769499997</c:v>
                </c:pt>
                <c:pt idx="1790">
                  <c:v>309.66699218799999</c:v>
                </c:pt>
                <c:pt idx="1791">
                  <c:v>311.58575439499998</c:v>
                </c:pt>
                <c:pt idx="1792">
                  <c:v>313.62322998000002</c:v>
                </c:pt>
                <c:pt idx="1793">
                  <c:v>315.74697875999999</c:v>
                </c:pt>
                <c:pt idx="1794">
                  <c:v>317.72961425800003</c:v>
                </c:pt>
                <c:pt idx="1795">
                  <c:v>319.091308594</c:v>
                </c:pt>
                <c:pt idx="1796">
                  <c:v>320.75720214799998</c:v>
                </c:pt>
                <c:pt idx="1797">
                  <c:v>322.61810302700002</c:v>
                </c:pt>
                <c:pt idx="1798">
                  <c:v>324.123291016</c:v>
                </c:pt>
                <c:pt idx="1799">
                  <c:v>326.22128295900001</c:v>
                </c:pt>
                <c:pt idx="1800">
                  <c:v>327.97222900399998</c:v>
                </c:pt>
                <c:pt idx="1801">
                  <c:v>329.39855956999997</c:v>
                </c:pt>
                <c:pt idx="1802">
                  <c:v>331.046051025</c:v>
                </c:pt>
                <c:pt idx="1803">
                  <c:v>332.43594360399999</c:v>
                </c:pt>
                <c:pt idx="1804">
                  <c:v>334.11196899399999</c:v>
                </c:pt>
                <c:pt idx="1805">
                  <c:v>335.63742065399998</c:v>
                </c:pt>
                <c:pt idx="1806">
                  <c:v>336.77770996100003</c:v>
                </c:pt>
                <c:pt idx="1807">
                  <c:v>337.68499755900001</c:v>
                </c:pt>
                <c:pt idx="1808">
                  <c:v>339.62130737299998</c:v>
                </c:pt>
                <c:pt idx="1809">
                  <c:v>340.85314941399997</c:v>
                </c:pt>
                <c:pt idx="1810">
                  <c:v>342.41955566399997</c:v>
                </c:pt>
                <c:pt idx="1811">
                  <c:v>344.40365600600001</c:v>
                </c:pt>
                <c:pt idx="1812">
                  <c:v>345.91629028300002</c:v>
                </c:pt>
                <c:pt idx="1813">
                  <c:v>347.61486816399997</c:v>
                </c:pt>
                <c:pt idx="1814">
                  <c:v>348.05172729499998</c:v>
                </c:pt>
                <c:pt idx="1815">
                  <c:v>349.45864868199999</c:v>
                </c:pt>
                <c:pt idx="1816">
                  <c:v>350.37496948199998</c:v>
                </c:pt>
                <c:pt idx="1817">
                  <c:v>351.26004028300002</c:v>
                </c:pt>
                <c:pt idx="1818">
                  <c:v>352.97140502899998</c:v>
                </c:pt>
                <c:pt idx="1819">
                  <c:v>354.264801025</c:v>
                </c:pt>
                <c:pt idx="1820">
                  <c:v>355.52227783199999</c:v>
                </c:pt>
                <c:pt idx="1821">
                  <c:v>357.02044677700002</c:v>
                </c:pt>
                <c:pt idx="1822">
                  <c:v>358.48300170900001</c:v>
                </c:pt>
                <c:pt idx="1823">
                  <c:v>359.09829711899999</c:v>
                </c:pt>
                <c:pt idx="1824">
                  <c:v>360.00442504900002</c:v>
                </c:pt>
                <c:pt idx="1825">
                  <c:v>360.85253906200001</c:v>
                </c:pt>
                <c:pt idx="1826">
                  <c:v>361.55783081099997</c:v>
                </c:pt>
                <c:pt idx="1827">
                  <c:v>362.03121948199998</c:v>
                </c:pt>
                <c:pt idx="1828">
                  <c:v>362.57910156200001</c:v>
                </c:pt>
                <c:pt idx="1829">
                  <c:v>363.20367431599999</c:v>
                </c:pt>
                <c:pt idx="1830">
                  <c:v>363.880767822</c:v>
                </c:pt>
                <c:pt idx="1831">
                  <c:v>364.857666016</c:v>
                </c:pt>
                <c:pt idx="1832">
                  <c:v>366.11477661100002</c:v>
                </c:pt>
                <c:pt idx="1833">
                  <c:v>366.28140258799999</c:v>
                </c:pt>
                <c:pt idx="1834">
                  <c:v>367.02792358400001</c:v>
                </c:pt>
                <c:pt idx="1835">
                  <c:v>367.21090698199998</c:v>
                </c:pt>
                <c:pt idx="1836">
                  <c:v>367.82904052700002</c:v>
                </c:pt>
                <c:pt idx="1837">
                  <c:v>367.82336425800003</c:v>
                </c:pt>
                <c:pt idx="1838">
                  <c:v>368.23919677700002</c:v>
                </c:pt>
                <c:pt idx="1839">
                  <c:v>368.36874389600001</c:v>
                </c:pt>
                <c:pt idx="1840">
                  <c:v>369.51849365200002</c:v>
                </c:pt>
                <c:pt idx="1841">
                  <c:v>370.57794189499998</c:v>
                </c:pt>
                <c:pt idx="1842">
                  <c:v>371.55838012700002</c:v>
                </c:pt>
                <c:pt idx="1843">
                  <c:v>372.609283447</c:v>
                </c:pt>
                <c:pt idx="1844">
                  <c:v>373.41720581099997</c:v>
                </c:pt>
                <c:pt idx="1845">
                  <c:v>374.08392334000001</c:v>
                </c:pt>
                <c:pt idx="1846">
                  <c:v>375.20480346699998</c:v>
                </c:pt>
                <c:pt idx="1847">
                  <c:v>375.22213745099998</c:v>
                </c:pt>
                <c:pt idx="1848">
                  <c:v>375.25640869099999</c:v>
                </c:pt>
                <c:pt idx="1849">
                  <c:v>375.67904663100001</c:v>
                </c:pt>
                <c:pt idx="1850">
                  <c:v>376.08877563499999</c:v>
                </c:pt>
                <c:pt idx="1851">
                  <c:v>376.66775512700002</c:v>
                </c:pt>
                <c:pt idx="1852">
                  <c:v>377.25769043000003</c:v>
                </c:pt>
                <c:pt idx="1853">
                  <c:v>378.24069213899998</c:v>
                </c:pt>
                <c:pt idx="1854">
                  <c:v>379.27136230500003</c:v>
                </c:pt>
                <c:pt idx="1855">
                  <c:v>379.68301391599999</c:v>
                </c:pt>
                <c:pt idx="1856">
                  <c:v>380.62890625</c:v>
                </c:pt>
                <c:pt idx="1857">
                  <c:v>382.82559204099999</c:v>
                </c:pt>
                <c:pt idx="1858">
                  <c:v>382.63619995099998</c:v>
                </c:pt>
                <c:pt idx="1859">
                  <c:v>383.359283447</c:v>
                </c:pt>
                <c:pt idx="1860">
                  <c:v>383.81680297899999</c:v>
                </c:pt>
                <c:pt idx="1861">
                  <c:v>384.25613403300002</c:v>
                </c:pt>
                <c:pt idx="1862">
                  <c:v>384.96334838899998</c:v>
                </c:pt>
                <c:pt idx="1863">
                  <c:v>386.07138061500001</c:v>
                </c:pt>
                <c:pt idx="1864">
                  <c:v>386.79360961899999</c:v>
                </c:pt>
                <c:pt idx="1865">
                  <c:v>387.878417969</c:v>
                </c:pt>
                <c:pt idx="1866">
                  <c:v>387.75915527299998</c:v>
                </c:pt>
                <c:pt idx="1867">
                  <c:v>388.263183594</c:v>
                </c:pt>
                <c:pt idx="1868">
                  <c:v>388.896575928</c:v>
                </c:pt>
                <c:pt idx="1869">
                  <c:v>389.13040161100002</c:v>
                </c:pt>
                <c:pt idx="1870">
                  <c:v>389.31759643599997</c:v>
                </c:pt>
                <c:pt idx="1871">
                  <c:v>389.739501953</c:v>
                </c:pt>
                <c:pt idx="1872">
                  <c:v>390.0050354</c:v>
                </c:pt>
                <c:pt idx="1873">
                  <c:v>390.51953125</c:v>
                </c:pt>
                <c:pt idx="1874">
                  <c:v>390.99984741200001</c:v>
                </c:pt>
                <c:pt idx="1875">
                  <c:v>391.21780395500002</c:v>
                </c:pt>
                <c:pt idx="1876">
                  <c:v>392.19427490200002</c:v>
                </c:pt>
                <c:pt idx="1877">
                  <c:v>392.44338989300002</c:v>
                </c:pt>
                <c:pt idx="1878">
                  <c:v>392.26156616200001</c:v>
                </c:pt>
                <c:pt idx="1879">
                  <c:v>392.30062866200001</c:v>
                </c:pt>
                <c:pt idx="1880">
                  <c:v>392.361083984</c:v>
                </c:pt>
                <c:pt idx="1881">
                  <c:v>392.13619995099998</c:v>
                </c:pt>
                <c:pt idx="1882">
                  <c:v>391.80661010699998</c:v>
                </c:pt>
                <c:pt idx="1883">
                  <c:v>392.40417480500003</c:v>
                </c:pt>
                <c:pt idx="1884">
                  <c:v>392.59173584000001</c:v>
                </c:pt>
                <c:pt idx="1885">
                  <c:v>392.80648803700001</c:v>
                </c:pt>
                <c:pt idx="1886">
                  <c:v>393.141357422</c:v>
                </c:pt>
                <c:pt idx="1887">
                  <c:v>394.15518188499999</c:v>
                </c:pt>
                <c:pt idx="1888">
                  <c:v>394.37911987299998</c:v>
                </c:pt>
                <c:pt idx="1889">
                  <c:v>394.36453247100002</c:v>
                </c:pt>
                <c:pt idx="1890">
                  <c:v>394.5362854</c:v>
                </c:pt>
                <c:pt idx="1891">
                  <c:v>395.06570434600002</c:v>
                </c:pt>
                <c:pt idx="1892">
                  <c:v>395.34857177700002</c:v>
                </c:pt>
                <c:pt idx="1893">
                  <c:v>396.03118896500001</c:v>
                </c:pt>
                <c:pt idx="1894">
                  <c:v>396.00411987299998</c:v>
                </c:pt>
                <c:pt idx="1895">
                  <c:v>395.821533203</c:v>
                </c:pt>
                <c:pt idx="1896">
                  <c:v>395.96224975600001</c:v>
                </c:pt>
                <c:pt idx="1897">
                  <c:v>396.326080322</c:v>
                </c:pt>
                <c:pt idx="1898">
                  <c:v>396.90148925800003</c:v>
                </c:pt>
                <c:pt idx="1899">
                  <c:v>396.43374633799999</c:v>
                </c:pt>
                <c:pt idx="1900">
                  <c:v>396.47854614300002</c:v>
                </c:pt>
                <c:pt idx="1901">
                  <c:v>396.76535034199998</c:v>
                </c:pt>
                <c:pt idx="1902">
                  <c:v>396.33624267599998</c:v>
                </c:pt>
                <c:pt idx="1903">
                  <c:v>396.308502197</c:v>
                </c:pt>
                <c:pt idx="1904">
                  <c:v>396.58822631800001</c:v>
                </c:pt>
                <c:pt idx="1905">
                  <c:v>396.29156494099999</c:v>
                </c:pt>
                <c:pt idx="1906">
                  <c:v>396.83459472700002</c:v>
                </c:pt>
                <c:pt idx="1907">
                  <c:v>397.16265869099999</c:v>
                </c:pt>
                <c:pt idx="1908">
                  <c:v>396.97009277299998</c:v>
                </c:pt>
                <c:pt idx="1909">
                  <c:v>396.81198120099998</c:v>
                </c:pt>
                <c:pt idx="1910">
                  <c:v>396.94979858400001</c:v>
                </c:pt>
                <c:pt idx="1911">
                  <c:v>396.86657714799998</c:v>
                </c:pt>
                <c:pt idx="1912">
                  <c:v>396.66827392599998</c:v>
                </c:pt>
                <c:pt idx="1913">
                  <c:v>396.470214844</c:v>
                </c:pt>
                <c:pt idx="1914">
                  <c:v>396.99380493199999</c:v>
                </c:pt>
                <c:pt idx="1915">
                  <c:v>396.85455322299998</c:v>
                </c:pt>
                <c:pt idx="1916">
                  <c:v>396.27056884799998</c:v>
                </c:pt>
                <c:pt idx="1917">
                  <c:v>396.031005859</c:v>
                </c:pt>
                <c:pt idx="1918">
                  <c:v>395.47012329099999</c:v>
                </c:pt>
                <c:pt idx="1919">
                  <c:v>394.81164550800003</c:v>
                </c:pt>
                <c:pt idx="1920">
                  <c:v>393.755767822</c:v>
                </c:pt>
                <c:pt idx="1921">
                  <c:v>393.27239990200002</c:v>
                </c:pt>
                <c:pt idx="1922">
                  <c:v>392.283935547</c:v>
                </c:pt>
                <c:pt idx="1923">
                  <c:v>391.660888672</c:v>
                </c:pt>
                <c:pt idx="1924">
                  <c:v>389.98483276399998</c:v>
                </c:pt>
                <c:pt idx="1925">
                  <c:v>389.05383300800003</c:v>
                </c:pt>
                <c:pt idx="1926">
                  <c:v>387.722167969</c:v>
                </c:pt>
                <c:pt idx="1927">
                  <c:v>386.06173706099997</c:v>
                </c:pt>
                <c:pt idx="1928">
                  <c:v>384.76574706999997</c:v>
                </c:pt>
                <c:pt idx="1929">
                  <c:v>383.42864990200002</c:v>
                </c:pt>
                <c:pt idx="1930">
                  <c:v>381.57727050800003</c:v>
                </c:pt>
                <c:pt idx="1931">
                  <c:v>379.429199219</c:v>
                </c:pt>
                <c:pt idx="1932">
                  <c:v>378.06057739300002</c:v>
                </c:pt>
                <c:pt idx="1933">
                  <c:v>375.95486450200002</c:v>
                </c:pt>
                <c:pt idx="1934">
                  <c:v>374.70010375999999</c:v>
                </c:pt>
                <c:pt idx="1935">
                  <c:v>372.78729248000002</c:v>
                </c:pt>
                <c:pt idx="1936">
                  <c:v>371.65374755900001</c:v>
                </c:pt>
                <c:pt idx="1937">
                  <c:v>370.201080322</c:v>
                </c:pt>
                <c:pt idx="1938">
                  <c:v>369.12271118199999</c:v>
                </c:pt>
                <c:pt idx="1939">
                  <c:v>367.517578125</c:v>
                </c:pt>
                <c:pt idx="1940">
                  <c:v>365.888427734</c:v>
                </c:pt>
                <c:pt idx="1941">
                  <c:v>364.84317016599999</c:v>
                </c:pt>
                <c:pt idx="1942">
                  <c:v>363.66540527299998</c:v>
                </c:pt>
                <c:pt idx="1943">
                  <c:v>362.18490600600001</c:v>
                </c:pt>
                <c:pt idx="1944">
                  <c:v>360.45278930699999</c:v>
                </c:pt>
                <c:pt idx="1945">
                  <c:v>359.25750732400002</c:v>
                </c:pt>
                <c:pt idx="1946">
                  <c:v>357.75250244099999</c:v>
                </c:pt>
                <c:pt idx="1947">
                  <c:v>356.13803100600001</c:v>
                </c:pt>
                <c:pt idx="1948">
                  <c:v>354.99426269499997</c:v>
                </c:pt>
                <c:pt idx="1949">
                  <c:v>353.46066284199998</c:v>
                </c:pt>
                <c:pt idx="1950">
                  <c:v>352.47195434600002</c:v>
                </c:pt>
                <c:pt idx="1951">
                  <c:v>351.36648559600002</c:v>
                </c:pt>
                <c:pt idx="1952">
                  <c:v>350.27484130900001</c:v>
                </c:pt>
                <c:pt idx="1953">
                  <c:v>348.84786987299998</c:v>
                </c:pt>
                <c:pt idx="1954">
                  <c:v>347.746582031</c:v>
                </c:pt>
                <c:pt idx="1955">
                  <c:v>346.18911743199999</c:v>
                </c:pt>
                <c:pt idx="1956">
                  <c:v>345.09481811500001</c:v>
                </c:pt>
                <c:pt idx="1957">
                  <c:v>344.22433471699998</c:v>
                </c:pt>
                <c:pt idx="1958">
                  <c:v>343.42584228499999</c:v>
                </c:pt>
                <c:pt idx="1959">
                  <c:v>342.88580322299998</c:v>
                </c:pt>
                <c:pt idx="1960">
                  <c:v>343.02346801800002</c:v>
                </c:pt>
                <c:pt idx="1961">
                  <c:v>342.72790527299998</c:v>
                </c:pt>
                <c:pt idx="1962">
                  <c:v>342.71286010699998</c:v>
                </c:pt>
                <c:pt idx="1963">
                  <c:v>342.50433349600002</c:v>
                </c:pt>
                <c:pt idx="1964">
                  <c:v>342.93347168000003</c:v>
                </c:pt>
                <c:pt idx="1965">
                  <c:v>342.72106933600003</c:v>
                </c:pt>
                <c:pt idx="1966">
                  <c:v>343.05895996100003</c:v>
                </c:pt>
                <c:pt idx="1967">
                  <c:v>343.40701293900003</c:v>
                </c:pt>
                <c:pt idx="1968">
                  <c:v>344.09323120099998</c:v>
                </c:pt>
                <c:pt idx="1969">
                  <c:v>345.30685424799998</c:v>
                </c:pt>
                <c:pt idx="1970">
                  <c:v>346.23278808600003</c:v>
                </c:pt>
                <c:pt idx="1971">
                  <c:v>347.64160156200001</c:v>
                </c:pt>
                <c:pt idx="1972">
                  <c:v>349.12106323199998</c:v>
                </c:pt>
                <c:pt idx="1973">
                  <c:v>350.69891357400002</c:v>
                </c:pt>
                <c:pt idx="1974">
                  <c:v>351.7081604</c:v>
                </c:pt>
                <c:pt idx="1975">
                  <c:v>353.2734375</c:v>
                </c:pt>
                <c:pt idx="1976">
                  <c:v>355.38137817400002</c:v>
                </c:pt>
                <c:pt idx="1977">
                  <c:v>357.01852416999998</c:v>
                </c:pt>
                <c:pt idx="1978">
                  <c:v>358.45059204099999</c:v>
                </c:pt>
                <c:pt idx="1979">
                  <c:v>360.128173828</c:v>
                </c:pt>
                <c:pt idx="1980">
                  <c:v>362.42565918000003</c:v>
                </c:pt>
                <c:pt idx="1981">
                  <c:v>364.41339111299999</c:v>
                </c:pt>
                <c:pt idx="1982">
                  <c:v>368.41677856400003</c:v>
                </c:pt>
                <c:pt idx="1983">
                  <c:v>370.47512817400002</c:v>
                </c:pt>
                <c:pt idx="1984">
                  <c:v>372.64242553700001</c:v>
                </c:pt>
                <c:pt idx="1985">
                  <c:v>374.32907104499998</c:v>
                </c:pt>
                <c:pt idx="1986">
                  <c:v>375.89865112299998</c:v>
                </c:pt>
                <c:pt idx="1987">
                  <c:v>377.61465454099999</c:v>
                </c:pt>
                <c:pt idx="1988">
                  <c:v>379.91726684600002</c:v>
                </c:pt>
                <c:pt idx="1989">
                  <c:v>381.259277344</c:v>
                </c:pt>
                <c:pt idx="1990">
                  <c:v>382.85296630900001</c:v>
                </c:pt>
                <c:pt idx="1991">
                  <c:v>383.9269104</c:v>
                </c:pt>
                <c:pt idx="1992">
                  <c:v>385.19302368199999</c:v>
                </c:pt>
                <c:pt idx="1993">
                  <c:v>386.59671020500002</c:v>
                </c:pt>
                <c:pt idx="1994">
                  <c:v>387.56106567400002</c:v>
                </c:pt>
                <c:pt idx="1995">
                  <c:v>388.63638305699999</c:v>
                </c:pt>
                <c:pt idx="1996">
                  <c:v>390.406982422</c:v>
                </c:pt>
                <c:pt idx="1997">
                  <c:v>391.36257934600002</c:v>
                </c:pt>
                <c:pt idx="1998">
                  <c:v>392.34436035200002</c:v>
                </c:pt>
                <c:pt idx="1999">
                  <c:v>393.17864990200002</c:v>
                </c:pt>
                <c:pt idx="2000">
                  <c:v>394.14517211899999</c:v>
                </c:pt>
                <c:pt idx="2001">
                  <c:v>395.25396728499999</c:v>
                </c:pt>
                <c:pt idx="2002">
                  <c:v>395.80767822299998</c:v>
                </c:pt>
                <c:pt idx="2003">
                  <c:v>397.040527344</c:v>
                </c:pt>
                <c:pt idx="2004">
                  <c:v>397.73678588899998</c:v>
                </c:pt>
                <c:pt idx="2005">
                  <c:v>398.58999633799999</c:v>
                </c:pt>
                <c:pt idx="2006">
                  <c:v>398.94348144499997</c:v>
                </c:pt>
                <c:pt idx="2007">
                  <c:v>399.45755004900002</c:v>
                </c:pt>
                <c:pt idx="2008">
                  <c:v>400.67202758799999</c:v>
                </c:pt>
                <c:pt idx="2009">
                  <c:v>401.57189941399997</c:v>
                </c:pt>
                <c:pt idx="2010">
                  <c:v>401.61663818400001</c:v>
                </c:pt>
                <c:pt idx="2011">
                  <c:v>401.58990478499999</c:v>
                </c:pt>
                <c:pt idx="2012">
                  <c:v>402.211669922</c:v>
                </c:pt>
                <c:pt idx="2013">
                  <c:v>402.66241455099998</c:v>
                </c:pt>
                <c:pt idx="2014">
                  <c:v>403.09884643599997</c:v>
                </c:pt>
                <c:pt idx="2015">
                  <c:v>403.43829345699999</c:v>
                </c:pt>
                <c:pt idx="2016">
                  <c:v>403.8074646</c:v>
                </c:pt>
                <c:pt idx="2017">
                  <c:v>404.33242797899999</c:v>
                </c:pt>
                <c:pt idx="2018">
                  <c:v>403.88171386699997</c:v>
                </c:pt>
                <c:pt idx="2019">
                  <c:v>403.23538208000002</c:v>
                </c:pt>
                <c:pt idx="2020">
                  <c:v>403.034423828</c:v>
                </c:pt>
                <c:pt idx="2021">
                  <c:v>403.099365234</c:v>
                </c:pt>
                <c:pt idx="2022">
                  <c:v>403.14709472700002</c:v>
                </c:pt>
                <c:pt idx="2023">
                  <c:v>402.64450073199998</c:v>
                </c:pt>
                <c:pt idx="2024">
                  <c:v>402.65911865200002</c:v>
                </c:pt>
                <c:pt idx="2025">
                  <c:v>402.27719116200001</c:v>
                </c:pt>
                <c:pt idx="2026">
                  <c:v>402.61550903300002</c:v>
                </c:pt>
                <c:pt idx="2027">
                  <c:v>402.182373047</c:v>
                </c:pt>
                <c:pt idx="2028">
                  <c:v>401.73449706999997</c:v>
                </c:pt>
                <c:pt idx="2029">
                  <c:v>401.69921875</c:v>
                </c:pt>
                <c:pt idx="2030">
                  <c:v>400.91580200200002</c:v>
                </c:pt>
                <c:pt idx="2031">
                  <c:v>399.85516357400002</c:v>
                </c:pt>
                <c:pt idx="2032">
                  <c:v>399.249511719</c:v>
                </c:pt>
                <c:pt idx="2033">
                  <c:v>398.606933594</c:v>
                </c:pt>
                <c:pt idx="2034">
                  <c:v>398.53543090800002</c:v>
                </c:pt>
                <c:pt idx="2035">
                  <c:v>398.80197143599997</c:v>
                </c:pt>
                <c:pt idx="2036">
                  <c:v>398.62484741200001</c:v>
                </c:pt>
                <c:pt idx="2037">
                  <c:v>398.020355225</c:v>
                </c:pt>
                <c:pt idx="2038">
                  <c:v>397.74435424799998</c:v>
                </c:pt>
                <c:pt idx="2039">
                  <c:v>397.87112426800002</c:v>
                </c:pt>
                <c:pt idx="2040">
                  <c:v>397.59094238300003</c:v>
                </c:pt>
                <c:pt idx="2041">
                  <c:v>397.30969238300003</c:v>
                </c:pt>
                <c:pt idx="2042">
                  <c:v>397.20584106400003</c:v>
                </c:pt>
                <c:pt idx="2043">
                  <c:v>397.27130126999998</c:v>
                </c:pt>
                <c:pt idx="2044">
                  <c:v>397.22564697299998</c:v>
                </c:pt>
                <c:pt idx="2045">
                  <c:v>397.17205810500002</c:v>
                </c:pt>
                <c:pt idx="2046">
                  <c:v>397.636810303</c:v>
                </c:pt>
                <c:pt idx="2047">
                  <c:v>397.59494018599997</c:v>
                </c:pt>
                <c:pt idx="2048">
                  <c:v>397.819091797</c:v>
                </c:pt>
                <c:pt idx="2049">
                  <c:v>397.98449706999997</c:v>
                </c:pt>
                <c:pt idx="2050">
                  <c:v>397.21835327100001</c:v>
                </c:pt>
                <c:pt idx="2051">
                  <c:v>396.82159423799999</c:v>
                </c:pt>
                <c:pt idx="2052">
                  <c:v>396.95391845699999</c:v>
                </c:pt>
                <c:pt idx="2053">
                  <c:v>396.30203247100002</c:v>
                </c:pt>
                <c:pt idx="2054">
                  <c:v>395.72604370099998</c:v>
                </c:pt>
                <c:pt idx="2055">
                  <c:v>394.77423095699999</c:v>
                </c:pt>
                <c:pt idx="2056">
                  <c:v>393.79928588899998</c:v>
                </c:pt>
                <c:pt idx="2057">
                  <c:v>392.28509521500001</c:v>
                </c:pt>
                <c:pt idx="2058">
                  <c:v>391.22662353499999</c:v>
                </c:pt>
                <c:pt idx="2059">
                  <c:v>389.95974731400003</c:v>
                </c:pt>
                <c:pt idx="2060">
                  <c:v>387.87667846699998</c:v>
                </c:pt>
                <c:pt idx="2061">
                  <c:v>385.98358154300001</c:v>
                </c:pt>
                <c:pt idx="2062">
                  <c:v>384.30978393599997</c:v>
                </c:pt>
                <c:pt idx="2063">
                  <c:v>382.01354980500003</c:v>
                </c:pt>
                <c:pt idx="2064">
                  <c:v>380.47967529300001</c:v>
                </c:pt>
                <c:pt idx="2065">
                  <c:v>377.867095947</c:v>
                </c:pt>
                <c:pt idx="2066">
                  <c:v>375.873138428</c:v>
                </c:pt>
                <c:pt idx="2067">
                  <c:v>373.39678955099998</c:v>
                </c:pt>
                <c:pt idx="2068">
                  <c:v>370.79330444300001</c:v>
                </c:pt>
                <c:pt idx="2069">
                  <c:v>368.375823975</c:v>
                </c:pt>
                <c:pt idx="2070">
                  <c:v>366.90045165999999</c:v>
                </c:pt>
                <c:pt idx="2071">
                  <c:v>364.82360839799998</c:v>
                </c:pt>
                <c:pt idx="2072">
                  <c:v>362.29879760699998</c:v>
                </c:pt>
                <c:pt idx="2073">
                  <c:v>359.97637939499998</c:v>
                </c:pt>
                <c:pt idx="2074">
                  <c:v>357.359375</c:v>
                </c:pt>
                <c:pt idx="2075">
                  <c:v>355.10144043000003</c:v>
                </c:pt>
                <c:pt idx="2076">
                  <c:v>353.47247314499998</c:v>
                </c:pt>
                <c:pt idx="2077">
                  <c:v>350.883636475</c:v>
                </c:pt>
                <c:pt idx="2078">
                  <c:v>348.89068603499999</c:v>
                </c:pt>
                <c:pt idx="2079">
                  <c:v>347.04437255900001</c:v>
                </c:pt>
                <c:pt idx="2080">
                  <c:v>345.47137451200001</c:v>
                </c:pt>
                <c:pt idx="2081">
                  <c:v>343.54821777299998</c:v>
                </c:pt>
                <c:pt idx="2082">
                  <c:v>341.55194091800001</c:v>
                </c:pt>
                <c:pt idx="2083">
                  <c:v>339.73474121100003</c:v>
                </c:pt>
                <c:pt idx="2084">
                  <c:v>338.19903564499998</c:v>
                </c:pt>
                <c:pt idx="2085">
                  <c:v>336.32629394499997</c:v>
                </c:pt>
                <c:pt idx="2086">
                  <c:v>334.79910278300002</c:v>
                </c:pt>
                <c:pt idx="2087">
                  <c:v>332.70355224600002</c:v>
                </c:pt>
                <c:pt idx="2088">
                  <c:v>330.502441406</c:v>
                </c:pt>
                <c:pt idx="2089">
                  <c:v>328.71768188499999</c:v>
                </c:pt>
                <c:pt idx="2090">
                  <c:v>326.87277221699998</c:v>
                </c:pt>
                <c:pt idx="2091">
                  <c:v>325.147705078</c:v>
                </c:pt>
                <c:pt idx="2092">
                  <c:v>323.56924438499999</c:v>
                </c:pt>
                <c:pt idx="2093">
                  <c:v>321.96447753899997</c:v>
                </c:pt>
                <c:pt idx="2094">
                  <c:v>320.59991455099998</c:v>
                </c:pt>
                <c:pt idx="2095">
                  <c:v>319.19274902299998</c:v>
                </c:pt>
                <c:pt idx="2096">
                  <c:v>317.8409729</c:v>
                </c:pt>
                <c:pt idx="2097">
                  <c:v>316.36959838899998</c:v>
                </c:pt>
                <c:pt idx="2098">
                  <c:v>315.28186035200002</c:v>
                </c:pt>
                <c:pt idx="2099">
                  <c:v>313.86102294900002</c:v>
                </c:pt>
                <c:pt idx="2100">
                  <c:v>312.872314453</c:v>
                </c:pt>
                <c:pt idx="2101">
                  <c:v>311.77154540999999</c:v>
                </c:pt>
                <c:pt idx="2102">
                  <c:v>310.70513915999999</c:v>
                </c:pt>
                <c:pt idx="2103">
                  <c:v>309.33413696299999</c:v>
                </c:pt>
                <c:pt idx="2104">
                  <c:v>308.42642211899999</c:v>
                </c:pt>
                <c:pt idx="2105">
                  <c:v>307.43322753899997</c:v>
                </c:pt>
                <c:pt idx="2106">
                  <c:v>306.27255249000001</c:v>
                </c:pt>
                <c:pt idx="2107">
                  <c:v>304.00588989300002</c:v>
                </c:pt>
                <c:pt idx="2108">
                  <c:v>302.99353027299998</c:v>
                </c:pt>
                <c:pt idx="2109">
                  <c:v>302.267486572</c:v>
                </c:pt>
                <c:pt idx="2110">
                  <c:v>301.14260864300002</c:v>
                </c:pt>
                <c:pt idx="2111">
                  <c:v>300.328948975</c:v>
                </c:pt>
                <c:pt idx="2112">
                  <c:v>299.32525634799998</c:v>
                </c:pt>
                <c:pt idx="2113">
                  <c:v>298.30108642599998</c:v>
                </c:pt>
                <c:pt idx="2114">
                  <c:v>297.47521972700002</c:v>
                </c:pt>
                <c:pt idx="2115">
                  <c:v>296.83966064499998</c:v>
                </c:pt>
                <c:pt idx="2116">
                  <c:v>295.860839844</c:v>
                </c:pt>
                <c:pt idx="2117">
                  <c:v>294.58581543000003</c:v>
                </c:pt>
                <c:pt idx="2118">
                  <c:v>293.50247192400002</c:v>
                </c:pt>
                <c:pt idx="2119">
                  <c:v>292.49063110399999</c:v>
                </c:pt>
                <c:pt idx="2120">
                  <c:v>291.48645019499997</c:v>
                </c:pt>
                <c:pt idx="2121">
                  <c:v>290.32696533199999</c:v>
                </c:pt>
                <c:pt idx="2122">
                  <c:v>289.15158081099997</c:v>
                </c:pt>
                <c:pt idx="2123">
                  <c:v>288.12121581999997</c:v>
                </c:pt>
                <c:pt idx="2124">
                  <c:v>286.95797729499998</c:v>
                </c:pt>
                <c:pt idx="2125">
                  <c:v>285.85671997100002</c:v>
                </c:pt>
                <c:pt idx="2126">
                  <c:v>284.92022705099998</c:v>
                </c:pt>
                <c:pt idx="2127">
                  <c:v>283.97467040999999</c:v>
                </c:pt>
                <c:pt idx="2128">
                  <c:v>282.88174438499999</c:v>
                </c:pt>
                <c:pt idx="2129">
                  <c:v>282.011230469</c:v>
                </c:pt>
                <c:pt idx="2130">
                  <c:v>281.12820434600002</c:v>
                </c:pt>
                <c:pt idx="2131">
                  <c:v>280.12625122100002</c:v>
                </c:pt>
                <c:pt idx="2132">
                  <c:v>279.22540283199999</c:v>
                </c:pt>
                <c:pt idx="2133">
                  <c:v>278.44586181599999</c:v>
                </c:pt>
                <c:pt idx="2134">
                  <c:v>277.92453002899998</c:v>
                </c:pt>
                <c:pt idx="2135">
                  <c:v>277.24554443400001</c:v>
                </c:pt>
                <c:pt idx="2136">
                  <c:v>276.67266845699999</c:v>
                </c:pt>
                <c:pt idx="2137">
                  <c:v>276.07028198199998</c:v>
                </c:pt>
                <c:pt idx="2138">
                  <c:v>275.59631347700002</c:v>
                </c:pt>
                <c:pt idx="2139">
                  <c:v>275.03030395500002</c:v>
                </c:pt>
                <c:pt idx="2140">
                  <c:v>274.67758178700001</c:v>
                </c:pt>
                <c:pt idx="2141">
                  <c:v>274.29895019499997</c:v>
                </c:pt>
                <c:pt idx="2142">
                  <c:v>273.81640625</c:v>
                </c:pt>
                <c:pt idx="2143">
                  <c:v>273.36657714799998</c:v>
                </c:pt>
                <c:pt idx="2144">
                  <c:v>273.158294678</c:v>
                </c:pt>
                <c:pt idx="2145">
                  <c:v>272.73199462899998</c:v>
                </c:pt>
                <c:pt idx="2146">
                  <c:v>272.554779053</c:v>
                </c:pt>
                <c:pt idx="2147">
                  <c:v>272.30856323199998</c:v>
                </c:pt>
                <c:pt idx="2148">
                  <c:v>272.13186645500002</c:v>
                </c:pt>
                <c:pt idx="2149">
                  <c:v>271.97491455099998</c:v>
                </c:pt>
                <c:pt idx="2150">
                  <c:v>271.77023315399998</c:v>
                </c:pt>
                <c:pt idx="2151">
                  <c:v>271.59506225600001</c:v>
                </c:pt>
                <c:pt idx="2152">
                  <c:v>271.29141235399999</c:v>
                </c:pt>
                <c:pt idx="2153">
                  <c:v>270.99874877899998</c:v>
                </c:pt>
                <c:pt idx="2154">
                  <c:v>271.175689697</c:v>
                </c:pt>
                <c:pt idx="2155">
                  <c:v>271.29122924799998</c:v>
                </c:pt>
                <c:pt idx="2156">
                  <c:v>271.45724487299998</c:v>
                </c:pt>
                <c:pt idx="2157">
                  <c:v>271.47198486299999</c:v>
                </c:pt>
                <c:pt idx="2158">
                  <c:v>271.63595581099997</c:v>
                </c:pt>
                <c:pt idx="2159">
                  <c:v>271.98190307599998</c:v>
                </c:pt>
                <c:pt idx="2160">
                  <c:v>272.38027954099999</c:v>
                </c:pt>
                <c:pt idx="2161">
                  <c:v>272.50137329099999</c:v>
                </c:pt>
                <c:pt idx="2162">
                  <c:v>272.83493041999998</c:v>
                </c:pt>
                <c:pt idx="2163">
                  <c:v>273.412841797</c:v>
                </c:pt>
                <c:pt idx="2164">
                  <c:v>273.687591553</c:v>
                </c:pt>
                <c:pt idx="2165">
                  <c:v>273.97457885699998</c:v>
                </c:pt>
                <c:pt idx="2166">
                  <c:v>274.12533569300001</c:v>
                </c:pt>
                <c:pt idx="2167">
                  <c:v>274.43682861299999</c:v>
                </c:pt>
                <c:pt idx="2168">
                  <c:v>274.59115600600001</c:v>
                </c:pt>
                <c:pt idx="2169">
                  <c:v>275.02474975600001</c:v>
                </c:pt>
                <c:pt idx="2170">
                  <c:v>275.369140625</c:v>
                </c:pt>
                <c:pt idx="2171">
                  <c:v>275.717529297</c:v>
                </c:pt>
                <c:pt idx="2172">
                  <c:v>275.99636840800002</c:v>
                </c:pt>
                <c:pt idx="2173">
                  <c:v>276.24108886699997</c:v>
                </c:pt>
                <c:pt idx="2174">
                  <c:v>276.31280517599998</c:v>
                </c:pt>
                <c:pt idx="2175">
                  <c:v>276.410247803</c:v>
                </c:pt>
                <c:pt idx="2176">
                  <c:v>276.36981201200001</c:v>
                </c:pt>
                <c:pt idx="2177">
                  <c:v>276.47839355500003</c:v>
                </c:pt>
                <c:pt idx="2178">
                  <c:v>276.73196411100002</c:v>
                </c:pt>
                <c:pt idx="2179">
                  <c:v>276.90652465800002</c:v>
                </c:pt>
                <c:pt idx="2180">
                  <c:v>277.12069702100001</c:v>
                </c:pt>
                <c:pt idx="2181">
                  <c:v>277.19515991200001</c:v>
                </c:pt>
                <c:pt idx="2182">
                  <c:v>277.35702514600001</c:v>
                </c:pt>
                <c:pt idx="2183">
                  <c:v>277.322509766</c:v>
                </c:pt>
                <c:pt idx="2184">
                  <c:v>277.20980835</c:v>
                </c:pt>
                <c:pt idx="2185">
                  <c:v>277.194824219</c:v>
                </c:pt>
                <c:pt idx="2186">
                  <c:v>277.41012573199998</c:v>
                </c:pt>
                <c:pt idx="2187">
                  <c:v>277.47668456999997</c:v>
                </c:pt>
                <c:pt idx="2188">
                  <c:v>277.44570922899999</c:v>
                </c:pt>
                <c:pt idx="2189">
                  <c:v>277.09796142599998</c:v>
                </c:pt>
                <c:pt idx="2190">
                  <c:v>277.02023315399998</c:v>
                </c:pt>
                <c:pt idx="2191">
                  <c:v>277.027435303</c:v>
                </c:pt>
                <c:pt idx="2192">
                  <c:v>277.07492065399998</c:v>
                </c:pt>
                <c:pt idx="2193">
                  <c:v>276.96878051800002</c:v>
                </c:pt>
                <c:pt idx="2194">
                  <c:v>276.87832641599999</c:v>
                </c:pt>
                <c:pt idx="2195">
                  <c:v>276.81872558600003</c:v>
                </c:pt>
                <c:pt idx="2196">
                  <c:v>276.53314209000001</c:v>
                </c:pt>
                <c:pt idx="2197">
                  <c:v>276.55529785200002</c:v>
                </c:pt>
                <c:pt idx="2198">
                  <c:v>276.33734130900001</c:v>
                </c:pt>
                <c:pt idx="2199">
                  <c:v>276.21139526399998</c:v>
                </c:pt>
                <c:pt idx="2200">
                  <c:v>275.95809936500001</c:v>
                </c:pt>
                <c:pt idx="2201">
                  <c:v>275.64303588899998</c:v>
                </c:pt>
                <c:pt idx="2202">
                  <c:v>275.48379516599999</c:v>
                </c:pt>
                <c:pt idx="2203">
                  <c:v>275.45843505900001</c:v>
                </c:pt>
                <c:pt idx="2204">
                  <c:v>275.35116577100001</c:v>
                </c:pt>
                <c:pt idx="2205">
                  <c:v>275.518310547</c:v>
                </c:pt>
                <c:pt idx="2206">
                  <c:v>275.39007568400001</c:v>
                </c:pt>
                <c:pt idx="2207">
                  <c:v>275.217926025</c:v>
                </c:pt>
                <c:pt idx="2208">
                  <c:v>275.02944946299999</c:v>
                </c:pt>
                <c:pt idx="2209">
                  <c:v>274.99981689499998</c:v>
                </c:pt>
                <c:pt idx="2210">
                  <c:v>275.16659545900001</c:v>
                </c:pt>
                <c:pt idx="2211">
                  <c:v>274.86535644499997</c:v>
                </c:pt>
                <c:pt idx="2212">
                  <c:v>274.67208862299998</c:v>
                </c:pt>
                <c:pt idx="2213">
                  <c:v>274.47720336899999</c:v>
                </c:pt>
                <c:pt idx="2214">
                  <c:v>274.46133422899999</c:v>
                </c:pt>
                <c:pt idx="2215">
                  <c:v>274.64663696299999</c:v>
                </c:pt>
                <c:pt idx="2216">
                  <c:v>274.09017944300001</c:v>
                </c:pt>
                <c:pt idx="2217">
                  <c:v>274.22354125999999</c:v>
                </c:pt>
                <c:pt idx="2218">
                  <c:v>273.93600463899998</c:v>
                </c:pt>
                <c:pt idx="2219">
                  <c:v>273.94689941399997</c:v>
                </c:pt>
                <c:pt idx="2220">
                  <c:v>273.428955078</c:v>
                </c:pt>
                <c:pt idx="2221">
                  <c:v>273.68737793000003</c:v>
                </c:pt>
                <c:pt idx="2222">
                  <c:v>273.708892822</c:v>
                </c:pt>
                <c:pt idx="2223">
                  <c:v>273.93957519499997</c:v>
                </c:pt>
                <c:pt idx="2224">
                  <c:v>274.24737548799999</c:v>
                </c:pt>
                <c:pt idx="2225">
                  <c:v>274.40008544900002</c:v>
                </c:pt>
                <c:pt idx="2226">
                  <c:v>274.655426025</c:v>
                </c:pt>
                <c:pt idx="2227">
                  <c:v>274.81869506800001</c:v>
                </c:pt>
                <c:pt idx="2228">
                  <c:v>274.87796020500002</c:v>
                </c:pt>
                <c:pt idx="2229">
                  <c:v>275.31066894499997</c:v>
                </c:pt>
                <c:pt idx="2230">
                  <c:v>275.24276733400001</c:v>
                </c:pt>
                <c:pt idx="2231">
                  <c:v>275.430175781</c:v>
                </c:pt>
                <c:pt idx="2232">
                  <c:v>275.91537475600001</c:v>
                </c:pt>
                <c:pt idx="2233">
                  <c:v>275.996002197</c:v>
                </c:pt>
                <c:pt idx="2234">
                  <c:v>276.34396362299998</c:v>
                </c:pt>
                <c:pt idx="2235">
                  <c:v>276.29693603499999</c:v>
                </c:pt>
                <c:pt idx="2236">
                  <c:v>276.377197266</c:v>
                </c:pt>
                <c:pt idx="2237">
                  <c:v>276.14938354499998</c:v>
                </c:pt>
                <c:pt idx="2238">
                  <c:v>275.90054321299999</c:v>
                </c:pt>
                <c:pt idx="2239">
                  <c:v>276.10919189499998</c:v>
                </c:pt>
                <c:pt idx="2240">
                  <c:v>275.83999633799999</c:v>
                </c:pt>
                <c:pt idx="2241">
                  <c:v>275.761230469</c:v>
                </c:pt>
                <c:pt idx="2242">
                  <c:v>275.925048828</c:v>
                </c:pt>
                <c:pt idx="2243">
                  <c:v>275.718841553</c:v>
                </c:pt>
                <c:pt idx="2244">
                  <c:v>275.58435058600003</c:v>
                </c:pt>
                <c:pt idx="2245">
                  <c:v>275.53063964799998</c:v>
                </c:pt>
                <c:pt idx="2246">
                  <c:v>275.62368774399999</c:v>
                </c:pt>
                <c:pt idx="2247">
                  <c:v>275.35678100600001</c:v>
                </c:pt>
                <c:pt idx="2248">
                  <c:v>275.05447387700002</c:v>
                </c:pt>
                <c:pt idx="2249">
                  <c:v>274.82025146500001</c:v>
                </c:pt>
                <c:pt idx="2250">
                  <c:v>274.71472168000003</c:v>
                </c:pt>
                <c:pt idx="2251">
                  <c:v>274.65548706099997</c:v>
                </c:pt>
                <c:pt idx="2252">
                  <c:v>274.11541748000002</c:v>
                </c:pt>
                <c:pt idx="2253">
                  <c:v>273.88491821299999</c:v>
                </c:pt>
                <c:pt idx="2254">
                  <c:v>273.63961791999998</c:v>
                </c:pt>
                <c:pt idx="2255">
                  <c:v>273.64605712899998</c:v>
                </c:pt>
                <c:pt idx="2256">
                  <c:v>273.33605956999997</c:v>
                </c:pt>
                <c:pt idx="2257">
                  <c:v>273.18777465800002</c:v>
                </c:pt>
                <c:pt idx="2258">
                  <c:v>273.25012206999997</c:v>
                </c:pt>
                <c:pt idx="2259">
                  <c:v>273.07873535200002</c:v>
                </c:pt>
                <c:pt idx="2260">
                  <c:v>273.05056762700002</c:v>
                </c:pt>
                <c:pt idx="2261">
                  <c:v>272.902435303</c:v>
                </c:pt>
                <c:pt idx="2262">
                  <c:v>272.71664428700001</c:v>
                </c:pt>
                <c:pt idx="2263">
                  <c:v>272.72869873000002</c:v>
                </c:pt>
                <c:pt idx="2264">
                  <c:v>273.06253051800002</c:v>
                </c:pt>
                <c:pt idx="2265">
                  <c:v>273.670410156</c:v>
                </c:pt>
                <c:pt idx="2266">
                  <c:v>274.22634887700002</c:v>
                </c:pt>
                <c:pt idx="2267">
                  <c:v>274.49304199199997</c:v>
                </c:pt>
                <c:pt idx="2268">
                  <c:v>274.729003906</c:v>
                </c:pt>
                <c:pt idx="2269">
                  <c:v>275.201416016</c:v>
                </c:pt>
                <c:pt idx="2270">
                  <c:v>275.637542725</c:v>
                </c:pt>
                <c:pt idx="2271">
                  <c:v>276.132080078</c:v>
                </c:pt>
                <c:pt idx="2272">
                  <c:v>276.88854980500003</c:v>
                </c:pt>
                <c:pt idx="2273">
                  <c:v>277.88119506800001</c:v>
                </c:pt>
                <c:pt idx="2274">
                  <c:v>278.93084716800001</c:v>
                </c:pt>
                <c:pt idx="2275">
                  <c:v>280.29699706999997</c:v>
                </c:pt>
                <c:pt idx="2276">
                  <c:v>281.76577758799999</c:v>
                </c:pt>
                <c:pt idx="2277">
                  <c:v>282.86145019499997</c:v>
                </c:pt>
                <c:pt idx="2278">
                  <c:v>284.24230956999997</c:v>
                </c:pt>
                <c:pt idx="2279">
                  <c:v>286.21777343799999</c:v>
                </c:pt>
                <c:pt idx="2280">
                  <c:v>288.02813720699999</c:v>
                </c:pt>
                <c:pt idx="2281">
                  <c:v>289.49597168000003</c:v>
                </c:pt>
                <c:pt idx="2282">
                  <c:v>291.672363281</c:v>
                </c:pt>
                <c:pt idx="2283">
                  <c:v>293.15734863300003</c:v>
                </c:pt>
                <c:pt idx="2284">
                  <c:v>295.16802978499999</c:v>
                </c:pt>
                <c:pt idx="2285">
                  <c:v>297.28643798799999</c:v>
                </c:pt>
                <c:pt idx="2286">
                  <c:v>299.18020629900002</c:v>
                </c:pt>
                <c:pt idx="2287">
                  <c:v>301.40426635699998</c:v>
                </c:pt>
                <c:pt idx="2288">
                  <c:v>303.79989624000001</c:v>
                </c:pt>
                <c:pt idx="2289">
                  <c:v>305.45477294900002</c:v>
                </c:pt>
                <c:pt idx="2290">
                  <c:v>307.01184081999997</c:v>
                </c:pt>
                <c:pt idx="2291">
                  <c:v>308.75714111299999</c:v>
                </c:pt>
                <c:pt idx="2292">
                  <c:v>310.56716918900003</c:v>
                </c:pt>
                <c:pt idx="2293">
                  <c:v>312.38125610399999</c:v>
                </c:pt>
                <c:pt idx="2294">
                  <c:v>314.43356323199998</c:v>
                </c:pt>
                <c:pt idx="2295">
                  <c:v>316.13107299799998</c:v>
                </c:pt>
                <c:pt idx="2296">
                  <c:v>318.26239013700001</c:v>
                </c:pt>
                <c:pt idx="2297">
                  <c:v>319.84271240200002</c:v>
                </c:pt>
                <c:pt idx="2298">
                  <c:v>322.24871826200001</c:v>
                </c:pt>
                <c:pt idx="2299">
                  <c:v>324.027435303</c:v>
                </c:pt>
                <c:pt idx="2300">
                  <c:v>326.26419067400002</c:v>
                </c:pt>
                <c:pt idx="2301">
                  <c:v>328.18960571299999</c:v>
                </c:pt>
                <c:pt idx="2302">
                  <c:v>330.10479736299999</c:v>
                </c:pt>
                <c:pt idx="2303">
                  <c:v>332.24761962899998</c:v>
                </c:pt>
                <c:pt idx="2304">
                  <c:v>335.05935668900003</c:v>
                </c:pt>
                <c:pt idx="2305">
                  <c:v>337.175537109</c:v>
                </c:pt>
                <c:pt idx="2306">
                  <c:v>339.13830566399997</c:v>
                </c:pt>
                <c:pt idx="2307">
                  <c:v>340.91412353499999</c:v>
                </c:pt>
                <c:pt idx="2308">
                  <c:v>342.57241821299999</c:v>
                </c:pt>
                <c:pt idx="2309">
                  <c:v>345.15573120099998</c:v>
                </c:pt>
                <c:pt idx="2310">
                  <c:v>347.12658691399997</c:v>
                </c:pt>
                <c:pt idx="2311">
                  <c:v>349.087646484</c:v>
                </c:pt>
                <c:pt idx="2312">
                  <c:v>351.58749389600001</c:v>
                </c:pt>
                <c:pt idx="2313">
                  <c:v>353.98806762700002</c:v>
                </c:pt>
                <c:pt idx="2314">
                  <c:v>355.449127197</c:v>
                </c:pt>
                <c:pt idx="2315">
                  <c:v>356.91189575200002</c:v>
                </c:pt>
                <c:pt idx="2316">
                  <c:v>358.89434814499998</c:v>
                </c:pt>
                <c:pt idx="2317">
                  <c:v>360.56546020500002</c:v>
                </c:pt>
                <c:pt idx="2318">
                  <c:v>362.52386474600002</c:v>
                </c:pt>
                <c:pt idx="2319">
                  <c:v>363.88739013700001</c:v>
                </c:pt>
                <c:pt idx="2320">
                  <c:v>365.62503051800002</c:v>
                </c:pt>
                <c:pt idx="2321">
                  <c:v>366.83203125</c:v>
                </c:pt>
                <c:pt idx="2322">
                  <c:v>368.77883911100002</c:v>
                </c:pt>
                <c:pt idx="2323">
                  <c:v>369.51971435500002</c:v>
                </c:pt>
                <c:pt idx="2324">
                  <c:v>371.45428466800001</c:v>
                </c:pt>
                <c:pt idx="2325">
                  <c:v>372.51834106400003</c:v>
                </c:pt>
                <c:pt idx="2326">
                  <c:v>373.79376220699999</c:v>
                </c:pt>
                <c:pt idx="2327">
                  <c:v>375.69738769499997</c:v>
                </c:pt>
                <c:pt idx="2328">
                  <c:v>376.71319580099998</c:v>
                </c:pt>
                <c:pt idx="2329">
                  <c:v>377.91668701200001</c:v>
                </c:pt>
                <c:pt idx="2330">
                  <c:v>379.06661987299998</c:v>
                </c:pt>
                <c:pt idx="2331">
                  <c:v>380.71981811500001</c:v>
                </c:pt>
                <c:pt idx="2332">
                  <c:v>381.824707031</c:v>
                </c:pt>
                <c:pt idx="2333">
                  <c:v>382.56805419900002</c:v>
                </c:pt>
                <c:pt idx="2334">
                  <c:v>383.33175659199998</c:v>
                </c:pt>
                <c:pt idx="2335">
                  <c:v>384.26354980500003</c:v>
                </c:pt>
                <c:pt idx="2336">
                  <c:v>384.518798828</c:v>
                </c:pt>
                <c:pt idx="2337">
                  <c:v>384.67871093799999</c:v>
                </c:pt>
                <c:pt idx="2338">
                  <c:v>385.113189697</c:v>
                </c:pt>
                <c:pt idx="2339">
                  <c:v>385.67263793900003</c:v>
                </c:pt>
                <c:pt idx="2340">
                  <c:v>385.74078369099999</c:v>
                </c:pt>
                <c:pt idx="2341">
                  <c:v>386.2159729</c:v>
                </c:pt>
                <c:pt idx="2342">
                  <c:v>386.21878051800002</c:v>
                </c:pt>
                <c:pt idx="2343">
                  <c:v>386.86248779300001</c:v>
                </c:pt>
                <c:pt idx="2344">
                  <c:v>388.22000122100002</c:v>
                </c:pt>
                <c:pt idx="2345">
                  <c:v>388.83630371100003</c:v>
                </c:pt>
                <c:pt idx="2346">
                  <c:v>389.858154297</c:v>
                </c:pt>
                <c:pt idx="2347">
                  <c:v>389.95742797899999</c:v>
                </c:pt>
                <c:pt idx="2348">
                  <c:v>390.88690185500002</c:v>
                </c:pt>
                <c:pt idx="2349">
                  <c:v>390.54211425800003</c:v>
                </c:pt>
                <c:pt idx="2350">
                  <c:v>390.80413818400001</c:v>
                </c:pt>
                <c:pt idx="2351">
                  <c:v>391.31817626999998</c:v>
                </c:pt>
                <c:pt idx="2352">
                  <c:v>391.97991943400001</c:v>
                </c:pt>
                <c:pt idx="2353">
                  <c:v>391.85363769499997</c:v>
                </c:pt>
                <c:pt idx="2354">
                  <c:v>391.07107543900003</c:v>
                </c:pt>
                <c:pt idx="2355">
                  <c:v>391.17898559600002</c:v>
                </c:pt>
                <c:pt idx="2356">
                  <c:v>390.927490234</c:v>
                </c:pt>
                <c:pt idx="2357">
                  <c:v>391.78262329099999</c:v>
                </c:pt>
                <c:pt idx="2358">
                  <c:v>391.88528442400002</c:v>
                </c:pt>
                <c:pt idx="2359">
                  <c:v>391.37811279300001</c:v>
                </c:pt>
                <c:pt idx="2360">
                  <c:v>391.31317138700001</c:v>
                </c:pt>
                <c:pt idx="2361">
                  <c:v>391.95767211899999</c:v>
                </c:pt>
                <c:pt idx="2362">
                  <c:v>392.35177612299998</c:v>
                </c:pt>
                <c:pt idx="2363">
                  <c:v>392.79974365200002</c:v>
                </c:pt>
                <c:pt idx="2364">
                  <c:v>393.23867797899999</c:v>
                </c:pt>
                <c:pt idx="2365">
                  <c:v>393.09997558600003</c:v>
                </c:pt>
                <c:pt idx="2366">
                  <c:v>393.01071166999998</c:v>
                </c:pt>
                <c:pt idx="2367">
                  <c:v>393.44372558600003</c:v>
                </c:pt>
                <c:pt idx="2368">
                  <c:v>393.52749633799999</c:v>
                </c:pt>
                <c:pt idx="2369">
                  <c:v>394.96453857400002</c:v>
                </c:pt>
                <c:pt idx="2370">
                  <c:v>395.59637451200001</c:v>
                </c:pt>
                <c:pt idx="2371">
                  <c:v>395.459472656</c:v>
                </c:pt>
                <c:pt idx="2372">
                  <c:v>396.45739746100003</c:v>
                </c:pt>
                <c:pt idx="2373">
                  <c:v>397.073394775</c:v>
                </c:pt>
                <c:pt idx="2374">
                  <c:v>397.50335693400001</c:v>
                </c:pt>
                <c:pt idx="2375">
                  <c:v>397.897705078</c:v>
                </c:pt>
                <c:pt idx="2376">
                  <c:v>398.623291016</c:v>
                </c:pt>
                <c:pt idx="2377">
                  <c:v>398.79635620099998</c:v>
                </c:pt>
                <c:pt idx="2378">
                  <c:v>399.14321899399999</c:v>
                </c:pt>
                <c:pt idx="2379">
                  <c:v>400.02130126999998</c:v>
                </c:pt>
                <c:pt idx="2380">
                  <c:v>400.36105346699998</c:v>
                </c:pt>
                <c:pt idx="2381">
                  <c:v>401.04815673799999</c:v>
                </c:pt>
                <c:pt idx="2382">
                  <c:v>400.89364624000001</c:v>
                </c:pt>
                <c:pt idx="2383">
                  <c:v>400.72732543900003</c:v>
                </c:pt>
                <c:pt idx="2384">
                  <c:v>400.76824951200001</c:v>
                </c:pt>
                <c:pt idx="2385">
                  <c:v>400.889160156</c:v>
                </c:pt>
                <c:pt idx="2386">
                  <c:v>400.97195434600002</c:v>
                </c:pt>
                <c:pt idx="2387">
                  <c:v>401.26535034199998</c:v>
                </c:pt>
                <c:pt idx="2388">
                  <c:v>400.31173706099997</c:v>
                </c:pt>
                <c:pt idx="2389">
                  <c:v>400.54458618199999</c:v>
                </c:pt>
                <c:pt idx="2390">
                  <c:v>400.28787231400003</c:v>
                </c:pt>
                <c:pt idx="2391">
                  <c:v>400.97106933600003</c:v>
                </c:pt>
                <c:pt idx="2392">
                  <c:v>401.47219848600002</c:v>
                </c:pt>
                <c:pt idx="2393">
                  <c:v>400.36621093799999</c:v>
                </c:pt>
                <c:pt idx="2394">
                  <c:v>400.61883544900002</c:v>
                </c:pt>
                <c:pt idx="2395">
                  <c:v>399.17871093799999</c:v>
                </c:pt>
                <c:pt idx="2396">
                  <c:v>398.46902465800002</c:v>
                </c:pt>
                <c:pt idx="2397">
                  <c:v>396.76403808600003</c:v>
                </c:pt>
                <c:pt idx="2398">
                  <c:v>395.22467040999999</c:v>
                </c:pt>
                <c:pt idx="2399">
                  <c:v>394.04348754900002</c:v>
                </c:pt>
                <c:pt idx="2400">
                  <c:v>392.94470214799998</c:v>
                </c:pt>
                <c:pt idx="2401">
                  <c:v>391.51968383799999</c:v>
                </c:pt>
                <c:pt idx="2402">
                  <c:v>389.70529174799998</c:v>
                </c:pt>
                <c:pt idx="2403">
                  <c:v>388.56503295900001</c:v>
                </c:pt>
                <c:pt idx="2404">
                  <c:v>386.57901000999999</c:v>
                </c:pt>
                <c:pt idx="2405">
                  <c:v>384.63638305699999</c:v>
                </c:pt>
                <c:pt idx="2406">
                  <c:v>382.189208984</c:v>
                </c:pt>
                <c:pt idx="2407">
                  <c:v>379.730560303</c:v>
                </c:pt>
                <c:pt idx="2408">
                  <c:v>376.84744262700002</c:v>
                </c:pt>
                <c:pt idx="2409">
                  <c:v>374.39102172899999</c:v>
                </c:pt>
                <c:pt idx="2410">
                  <c:v>371.08206176800002</c:v>
                </c:pt>
                <c:pt idx="2411">
                  <c:v>367.98571777299998</c:v>
                </c:pt>
                <c:pt idx="2412">
                  <c:v>364.63809204099999</c:v>
                </c:pt>
                <c:pt idx="2413">
                  <c:v>361.74517822299998</c:v>
                </c:pt>
                <c:pt idx="2414">
                  <c:v>359.04824829099999</c:v>
                </c:pt>
                <c:pt idx="2415">
                  <c:v>356.08200073199998</c:v>
                </c:pt>
                <c:pt idx="2416">
                  <c:v>354.00701904300001</c:v>
                </c:pt>
                <c:pt idx="2417">
                  <c:v>351.89971923799999</c:v>
                </c:pt>
                <c:pt idx="2418">
                  <c:v>350.23937988300003</c:v>
                </c:pt>
                <c:pt idx="2419">
                  <c:v>348.64685058600003</c:v>
                </c:pt>
                <c:pt idx="2420">
                  <c:v>346.41238403300002</c:v>
                </c:pt>
                <c:pt idx="2421">
                  <c:v>344.664154053</c:v>
                </c:pt>
                <c:pt idx="2422">
                  <c:v>342.38693237299998</c:v>
                </c:pt>
                <c:pt idx="2423">
                  <c:v>340.71490478499999</c:v>
                </c:pt>
                <c:pt idx="2424">
                  <c:v>339.31671142599998</c:v>
                </c:pt>
                <c:pt idx="2425">
                  <c:v>337.81466674799998</c:v>
                </c:pt>
                <c:pt idx="2426">
                  <c:v>335.85989379900002</c:v>
                </c:pt>
                <c:pt idx="2427">
                  <c:v>333.93112182599998</c:v>
                </c:pt>
                <c:pt idx="2428">
                  <c:v>332.40423584000001</c:v>
                </c:pt>
                <c:pt idx="2429">
                  <c:v>331.17428588899998</c:v>
                </c:pt>
                <c:pt idx="2430">
                  <c:v>329.96221923799999</c:v>
                </c:pt>
                <c:pt idx="2431">
                  <c:v>328.77923584000001</c:v>
                </c:pt>
                <c:pt idx="2432">
                  <c:v>326.77542114300002</c:v>
                </c:pt>
                <c:pt idx="2433">
                  <c:v>325.33654785200002</c:v>
                </c:pt>
                <c:pt idx="2434">
                  <c:v>324.27215576200001</c:v>
                </c:pt>
                <c:pt idx="2435">
                  <c:v>322.95245361299999</c:v>
                </c:pt>
                <c:pt idx="2436">
                  <c:v>321.92279052700002</c:v>
                </c:pt>
                <c:pt idx="2437">
                  <c:v>320.08709716800001</c:v>
                </c:pt>
                <c:pt idx="2438">
                  <c:v>318.48385620099998</c:v>
                </c:pt>
                <c:pt idx="2439">
                  <c:v>317.28765869099999</c:v>
                </c:pt>
                <c:pt idx="2440">
                  <c:v>315.68585205099998</c:v>
                </c:pt>
                <c:pt idx="2441">
                  <c:v>314.45706176800002</c:v>
                </c:pt>
                <c:pt idx="2442">
                  <c:v>312.641113281</c:v>
                </c:pt>
                <c:pt idx="2443">
                  <c:v>311.12414550800003</c:v>
                </c:pt>
                <c:pt idx="2444">
                  <c:v>309.56140136699997</c:v>
                </c:pt>
                <c:pt idx="2445">
                  <c:v>308.13540649399999</c:v>
                </c:pt>
                <c:pt idx="2446">
                  <c:v>306.54568481400003</c:v>
                </c:pt>
                <c:pt idx="2447">
                  <c:v>304.84048461899999</c:v>
                </c:pt>
                <c:pt idx="2448">
                  <c:v>303.11569213899998</c:v>
                </c:pt>
                <c:pt idx="2449">
                  <c:v>302.08612060500002</c:v>
                </c:pt>
                <c:pt idx="2450">
                  <c:v>300.53753662100002</c:v>
                </c:pt>
                <c:pt idx="2451">
                  <c:v>299.22784423799999</c:v>
                </c:pt>
                <c:pt idx="2452">
                  <c:v>297.66146850600001</c:v>
                </c:pt>
                <c:pt idx="2453">
                  <c:v>296.87588500999999</c:v>
                </c:pt>
                <c:pt idx="2454">
                  <c:v>295.38177490200002</c:v>
                </c:pt>
                <c:pt idx="2455">
                  <c:v>294.33395385699998</c:v>
                </c:pt>
                <c:pt idx="2456">
                  <c:v>293.19125366200001</c:v>
                </c:pt>
                <c:pt idx="2457">
                  <c:v>291.96777343799999</c:v>
                </c:pt>
                <c:pt idx="2458">
                  <c:v>291.12997436500001</c:v>
                </c:pt>
                <c:pt idx="2459">
                  <c:v>290.104980469</c:v>
                </c:pt>
                <c:pt idx="2460">
                  <c:v>289.459228516</c:v>
                </c:pt>
                <c:pt idx="2461">
                  <c:v>288.65167236299999</c:v>
                </c:pt>
                <c:pt idx="2462">
                  <c:v>287.81570434600002</c:v>
                </c:pt>
                <c:pt idx="2463">
                  <c:v>287.05691528300002</c:v>
                </c:pt>
                <c:pt idx="2464">
                  <c:v>286.206542969</c:v>
                </c:pt>
                <c:pt idx="2465">
                  <c:v>285.593841553</c:v>
                </c:pt>
                <c:pt idx="2466">
                  <c:v>285.20639038100001</c:v>
                </c:pt>
                <c:pt idx="2467">
                  <c:v>284.6980896</c:v>
                </c:pt>
                <c:pt idx="2468">
                  <c:v>283.86544799799998</c:v>
                </c:pt>
                <c:pt idx="2469">
                  <c:v>282.94378662100002</c:v>
                </c:pt>
                <c:pt idx="2470">
                  <c:v>281.85949706999997</c:v>
                </c:pt>
                <c:pt idx="2471">
                  <c:v>281.16336059600002</c:v>
                </c:pt>
                <c:pt idx="2472">
                  <c:v>280.43209838899998</c:v>
                </c:pt>
                <c:pt idx="2473">
                  <c:v>279.72720336899999</c:v>
                </c:pt>
                <c:pt idx="2474">
                  <c:v>278.536621094</c:v>
                </c:pt>
                <c:pt idx="2475">
                  <c:v>277.55676269499997</c:v>
                </c:pt>
                <c:pt idx="2476">
                  <c:v>276.568603516</c:v>
                </c:pt>
                <c:pt idx="2477">
                  <c:v>275.89511108400001</c:v>
                </c:pt>
                <c:pt idx="2478">
                  <c:v>275.19891357400002</c:v>
                </c:pt>
                <c:pt idx="2479">
                  <c:v>274.56369018599997</c:v>
                </c:pt>
                <c:pt idx="2480">
                  <c:v>273.467529297</c:v>
                </c:pt>
                <c:pt idx="2481">
                  <c:v>272.66293335</c:v>
                </c:pt>
                <c:pt idx="2482">
                  <c:v>270.89877319300001</c:v>
                </c:pt>
                <c:pt idx="2483">
                  <c:v>270.97634887700002</c:v>
                </c:pt>
                <c:pt idx="2484">
                  <c:v>271.14517211899999</c:v>
                </c:pt>
                <c:pt idx="2485">
                  <c:v>271.426025391</c:v>
                </c:pt>
                <c:pt idx="2486">
                  <c:v>271.47018432599998</c:v>
                </c:pt>
                <c:pt idx="2487">
                  <c:v>271.51473999000001</c:v>
                </c:pt>
                <c:pt idx="2488">
                  <c:v>271.80752563499999</c:v>
                </c:pt>
                <c:pt idx="2489">
                  <c:v>271.78366088899998</c:v>
                </c:pt>
                <c:pt idx="2490">
                  <c:v>272.12713623000002</c:v>
                </c:pt>
                <c:pt idx="2491">
                  <c:v>272.67883300800003</c:v>
                </c:pt>
                <c:pt idx="2492">
                  <c:v>272.97027587899998</c:v>
                </c:pt>
                <c:pt idx="2493">
                  <c:v>273.72467040999999</c:v>
                </c:pt>
                <c:pt idx="2494">
                  <c:v>274.42752075200002</c:v>
                </c:pt>
                <c:pt idx="2495">
                  <c:v>274.93817138700001</c:v>
                </c:pt>
                <c:pt idx="2496">
                  <c:v>276.00680541999998</c:v>
                </c:pt>
                <c:pt idx="2497">
                  <c:v>276.663238525</c:v>
                </c:pt>
                <c:pt idx="2498">
                  <c:v>277.38287353499999</c:v>
                </c:pt>
                <c:pt idx="2499">
                  <c:v>278.38931274399999</c:v>
                </c:pt>
                <c:pt idx="2500">
                  <c:v>279.68344116200001</c:v>
                </c:pt>
                <c:pt idx="2501">
                  <c:v>280.68765258799999</c:v>
                </c:pt>
                <c:pt idx="2502">
                  <c:v>282.03356933600003</c:v>
                </c:pt>
                <c:pt idx="2503">
                  <c:v>283.11849975600001</c:v>
                </c:pt>
                <c:pt idx="2504">
                  <c:v>284.43942260699998</c:v>
                </c:pt>
                <c:pt idx="2505">
                  <c:v>285.91976928700001</c:v>
                </c:pt>
                <c:pt idx="2506">
                  <c:v>287.18731689499998</c:v>
                </c:pt>
                <c:pt idx="2507">
                  <c:v>288.61764526399998</c:v>
                </c:pt>
                <c:pt idx="2508">
                  <c:v>290.40075683600003</c:v>
                </c:pt>
                <c:pt idx="2509">
                  <c:v>292.274658203</c:v>
                </c:pt>
                <c:pt idx="2510">
                  <c:v>293.78021240200002</c:v>
                </c:pt>
                <c:pt idx="2511">
                  <c:v>295.73788452100001</c:v>
                </c:pt>
                <c:pt idx="2512">
                  <c:v>297.395751953</c:v>
                </c:pt>
                <c:pt idx="2513">
                  <c:v>298.92340087899998</c:v>
                </c:pt>
                <c:pt idx="2514">
                  <c:v>300.687744141</c:v>
                </c:pt>
                <c:pt idx="2515">
                  <c:v>302.61654663100001</c:v>
                </c:pt>
                <c:pt idx="2516">
                  <c:v>304.76763915999999</c:v>
                </c:pt>
                <c:pt idx="2517">
                  <c:v>306.92218017599998</c:v>
                </c:pt>
                <c:pt idx="2518">
                  <c:v>309.19577026399998</c:v>
                </c:pt>
                <c:pt idx="2519">
                  <c:v>311.262207031</c:v>
                </c:pt>
                <c:pt idx="2520">
                  <c:v>313.53164672899999</c:v>
                </c:pt>
                <c:pt idx="2521">
                  <c:v>315.11618041999998</c:v>
                </c:pt>
                <c:pt idx="2522">
                  <c:v>316.91070556599999</c:v>
                </c:pt>
                <c:pt idx="2523">
                  <c:v>318.47491455099998</c:v>
                </c:pt>
                <c:pt idx="2524">
                  <c:v>320.06677246100003</c:v>
                </c:pt>
                <c:pt idx="2525">
                  <c:v>321.68487548799999</c:v>
                </c:pt>
                <c:pt idx="2526">
                  <c:v>323.340087891</c:v>
                </c:pt>
                <c:pt idx="2527">
                  <c:v>324.54421997100002</c:v>
                </c:pt>
                <c:pt idx="2528">
                  <c:v>326.50646972700002</c:v>
                </c:pt>
                <c:pt idx="2529">
                  <c:v>328.04922485399999</c:v>
                </c:pt>
                <c:pt idx="2530">
                  <c:v>329.85873413100001</c:v>
                </c:pt>
                <c:pt idx="2531">
                  <c:v>331.23956298799999</c:v>
                </c:pt>
                <c:pt idx="2532">
                  <c:v>332.53500366200001</c:v>
                </c:pt>
                <c:pt idx="2533">
                  <c:v>334.15530395500002</c:v>
                </c:pt>
                <c:pt idx="2534">
                  <c:v>335.54840087899998</c:v>
                </c:pt>
                <c:pt idx="2535">
                  <c:v>336.53286743199999</c:v>
                </c:pt>
                <c:pt idx="2536">
                  <c:v>337.7421875</c:v>
                </c:pt>
                <c:pt idx="2537">
                  <c:v>339.05548095699999</c:v>
                </c:pt>
                <c:pt idx="2538">
                  <c:v>340.422698975</c:v>
                </c:pt>
                <c:pt idx="2539">
                  <c:v>341.86679077100001</c:v>
                </c:pt>
                <c:pt idx="2540">
                  <c:v>343.46890258799999</c:v>
                </c:pt>
                <c:pt idx="2541">
                  <c:v>344.90304565399998</c:v>
                </c:pt>
                <c:pt idx="2542">
                  <c:v>346.91082763700001</c:v>
                </c:pt>
                <c:pt idx="2543">
                  <c:v>348.002685547</c:v>
                </c:pt>
                <c:pt idx="2544">
                  <c:v>349.386627197</c:v>
                </c:pt>
                <c:pt idx="2545">
                  <c:v>350.15390014600001</c:v>
                </c:pt>
                <c:pt idx="2546">
                  <c:v>351.33892822299998</c:v>
                </c:pt>
                <c:pt idx="2547">
                  <c:v>352.90805053700001</c:v>
                </c:pt>
                <c:pt idx="2548">
                  <c:v>354.00820922899999</c:v>
                </c:pt>
                <c:pt idx="2549">
                  <c:v>355.14004516599999</c:v>
                </c:pt>
                <c:pt idx="2550">
                  <c:v>356.08612060500002</c:v>
                </c:pt>
                <c:pt idx="2551">
                  <c:v>357.10906982400002</c:v>
                </c:pt>
                <c:pt idx="2552">
                  <c:v>358.21820068400001</c:v>
                </c:pt>
                <c:pt idx="2553">
                  <c:v>359.60797119099999</c:v>
                </c:pt>
                <c:pt idx="2554">
                  <c:v>360.93875122100002</c:v>
                </c:pt>
                <c:pt idx="2555">
                  <c:v>362.45587158199999</c:v>
                </c:pt>
                <c:pt idx="2556">
                  <c:v>364.42022705099998</c:v>
                </c:pt>
                <c:pt idx="2557">
                  <c:v>365.37554931599999</c:v>
                </c:pt>
                <c:pt idx="2558">
                  <c:v>366.73132324199997</c:v>
                </c:pt>
                <c:pt idx="2559">
                  <c:v>367.57516479499998</c:v>
                </c:pt>
                <c:pt idx="2560">
                  <c:v>368.94680786100002</c:v>
                </c:pt>
                <c:pt idx="2561">
                  <c:v>370.526123047</c:v>
                </c:pt>
                <c:pt idx="2562">
                  <c:v>371.50070190399998</c:v>
                </c:pt>
                <c:pt idx="2563">
                  <c:v>372.15280151399998</c:v>
                </c:pt>
                <c:pt idx="2564">
                  <c:v>373.34768676800002</c:v>
                </c:pt>
                <c:pt idx="2565">
                  <c:v>374.10055541999998</c:v>
                </c:pt>
                <c:pt idx="2566">
                  <c:v>373.96212768599997</c:v>
                </c:pt>
                <c:pt idx="2567">
                  <c:v>375.36117553700001</c:v>
                </c:pt>
                <c:pt idx="2568">
                  <c:v>375.68524169900002</c:v>
                </c:pt>
                <c:pt idx="2569">
                  <c:v>376.15545654300001</c:v>
                </c:pt>
                <c:pt idx="2570">
                  <c:v>376.613525391</c:v>
                </c:pt>
                <c:pt idx="2571">
                  <c:v>376.61679077100001</c:v>
                </c:pt>
                <c:pt idx="2572">
                  <c:v>378.01797485399999</c:v>
                </c:pt>
                <c:pt idx="2573">
                  <c:v>378.97091674799998</c:v>
                </c:pt>
                <c:pt idx="2574">
                  <c:v>379.11993408199999</c:v>
                </c:pt>
                <c:pt idx="2575">
                  <c:v>380.37030029300001</c:v>
                </c:pt>
                <c:pt idx="2576">
                  <c:v>381.27456665</c:v>
                </c:pt>
                <c:pt idx="2577">
                  <c:v>381.59039306599999</c:v>
                </c:pt>
                <c:pt idx="2578">
                  <c:v>382.244384766</c:v>
                </c:pt>
                <c:pt idx="2579">
                  <c:v>382.66537475600001</c:v>
                </c:pt>
                <c:pt idx="2580">
                  <c:v>382.59552001999998</c:v>
                </c:pt>
                <c:pt idx="2581">
                  <c:v>383.62481689499998</c:v>
                </c:pt>
                <c:pt idx="2582">
                  <c:v>384.25167846699998</c:v>
                </c:pt>
                <c:pt idx="2583">
                  <c:v>385.166015625</c:v>
                </c:pt>
                <c:pt idx="2584">
                  <c:v>385.65878295900001</c:v>
                </c:pt>
                <c:pt idx="2585">
                  <c:v>385.92306518599997</c:v>
                </c:pt>
                <c:pt idx="2586">
                  <c:v>386.546386719</c:v>
                </c:pt>
                <c:pt idx="2587">
                  <c:v>386.55798339799998</c:v>
                </c:pt>
                <c:pt idx="2588">
                  <c:v>387.32824706999997</c:v>
                </c:pt>
                <c:pt idx="2589">
                  <c:v>387.71466064499998</c:v>
                </c:pt>
                <c:pt idx="2590">
                  <c:v>388.79666137700002</c:v>
                </c:pt>
                <c:pt idx="2591">
                  <c:v>389.71395874000001</c:v>
                </c:pt>
                <c:pt idx="2592">
                  <c:v>389.77676391599999</c:v>
                </c:pt>
                <c:pt idx="2593">
                  <c:v>390.48892211899999</c:v>
                </c:pt>
                <c:pt idx="2594">
                  <c:v>391.03894043000003</c:v>
                </c:pt>
                <c:pt idx="2595">
                  <c:v>392.33718872100002</c:v>
                </c:pt>
                <c:pt idx="2596">
                  <c:v>393.601654053</c:v>
                </c:pt>
                <c:pt idx="2597">
                  <c:v>394.24075317400002</c:v>
                </c:pt>
                <c:pt idx="2598">
                  <c:v>394.35412597700002</c:v>
                </c:pt>
                <c:pt idx="2599">
                  <c:v>395.45526123000002</c:v>
                </c:pt>
                <c:pt idx="2600">
                  <c:v>396.89633178700001</c:v>
                </c:pt>
                <c:pt idx="2601">
                  <c:v>397.07354736299999</c:v>
                </c:pt>
                <c:pt idx="2602">
                  <c:v>397.231201172</c:v>
                </c:pt>
                <c:pt idx="2603">
                  <c:v>397.48178100600001</c:v>
                </c:pt>
                <c:pt idx="2604">
                  <c:v>398.33084106400003</c:v>
                </c:pt>
                <c:pt idx="2605">
                  <c:v>398.41305541999998</c:v>
                </c:pt>
                <c:pt idx="2606">
                  <c:v>398.2215271</c:v>
                </c:pt>
                <c:pt idx="2607">
                  <c:v>399.38555908199999</c:v>
                </c:pt>
                <c:pt idx="2608">
                  <c:v>399.40612793000003</c:v>
                </c:pt>
                <c:pt idx="2609">
                  <c:v>399.03967285200002</c:v>
                </c:pt>
                <c:pt idx="2610">
                  <c:v>399.488189697</c:v>
                </c:pt>
                <c:pt idx="2611">
                  <c:v>399.0859375</c:v>
                </c:pt>
                <c:pt idx="2612">
                  <c:v>399.05181884799998</c:v>
                </c:pt>
                <c:pt idx="2613">
                  <c:v>398.81091308600003</c:v>
                </c:pt>
                <c:pt idx="2614">
                  <c:v>398.61462402299998</c:v>
                </c:pt>
                <c:pt idx="2615">
                  <c:v>398.03561401399998</c:v>
                </c:pt>
                <c:pt idx="2616">
                  <c:v>397.87692260699998</c:v>
                </c:pt>
                <c:pt idx="2617">
                  <c:v>397.25579834000001</c:v>
                </c:pt>
                <c:pt idx="2618">
                  <c:v>397.74981689499998</c:v>
                </c:pt>
                <c:pt idx="2619">
                  <c:v>397.86929321299999</c:v>
                </c:pt>
                <c:pt idx="2620">
                  <c:v>397.38986206099997</c:v>
                </c:pt>
                <c:pt idx="2621">
                  <c:v>396.18359375</c:v>
                </c:pt>
                <c:pt idx="2622">
                  <c:v>396.29107665999999</c:v>
                </c:pt>
                <c:pt idx="2623">
                  <c:v>395.29315185500002</c:v>
                </c:pt>
                <c:pt idx="2624">
                  <c:v>394.20114135699998</c:v>
                </c:pt>
                <c:pt idx="2625">
                  <c:v>393.445068359</c:v>
                </c:pt>
                <c:pt idx="2626">
                  <c:v>392.01406860399999</c:v>
                </c:pt>
                <c:pt idx="2627">
                  <c:v>390.859619141</c:v>
                </c:pt>
                <c:pt idx="2628">
                  <c:v>389.47296142599998</c:v>
                </c:pt>
                <c:pt idx="2629">
                  <c:v>387.66464233400001</c:v>
                </c:pt>
                <c:pt idx="2630">
                  <c:v>385.19204711899999</c:v>
                </c:pt>
                <c:pt idx="2631">
                  <c:v>383.627441406</c:v>
                </c:pt>
                <c:pt idx="2632">
                  <c:v>380.95965576200001</c:v>
                </c:pt>
                <c:pt idx="2633">
                  <c:v>378.11676025399998</c:v>
                </c:pt>
                <c:pt idx="2634">
                  <c:v>375.69595336899999</c:v>
                </c:pt>
                <c:pt idx="2635">
                  <c:v>373.458251953</c:v>
                </c:pt>
                <c:pt idx="2636">
                  <c:v>371.02258300800003</c:v>
                </c:pt>
                <c:pt idx="2637">
                  <c:v>368.429199219</c:v>
                </c:pt>
                <c:pt idx="2638">
                  <c:v>365.69860839799998</c:v>
                </c:pt>
                <c:pt idx="2639">
                  <c:v>363.12472534199998</c:v>
                </c:pt>
                <c:pt idx="2640">
                  <c:v>360.94692993199999</c:v>
                </c:pt>
                <c:pt idx="2641">
                  <c:v>358.32699585</c:v>
                </c:pt>
                <c:pt idx="2642">
                  <c:v>356.309417725</c:v>
                </c:pt>
                <c:pt idx="2643">
                  <c:v>354.04244995099998</c:v>
                </c:pt>
                <c:pt idx="2644">
                  <c:v>352.2159729</c:v>
                </c:pt>
                <c:pt idx="2645">
                  <c:v>349.775878906</c:v>
                </c:pt>
                <c:pt idx="2646">
                  <c:v>347.29498290999999</c:v>
                </c:pt>
                <c:pt idx="2647">
                  <c:v>344.63345336899999</c:v>
                </c:pt>
                <c:pt idx="2648">
                  <c:v>342.73648071299999</c:v>
                </c:pt>
                <c:pt idx="2649">
                  <c:v>340.12750244099999</c:v>
                </c:pt>
                <c:pt idx="2650">
                  <c:v>337.83078002899998</c:v>
                </c:pt>
                <c:pt idx="2651">
                  <c:v>335.365478516</c:v>
                </c:pt>
                <c:pt idx="2652">
                  <c:v>332.99832153300002</c:v>
                </c:pt>
                <c:pt idx="2653">
                  <c:v>331.04824829099999</c:v>
                </c:pt>
                <c:pt idx="2654">
                  <c:v>328.88217163100001</c:v>
                </c:pt>
                <c:pt idx="2655">
                  <c:v>327.39703369099999</c:v>
                </c:pt>
                <c:pt idx="2656">
                  <c:v>325.51263427700002</c:v>
                </c:pt>
                <c:pt idx="2657">
                  <c:v>323.42263793900003</c:v>
                </c:pt>
                <c:pt idx="2658">
                  <c:v>321.32061767599998</c:v>
                </c:pt>
                <c:pt idx="2659">
                  <c:v>319.61953735399999</c:v>
                </c:pt>
                <c:pt idx="2660">
                  <c:v>317.66696166999998</c:v>
                </c:pt>
                <c:pt idx="2661">
                  <c:v>316.06530761699997</c:v>
                </c:pt>
                <c:pt idx="2662">
                  <c:v>314.58581543000003</c:v>
                </c:pt>
                <c:pt idx="2663">
                  <c:v>312.61907959000001</c:v>
                </c:pt>
                <c:pt idx="2664">
                  <c:v>311.06353759799998</c:v>
                </c:pt>
                <c:pt idx="2665">
                  <c:v>309.41253662100002</c:v>
                </c:pt>
                <c:pt idx="2666">
                  <c:v>307.79153442400002</c:v>
                </c:pt>
                <c:pt idx="2667">
                  <c:v>306.55895996100003</c:v>
                </c:pt>
                <c:pt idx="2668">
                  <c:v>305.00955200200002</c:v>
                </c:pt>
                <c:pt idx="2669">
                  <c:v>303.634277344</c:v>
                </c:pt>
                <c:pt idx="2670">
                  <c:v>302.75045776399998</c:v>
                </c:pt>
                <c:pt idx="2671">
                  <c:v>302.00173950200002</c:v>
                </c:pt>
                <c:pt idx="2672">
                  <c:v>301.177734375</c:v>
                </c:pt>
                <c:pt idx="2673">
                  <c:v>300.73068237299998</c:v>
                </c:pt>
                <c:pt idx="2674">
                  <c:v>300.15606689499998</c:v>
                </c:pt>
                <c:pt idx="2675">
                  <c:v>299.26837158199999</c:v>
                </c:pt>
                <c:pt idx="2676">
                  <c:v>298.46173095699999</c:v>
                </c:pt>
                <c:pt idx="2677">
                  <c:v>297.68356323199998</c:v>
                </c:pt>
                <c:pt idx="2678">
                  <c:v>297.030761719</c:v>
                </c:pt>
                <c:pt idx="2679">
                  <c:v>296.615234375</c:v>
                </c:pt>
                <c:pt idx="2680">
                  <c:v>295.913818359</c:v>
                </c:pt>
                <c:pt idx="2681">
                  <c:v>295.35140991200001</c:v>
                </c:pt>
                <c:pt idx="2682">
                  <c:v>294.84884643599997</c:v>
                </c:pt>
                <c:pt idx="2683">
                  <c:v>293.92578125</c:v>
                </c:pt>
                <c:pt idx="2684">
                  <c:v>293.02453613300003</c:v>
                </c:pt>
                <c:pt idx="2685">
                  <c:v>292.17349243199999</c:v>
                </c:pt>
                <c:pt idx="2686">
                  <c:v>291.52062988300003</c:v>
                </c:pt>
                <c:pt idx="2687">
                  <c:v>290.69836425800003</c:v>
                </c:pt>
                <c:pt idx="2688">
                  <c:v>289.75354003899997</c:v>
                </c:pt>
                <c:pt idx="2689">
                  <c:v>288.649658203</c:v>
                </c:pt>
                <c:pt idx="2690">
                  <c:v>287.98526000999999</c:v>
                </c:pt>
                <c:pt idx="2691">
                  <c:v>287.31024169900002</c:v>
                </c:pt>
                <c:pt idx="2692">
                  <c:v>286.12310790999999</c:v>
                </c:pt>
                <c:pt idx="2693">
                  <c:v>285.02206420900001</c:v>
                </c:pt>
                <c:pt idx="2694">
                  <c:v>283.95324706999997</c:v>
                </c:pt>
                <c:pt idx="2695">
                  <c:v>282.94769287100002</c:v>
                </c:pt>
                <c:pt idx="2696">
                  <c:v>282.00119018599997</c:v>
                </c:pt>
                <c:pt idx="2697">
                  <c:v>281.12786865200002</c:v>
                </c:pt>
                <c:pt idx="2698">
                  <c:v>280.03283691399997</c:v>
                </c:pt>
                <c:pt idx="2699">
                  <c:v>278.97915649399999</c:v>
                </c:pt>
                <c:pt idx="2700">
                  <c:v>278.088378906</c:v>
                </c:pt>
                <c:pt idx="2701">
                  <c:v>277.08801269499997</c:v>
                </c:pt>
                <c:pt idx="2702">
                  <c:v>276.42205810500002</c:v>
                </c:pt>
                <c:pt idx="2703">
                  <c:v>275.90606689499998</c:v>
                </c:pt>
                <c:pt idx="2704">
                  <c:v>275.392822266</c:v>
                </c:pt>
                <c:pt idx="2705">
                  <c:v>274.79586791999998</c:v>
                </c:pt>
                <c:pt idx="2706">
                  <c:v>274.283935547</c:v>
                </c:pt>
                <c:pt idx="2707">
                  <c:v>273.94812011699997</c:v>
                </c:pt>
                <c:pt idx="2708">
                  <c:v>273.60955810500002</c:v>
                </c:pt>
                <c:pt idx="2709">
                  <c:v>273.38006591800001</c:v>
                </c:pt>
                <c:pt idx="2710">
                  <c:v>272.94003295900001</c:v>
                </c:pt>
                <c:pt idx="2711">
                  <c:v>272.78817749000001</c:v>
                </c:pt>
                <c:pt idx="2712">
                  <c:v>272.63967895500002</c:v>
                </c:pt>
                <c:pt idx="2713">
                  <c:v>272.76666259799998</c:v>
                </c:pt>
                <c:pt idx="2714">
                  <c:v>272.92416381800001</c:v>
                </c:pt>
                <c:pt idx="2715">
                  <c:v>273.03616333000002</c:v>
                </c:pt>
                <c:pt idx="2716">
                  <c:v>273.17352294900002</c:v>
                </c:pt>
                <c:pt idx="2717">
                  <c:v>273.15042114300002</c:v>
                </c:pt>
                <c:pt idx="2718">
                  <c:v>273.23425293000003</c:v>
                </c:pt>
                <c:pt idx="2719">
                  <c:v>273.23150634799998</c:v>
                </c:pt>
                <c:pt idx="2720">
                  <c:v>273.38693237299998</c:v>
                </c:pt>
                <c:pt idx="2721">
                  <c:v>273.28851318400001</c:v>
                </c:pt>
                <c:pt idx="2722">
                  <c:v>273.400482178</c:v>
                </c:pt>
                <c:pt idx="2723">
                  <c:v>273.64486694300001</c:v>
                </c:pt>
                <c:pt idx="2724">
                  <c:v>273.77987670900001</c:v>
                </c:pt>
                <c:pt idx="2725">
                  <c:v>273.93527221699998</c:v>
                </c:pt>
                <c:pt idx="2726">
                  <c:v>273.96472168000003</c:v>
                </c:pt>
                <c:pt idx="2727">
                  <c:v>273.806396484</c:v>
                </c:pt>
                <c:pt idx="2728">
                  <c:v>273.97229003899997</c:v>
                </c:pt>
                <c:pt idx="2729">
                  <c:v>274.00253295900001</c:v>
                </c:pt>
                <c:pt idx="2730">
                  <c:v>274.08148193400001</c:v>
                </c:pt>
                <c:pt idx="2731">
                  <c:v>273.85079956099997</c:v>
                </c:pt>
                <c:pt idx="2732">
                  <c:v>273.69424438499999</c:v>
                </c:pt>
                <c:pt idx="2733">
                  <c:v>273.87234497100002</c:v>
                </c:pt>
                <c:pt idx="2734">
                  <c:v>273.74993896500001</c:v>
                </c:pt>
                <c:pt idx="2735">
                  <c:v>273.749755859</c:v>
                </c:pt>
                <c:pt idx="2736">
                  <c:v>273.95706176800002</c:v>
                </c:pt>
                <c:pt idx="2737">
                  <c:v>274.070404053</c:v>
                </c:pt>
                <c:pt idx="2738">
                  <c:v>274.44302368199999</c:v>
                </c:pt>
                <c:pt idx="2739">
                  <c:v>274.96405029300001</c:v>
                </c:pt>
                <c:pt idx="2740">
                  <c:v>275.40908813499999</c:v>
                </c:pt>
                <c:pt idx="2741">
                  <c:v>276.19055175800003</c:v>
                </c:pt>
                <c:pt idx="2742">
                  <c:v>276.84445190399998</c:v>
                </c:pt>
                <c:pt idx="2743">
                  <c:v>277.79141235399999</c:v>
                </c:pt>
                <c:pt idx="2744">
                  <c:v>278.91937255900001</c:v>
                </c:pt>
                <c:pt idx="2745">
                  <c:v>279.89260864300002</c:v>
                </c:pt>
                <c:pt idx="2746">
                  <c:v>281.37503051800002</c:v>
                </c:pt>
                <c:pt idx="2747">
                  <c:v>282.90319824199997</c:v>
                </c:pt>
                <c:pt idx="2748">
                  <c:v>284.15557861299999</c:v>
                </c:pt>
                <c:pt idx="2749">
                  <c:v>285.65261840800002</c:v>
                </c:pt>
                <c:pt idx="2750">
                  <c:v>287.39831543000003</c:v>
                </c:pt>
                <c:pt idx="2751">
                  <c:v>289.10562133799999</c:v>
                </c:pt>
                <c:pt idx="2752">
                  <c:v>291.38073730500003</c:v>
                </c:pt>
                <c:pt idx="2753">
                  <c:v>293.36145019499997</c:v>
                </c:pt>
                <c:pt idx="2754">
                  <c:v>295.39804077100001</c:v>
                </c:pt>
                <c:pt idx="2755">
                  <c:v>297.41143798799999</c:v>
                </c:pt>
                <c:pt idx="2756">
                  <c:v>299.62850952100001</c:v>
                </c:pt>
                <c:pt idx="2757">
                  <c:v>301.98178100600001</c:v>
                </c:pt>
                <c:pt idx="2758">
                  <c:v>304.37493896500001</c:v>
                </c:pt>
                <c:pt idx="2759">
                  <c:v>306.647949219</c:v>
                </c:pt>
                <c:pt idx="2760">
                  <c:v>309.08346557599998</c:v>
                </c:pt>
                <c:pt idx="2761">
                  <c:v>311.60125732400002</c:v>
                </c:pt>
                <c:pt idx="2762">
                  <c:v>313.72180175800003</c:v>
                </c:pt>
                <c:pt idx="2763">
                  <c:v>316.27969360399999</c:v>
                </c:pt>
                <c:pt idx="2764">
                  <c:v>318.95376586899999</c:v>
                </c:pt>
                <c:pt idx="2765">
                  <c:v>321.91546630900001</c:v>
                </c:pt>
                <c:pt idx="2766">
                  <c:v>324.26712036100002</c:v>
                </c:pt>
                <c:pt idx="2767">
                  <c:v>326.88690185500002</c:v>
                </c:pt>
                <c:pt idx="2768">
                  <c:v>329.73739624000001</c:v>
                </c:pt>
                <c:pt idx="2769">
                  <c:v>332.08541870099998</c:v>
                </c:pt>
                <c:pt idx="2770">
                  <c:v>334.27008056599999</c:v>
                </c:pt>
                <c:pt idx="2771">
                  <c:v>336.63265991200001</c:v>
                </c:pt>
                <c:pt idx="2772">
                  <c:v>338.98773193400001</c:v>
                </c:pt>
                <c:pt idx="2773">
                  <c:v>342.12649536100002</c:v>
                </c:pt>
                <c:pt idx="2774">
                  <c:v>344.11285400399998</c:v>
                </c:pt>
                <c:pt idx="2775">
                  <c:v>346.29635620099998</c:v>
                </c:pt>
                <c:pt idx="2776">
                  <c:v>348.06359863300003</c:v>
                </c:pt>
                <c:pt idx="2777">
                  <c:v>349.96112060500002</c:v>
                </c:pt>
                <c:pt idx="2778">
                  <c:v>351.38195800800003</c:v>
                </c:pt>
                <c:pt idx="2779">
                  <c:v>352.13653564499998</c:v>
                </c:pt>
                <c:pt idx="2780">
                  <c:v>353.82653808600003</c:v>
                </c:pt>
                <c:pt idx="2781">
                  <c:v>355.537353516</c:v>
                </c:pt>
                <c:pt idx="2782">
                  <c:v>356.80136108400001</c:v>
                </c:pt>
                <c:pt idx="2783">
                  <c:v>358.10455322299998</c:v>
                </c:pt>
                <c:pt idx="2784">
                  <c:v>360.30081176800002</c:v>
                </c:pt>
                <c:pt idx="2785">
                  <c:v>361.79968261699997</c:v>
                </c:pt>
                <c:pt idx="2786">
                  <c:v>363.69635009799998</c:v>
                </c:pt>
                <c:pt idx="2787">
                  <c:v>364.22180175800003</c:v>
                </c:pt>
                <c:pt idx="2788">
                  <c:v>365.929931641</c:v>
                </c:pt>
                <c:pt idx="2789">
                  <c:v>367.24356079099999</c:v>
                </c:pt>
                <c:pt idx="2790">
                  <c:v>368.73614501999998</c:v>
                </c:pt>
                <c:pt idx="2791">
                  <c:v>370.37176513700001</c:v>
                </c:pt>
                <c:pt idx="2792">
                  <c:v>371.55252075200002</c:v>
                </c:pt>
                <c:pt idx="2793">
                  <c:v>372.51800537100002</c:v>
                </c:pt>
                <c:pt idx="2794">
                  <c:v>374.08264160200002</c:v>
                </c:pt>
                <c:pt idx="2795">
                  <c:v>375.61389160200002</c:v>
                </c:pt>
                <c:pt idx="2796">
                  <c:v>376.62600708000002</c:v>
                </c:pt>
                <c:pt idx="2797">
                  <c:v>378.14151000999999</c:v>
                </c:pt>
                <c:pt idx="2798">
                  <c:v>378.98736572299998</c:v>
                </c:pt>
                <c:pt idx="2799">
                  <c:v>380.51663208000002</c:v>
                </c:pt>
                <c:pt idx="2800">
                  <c:v>381.46234130900001</c:v>
                </c:pt>
                <c:pt idx="2801">
                  <c:v>382.90402221699998</c:v>
                </c:pt>
                <c:pt idx="2802">
                  <c:v>383.691162109</c:v>
                </c:pt>
                <c:pt idx="2803">
                  <c:v>384.79281616200001</c:v>
                </c:pt>
                <c:pt idx="2804">
                  <c:v>385.88790893599997</c:v>
                </c:pt>
                <c:pt idx="2805">
                  <c:v>387.23797607400002</c:v>
                </c:pt>
                <c:pt idx="2806">
                  <c:v>388.70059204099999</c:v>
                </c:pt>
                <c:pt idx="2807">
                  <c:v>389.98812866200001</c:v>
                </c:pt>
                <c:pt idx="2808">
                  <c:v>390.30795288100001</c:v>
                </c:pt>
                <c:pt idx="2809">
                  <c:v>390.99667358400001</c:v>
                </c:pt>
                <c:pt idx="2810">
                  <c:v>391.43121337899998</c:v>
                </c:pt>
                <c:pt idx="2811">
                  <c:v>392.48089599600002</c:v>
                </c:pt>
                <c:pt idx="2812">
                  <c:v>392.895751953</c:v>
                </c:pt>
                <c:pt idx="2813">
                  <c:v>393.317230225</c:v>
                </c:pt>
                <c:pt idx="2814">
                  <c:v>394.150634766</c:v>
                </c:pt>
                <c:pt idx="2815">
                  <c:v>395.19445800800003</c:v>
                </c:pt>
                <c:pt idx="2816">
                  <c:v>395.31546020500002</c:v>
                </c:pt>
                <c:pt idx="2817">
                  <c:v>395.12829589799998</c:v>
                </c:pt>
                <c:pt idx="2818">
                  <c:v>395.85363769499997</c:v>
                </c:pt>
                <c:pt idx="2819">
                  <c:v>396.08236694300001</c:v>
                </c:pt>
                <c:pt idx="2820">
                  <c:v>396.89422607400002</c:v>
                </c:pt>
                <c:pt idx="2821">
                  <c:v>396.34991455099998</c:v>
                </c:pt>
                <c:pt idx="2822">
                  <c:v>396.38229370099998</c:v>
                </c:pt>
                <c:pt idx="2823">
                  <c:v>396.42056274399999</c:v>
                </c:pt>
                <c:pt idx="2824">
                  <c:v>396.82498168900003</c:v>
                </c:pt>
                <c:pt idx="2825">
                  <c:v>397.33663940399998</c:v>
                </c:pt>
                <c:pt idx="2826">
                  <c:v>398.038238525</c:v>
                </c:pt>
                <c:pt idx="2827">
                  <c:v>397.62911987299998</c:v>
                </c:pt>
                <c:pt idx="2828">
                  <c:v>397.51187133799999</c:v>
                </c:pt>
                <c:pt idx="2829">
                  <c:v>397.20880126999998</c:v>
                </c:pt>
                <c:pt idx="2830">
                  <c:v>397.62869262700002</c:v>
                </c:pt>
                <c:pt idx="2831">
                  <c:v>397.904205322</c:v>
                </c:pt>
                <c:pt idx="2832">
                  <c:v>397.39450073199998</c:v>
                </c:pt>
                <c:pt idx="2833">
                  <c:v>397.89346313499999</c:v>
                </c:pt>
                <c:pt idx="2834">
                  <c:v>398.59664916999998</c:v>
                </c:pt>
                <c:pt idx="2835">
                  <c:v>399.02764892599998</c:v>
                </c:pt>
                <c:pt idx="2836">
                  <c:v>399.50900268599997</c:v>
                </c:pt>
                <c:pt idx="2837">
                  <c:v>398.992279053</c:v>
                </c:pt>
                <c:pt idx="2838">
                  <c:v>399.30877685500002</c:v>
                </c:pt>
                <c:pt idx="2839">
                  <c:v>399.11657714799998</c:v>
                </c:pt>
                <c:pt idx="2840">
                  <c:v>398.84881591800001</c:v>
                </c:pt>
                <c:pt idx="2841">
                  <c:v>398.40002441399997</c:v>
                </c:pt>
                <c:pt idx="2842">
                  <c:v>398.08590698199998</c:v>
                </c:pt>
                <c:pt idx="2843">
                  <c:v>397.53033447299998</c:v>
                </c:pt>
                <c:pt idx="2844">
                  <c:v>397.53460693400001</c:v>
                </c:pt>
                <c:pt idx="2845">
                  <c:v>396.56652831999997</c:v>
                </c:pt>
                <c:pt idx="2846">
                  <c:v>396.46246337899998</c:v>
                </c:pt>
                <c:pt idx="2847">
                  <c:v>396.15286254900002</c:v>
                </c:pt>
                <c:pt idx="2848">
                  <c:v>396.60614013700001</c:v>
                </c:pt>
                <c:pt idx="2849">
                  <c:v>397.58956909199998</c:v>
                </c:pt>
                <c:pt idx="2850">
                  <c:v>397.63943481400003</c:v>
                </c:pt>
                <c:pt idx="2851">
                  <c:v>397.08639526399998</c:v>
                </c:pt>
                <c:pt idx="2852">
                  <c:v>397.83755493199999</c:v>
                </c:pt>
                <c:pt idx="2853">
                  <c:v>398.02282714799998</c:v>
                </c:pt>
                <c:pt idx="2854">
                  <c:v>397.881347656</c:v>
                </c:pt>
                <c:pt idx="2855">
                  <c:v>396.96136474600002</c:v>
                </c:pt>
                <c:pt idx="2856">
                  <c:v>396.47836303700001</c:v>
                </c:pt>
                <c:pt idx="2857">
                  <c:v>396.117919922</c:v>
                </c:pt>
                <c:pt idx="2858">
                  <c:v>395.63241577100001</c:v>
                </c:pt>
                <c:pt idx="2859">
                  <c:v>394.920013428</c:v>
                </c:pt>
                <c:pt idx="2860">
                  <c:v>395.47369384799998</c:v>
                </c:pt>
                <c:pt idx="2861">
                  <c:v>395.45996093799999</c:v>
                </c:pt>
                <c:pt idx="2862">
                  <c:v>394.86236572299998</c:v>
                </c:pt>
                <c:pt idx="2863">
                  <c:v>394.19833374000001</c:v>
                </c:pt>
                <c:pt idx="2864">
                  <c:v>394.51953125</c:v>
                </c:pt>
                <c:pt idx="2865">
                  <c:v>394.94155883799999</c:v>
                </c:pt>
                <c:pt idx="2866">
                  <c:v>394.21356201200001</c:v>
                </c:pt>
                <c:pt idx="2867">
                  <c:v>394.38415527299998</c:v>
                </c:pt>
                <c:pt idx="2868">
                  <c:v>394.75991821299999</c:v>
                </c:pt>
                <c:pt idx="2869">
                  <c:v>394.56686401399998</c:v>
                </c:pt>
                <c:pt idx="2870">
                  <c:v>394.5625</c:v>
                </c:pt>
                <c:pt idx="2871">
                  <c:v>394.601074219</c:v>
                </c:pt>
                <c:pt idx="2872">
                  <c:v>395.13958740200002</c:v>
                </c:pt>
                <c:pt idx="2873">
                  <c:v>395.78228759799998</c:v>
                </c:pt>
                <c:pt idx="2874">
                  <c:v>395.95297241200001</c:v>
                </c:pt>
                <c:pt idx="2875">
                  <c:v>396.94601440399998</c:v>
                </c:pt>
                <c:pt idx="2876">
                  <c:v>397.53549194300001</c:v>
                </c:pt>
                <c:pt idx="2877">
                  <c:v>397.56082153300002</c:v>
                </c:pt>
                <c:pt idx="2878">
                  <c:v>398.28292846699998</c:v>
                </c:pt>
                <c:pt idx="2879">
                  <c:v>398.375823975</c:v>
                </c:pt>
                <c:pt idx="2880">
                  <c:v>398.44616699199997</c:v>
                </c:pt>
                <c:pt idx="2881">
                  <c:v>398.59851074199997</c:v>
                </c:pt>
                <c:pt idx="2882">
                  <c:v>398.62252807599998</c:v>
                </c:pt>
                <c:pt idx="2883">
                  <c:v>398.45819091800001</c:v>
                </c:pt>
                <c:pt idx="2884">
                  <c:v>398.15939331099997</c:v>
                </c:pt>
                <c:pt idx="2885">
                  <c:v>398.32528686500001</c:v>
                </c:pt>
                <c:pt idx="2886">
                  <c:v>397.71820068400001</c:v>
                </c:pt>
                <c:pt idx="2887">
                  <c:v>397.20083618199999</c:v>
                </c:pt>
                <c:pt idx="2888">
                  <c:v>397.31387329099999</c:v>
                </c:pt>
                <c:pt idx="2889">
                  <c:v>396.68060302700002</c:v>
                </c:pt>
                <c:pt idx="2890">
                  <c:v>396.61956787100002</c:v>
                </c:pt>
                <c:pt idx="2891">
                  <c:v>397.11148071299999</c:v>
                </c:pt>
                <c:pt idx="2892">
                  <c:v>397.16256713899998</c:v>
                </c:pt>
                <c:pt idx="2893">
                  <c:v>397.30157470699999</c:v>
                </c:pt>
                <c:pt idx="2894">
                  <c:v>398.06866455099998</c:v>
                </c:pt>
                <c:pt idx="2895">
                  <c:v>398.25158691399997</c:v>
                </c:pt>
                <c:pt idx="2896">
                  <c:v>397.37677001999998</c:v>
                </c:pt>
                <c:pt idx="2897">
                  <c:v>397.27835083000002</c:v>
                </c:pt>
                <c:pt idx="2898">
                  <c:v>397.26528930699999</c:v>
                </c:pt>
                <c:pt idx="2899">
                  <c:v>397.36346435500002</c:v>
                </c:pt>
                <c:pt idx="2900">
                  <c:v>397.23489379900002</c:v>
                </c:pt>
                <c:pt idx="2901">
                  <c:v>397.11029052700002</c:v>
                </c:pt>
                <c:pt idx="2902">
                  <c:v>397.787597656</c:v>
                </c:pt>
                <c:pt idx="2903">
                  <c:v>397.798919678</c:v>
                </c:pt>
                <c:pt idx="2904">
                  <c:v>398.35974121100003</c:v>
                </c:pt>
                <c:pt idx="2905">
                  <c:v>398.173339844</c:v>
                </c:pt>
                <c:pt idx="2906">
                  <c:v>398.63635253899997</c:v>
                </c:pt>
                <c:pt idx="2907">
                  <c:v>398.67074585</c:v>
                </c:pt>
                <c:pt idx="2908">
                  <c:v>398.997955322</c:v>
                </c:pt>
                <c:pt idx="2909">
                  <c:v>398.87371826200001</c:v>
                </c:pt>
                <c:pt idx="2910">
                  <c:v>399.00390625</c:v>
                </c:pt>
                <c:pt idx="2911">
                  <c:v>399.18252563499999</c:v>
                </c:pt>
                <c:pt idx="2912">
                  <c:v>399.20733642599998</c:v>
                </c:pt>
                <c:pt idx="2913">
                  <c:v>398.57562255900001</c:v>
                </c:pt>
                <c:pt idx="2914">
                  <c:v>399.38116455099998</c:v>
                </c:pt>
                <c:pt idx="2915">
                  <c:v>399.654541016</c:v>
                </c:pt>
                <c:pt idx="2916">
                  <c:v>399.08453369099999</c:v>
                </c:pt>
                <c:pt idx="2917">
                  <c:v>398.828613281</c:v>
                </c:pt>
                <c:pt idx="2918">
                  <c:v>398.65884399399999</c:v>
                </c:pt>
                <c:pt idx="2919">
                  <c:v>398.27142334000001</c:v>
                </c:pt>
                <c:pt idx="2920">
                  <c:v>397.91250610399999</c:v>
                </c:pt>
                <c:pt idx="2921">
                  <c:v>397.83578491200001</c:v>
                </c:pt>
                <c:pt idx="2922">
                  <c:v>398.02316284199998</c:v>
                </c:pt>
                <c:pt idx="2923">
                  <c:v>398.09191894499997</c:v>
                </c:pt>
                <c:pt idx="2924">
                  <c:v>398.43478393599997</c:v>
                </c:pt>
                <c:pt idx="2925">
                  <c:v>397.84902954099999</c:v>
                </c:pt>
                <c:pt idx="2926">
                  <c:v>397.73757934600002</c:v>
                </c:pt>
                <c:pt idx="2927">
                  <c:v>398.26260375999999</c:v>
                </c:pt>
                <c:pt idx="2928">
                  <c:v>397.87283325200002</c:v>
                </c:pt>
                <c:pt idx="2929">
                  <c:v>397.63528442400002</c:v>
                </c:pt>
                <c:pt idx="2930">
                  <c:v>398.22006225600001</c:v>
                </c:pt>
                <c:pt idx="2931">
                  <c:v>398.29675293000003</c:v>
                </c:pt>
                <c:pt idx="2932">
                  <c:v>397.68399047899999</c:v>
                </c:pt>
                <c:pt idx="2933">
                  <c:v>397.625244141</c:v>
                </c:pt>
                <c:pt idx="2934">
                  <c:v>397.64736938499999</c:v>
                </c:pt>
                <c:pt idx="2935">
                  <c:v>397.06838989300002</c:v>
                </c:pt>
                <c:pt idx="2936">
                  <c:v>396.59133911100002</c:v>
                </c:pt>
                <c:pt idx="2937">
                  <c:v>396.16503906200001</c:v>
                </c:pt>
                <c:pt idx="2938">
                  <c:v>396.84588623000002</c:v>
                </c:pt>
                <c:pt idx="2939">
                  <c:v>396.43899536100002</c:v>
                </c:pt>
                <c:pt idx="2940">
                  <c:v>396.00817871100003</c:v>
                </c:pt>
                <c:pt idx="2941">
                  <c:v>396.36361694300001</c:v>
                </c:pt>
                <c:pt idx="2942">
                  <c:v>396.77581787100002</c:v>
                </c:pt>
                <c:pt idx="2943">
                  <c:v>397.11492919900002</c:v>
                </c:pt>
                <c:pt idx="2944">
                  <c:v>396.74935913100001</c:v>
                </c:pt>
                <c:pt idx="2945">
                  <c:v>396.86007690399998</c:v>
                </c:pt>
                <c:pt idx="2946">
                  <c:v>396.26583862299998</c:v>
                </c:pt>
                <c:pt idx="2947">
                  <c:v>396.44195556599999</c:v>
                </c:pt>
                <c:pt idx="2948">
                  <c:v>397.49139404300001</c:v>
                </c:pt>
                <c:pt idx="2949">
                  <c:v>397.44403076200001</c:v>
                </c:pt>
                <c:pt idx="2950">
                  <c:v>396.86837768599997</c:v>
                </c:pt>
                <c:pt idx="2951">
                  <c:v>396.39935302700002</c:v>
                </c:pt>
                <c:pt idx="2952">
                  <c:v>396.898925781</c:v>
                </c:pt>
                <c:pt idx="2953">
                  <c:v>397.127685547</c:v>
                </c:pt>
                <c:pt idx="2954">
                  <c:v>397.79953002899998</c:v>
                </c:pt>
                <c:pt idx="2955">
                  <c:v>397.49163818400001</c:v>
                </c:pt>
                <c:pt idx="2956">
                  <c:v>397.50949096699998</c:v>
                </c:pt>
                <c:pt idx="2957">
                  <c:v>397.17730712899998</c:v>
                </c:pt>
                <c:pt idx="2958">
                  <c:v>397.261962891</c:v>
                </c:pt>
                <c:pt idx="2959">
                  <c:v>397.71295165999999</c:v>
                </c:pt>
                <c:pt idx="2960">
                  <c:v>397.88098144499997</c:v>
                </c:pt>
                <c:pt idx="2961">
                  <c:v>397.63235473600002</c:v>
                </c:pt>
                <c:pt idx="2962">
                  <c:v>397.47946166999998</c:v>
                </c:pt>
                <c:pt idx="2963">
                  <c:v>397.566894531</c:v>
                </c:pt>
                <c:pt idx="2964">
                  <c:v>398.25991821299999</c:v>
                </c:pt>
                <c:pt idx="2965">
                  <c:v>398.42938232400002</c:v>
                </c:pt>
                <c:pt idx="2966">
                  <c:v>398.47882080099998</c:v>
                </c:pt>
                <c:pt idx="2967">
                  <c:v>398.64312744099999</c:v>
                </c:pt>
                <c:pt idx="2968">
                  <c:v>399.21972656200001</c:v>
                </c:pt>
                <c:pt idx="2969">
                  <c:v>398.894287109</c:v>
                </c:pt>
                <c:pt idx="2970">
                  <c:v>398.55538940399998</c:v>
                </c:pt>
                <c:pt idx="2971">
                  <c:v>398.72384643599997</c:v>
                </c:pt>
                <c:pt idx="2972">
                  <c:v>398.90045165999999</c:v>
                </c:pt>
                <c:pt idx="2973">
                  <c:v>398.41928100600001</c:v>
                </c:pt>
                <c:pt idx="2974">
                  <c:v>398.49328613300003</c:v>
                </c:pt>
                <c:pt idx="2975">
                  <c:v>398.22787475600001</c:v>
                </c:pt>
                <c:pt idx="2976">
                  <c:v>397.71307373000002</c:v>
                </c:pt>
                <c:pt idx="2977">
                  <c:v>396.99386596699998</c:v>
                </c:pt>
                <c:pt idx="2978">
                  <c:v>396.978515625</c:v>
                </c:pt>
                <c:pt idx="2979">
                  <c:v>396.39471435500002</c:v>
                </c:pt>
                <c:pt idx="2980">
                  <c:v>396.40545654300001</c:v>
                </c:pt>
                <c:pt idx="2981">
                  <c:v>395.47994995099998</c:v>
                </c:pt>
                <c:pt idx="2982">
                  <c:v>393.90863037100002</c:v>
                </c:pt>
                <c:pt idx="2983">
                  <c:v>393.42266845699999</c:v>
                </c:pt>
                <c:pt idx="2984">
                  <c:v>391.712799072</c:v>
                </c:pt>
                <c:pt idx="2985">
                  <c:v>390.48306274399999</c:v>
                </c:pt>
                <c:pt idx="2986">
                  <c:v>389.00363159199998</c:v>
                </c:pt>
                <c:pt idx="2987">
                  <c:v>387.45285034199998</c:v>
                </c:pt>
                <c:pt idx="2988">
                  <c:v>386.583496094</c:v>
                </c:pt>
                <c:pt idx="2989">
                  <c:v>385.56280517599998</c:v>
                </c:pt>
                <c:pt idx="2990">
                  <c:v>383.517089844</c:v>
                </c:pt>
                <c:pt idx="2991">
                  <c:v>381.78640747100002</c:v>
                </c:pt>
                <c:pt idx="2992">
                  <c:v>380.17126464799998</c:v>
                </c:pt>
                <c:pt idx="2993">
                  <c:v>377.90167236299999</c:v>
                </c:pt>
                <c:pt idx="2994">
                  <c:v>376.490142822</c:v>
                </c:pt>
                <c:pt idx="2995">
                  <c:v>374.86993408199999</c:v>
                </c:pt>
                <c:pt idx="2996">
                  <c:v>372.85546875</c:v>
                </c:pt>
                <c:pt idx="2997">
                  <c:v>370.35195922899999</c:v>
                </c:pt>
                <c:pt idx="2998">
                  <c:v>368.01498413100001</c:v>
                </c:pt>
                <c:pt idx="2999">
                  <c:v>365.65093994099999</c:v>
                </c:pt>
                <c:pt idx="3000">
                  <c:v>363.39102172899999</c:v>
                </c:pt>
                <c:pt idx="3001">
                  <c:v>360.46765136699997</c:v>
                </c:pt>
                <c:pt idx="3002">
                  <c:v>357.24591064499998</c:v>
                </c:pt>
                <c:pt idx="3003">
                  <c:v>354.40130615200002</c:v>
                </c:pt>
                <c:pt idx="3004">
                  <c:v>352.35226440399998</c:v>
                </c:pt>
                <c:pt idx="3005">
                  <c:v>349.57778930699999</c:v>
                </c:pt>
                <c:pt idx="3006">
                  <c:v>347.15325927700002</c:v>
                </c:pt>
                <c:pt idx="3007">
                  <c:v>345.61282348600002</c:v>
                </c:pt>
                <c:pt idx="3008">
                  <c:v>343.20046997100002</c:v>
                </c:pt>
                <c:pt idx="3009">
                  <c:v>341.05364990200002</c:v>
                </c:pt>
                <c:pt idx="3010">
                  <c:v>338.61721801800002</c:v>
                </c:pt>
                <c:pt idx="3011">
                  <c:v>336.17022705099998</c:v>
                </c:pt>
                <c:pt idx="3012">
                  <c:v>334.14242553700001</c:v>
                </c:pt>
                <c:pt idx="3013">
                  <c:v>331.74517822299998</c:v>
                </c:pt>
                <c:pt idx="3014">
                  <c:v>329.31491088899998</c:v>
                </c:pt>
                <c:pt idx="3015">
                  <c:v>327.62210083000002</c:v>
                </c:pt>
                <c:pt idx="3016">
                  <c:v>325.70733642599998</c:v>
                </c:pt>
                <c:pt idx="3017">
                  <c:v>323.86697387700002</c:v>
                </c:pt>
                <c:pt idx="3018">
                  <c:v>322.511474609</c:v>
                </c:pt>
                <c:pt idx="3019">
                  <c:v>320.49121093799999</c:v>
                </c:pt>
                <c:pt idx="3020">
                  <c:v>318.842041016</c:v>
                </c:pt>
                <c:pt idx="3021">
                  <c:v>317.45355224600002</c:v>
                </c:pt>
                <c:pt idx="3022">
                  <c:v>315.935546875</c:v>
                </c:pt>
                <c:pt idx="3023">
                  <c:v>314.29397583000002</c:v>
                </c:pt>
                <c:pt idx="3024">
                  <c:v>312.76483154300001</c:v>
                </c:pt>
                <c:pt idx="3025">
                  <c:v>311.20568847700002</c:v>
                </c:pt>
                <c:pt idx="3026">
                  <c:v>309.53683471699998</c:v>
                </c:pt>
                <c:pt idx="3027">
                  <c:v>307.54302978499999</c:v>
                </c:pt>
                <c:pt idx="3028">
                  <c:v>306.61343383799999</c:v>
                </c:pt>
                <c:pt idx="3029">
                  <c:v>305.067626953</c:v>
                </c:pt>
                <c:pt idx="3030">
                  <c:v>303.25286865200002</c:v>
                </c:pt>
                <c:pt idx="3031">
                  <c:v>301.96377563499999</c:v>
                </c:pt>
                <c:pt idx="3032">
                  <c:v>300.60952758799999</c:v>
                </c:pt>
                <c:pt idx="3033">
                  <c:v>299.40441894499997</c:v>
                </c:pt>
                <c:pt idx="3034">
                  <c:v>298.48312377899998</c:v>
                </c:pt>
                <c:pt idx="3035">
                  <c:v>297.214111328</c:v>
                </c:pt>
                <c:pt idx="3036">
                  <c:v>295.92578125</c:v>
                </c:pt>
                <c:pt idx="3037">
                  <c:v>294.86810302700002</c:v>
                </c:pt>
                <c:pt idx="3038">
                  <c:v>293.563720703</c:v>
                </c:pt>
                <c:pt idx="3039">
                  <c:v>292.42132568400001</c:v>
                </c:pt>
                <c:pt idx="3040">
                  <c:v>291.42535400399998</c:v>
                </c:pt>
                <c:pt idx="3041">
                  <c:v>290.98495483400001</c:v>
                </c:pt>
                <c:pt idx="3042">
                  <c:v>289.99380493199999</c:v>
                </c:pt>
                <c:pt idx="3043">
                  <c:v>289.17190551800002</c:v>
                </c:pt>
                <c:pt idx="3044">
                  <c:v>288.20486450200002</c:v>
                </c:pt>
                <c:pt idx="3045">
                  <c:v>287.55426025399998</c:v>
                </c:pt>
                <c:pt idx="3046">
                  <c:v>286.74850463899998</c:v>
                </c:pt>
                <c:pt idx="3047">
                  <c:v>286.00509643599997</c:v>
                </c:pt>
                <c:pt idx="3048">
                  <c:v>285.03231811500001</c:v>
                </c:pt>
                <c:pt idx="3049">
                  <c:v>284.39508056599999</c:v>
                </c:pt>
                <c:pt idx="3050">
                  <c:v>283.89254760699998</c:v>
                </c:pt>
                <c:pt idx="3051">
                  <c:v>282.74084472700002</c:v>
                </c:pt>
                <c:pt idx="3052">
                  <c:v>282.46002197299998</c:v>
                </c:pt>
                <c:pt idx="3053">
                  <c:v>281.99807739300002</c:v>
                </c:pt>
                <c:pt idx="3054">
                  <c:v>281.62149047899999</c:v>
                </c:pt>
                <c:pt idx="3055">
                  <c:v>281.623779297</c:v>
                </c:pt>
                <c:pt idx="3056">
                  <c:v>281.10064697299998</c:v>
                </c:pt>
                <c:pt idx="3057">
                  <c:v>280.31356811500001</c:v>
                </c:pt>
                <c:pt idx="3058">
                  <c:v>280.092285156</c:v>
                </c:pt>
                <c:pt idx="3059">
                  <c:v>279.49594116200001</c:v>
                </c:pt>
                <c:pt idx="3060">
                  <c:v>278.777435303</c:v>
                </c:pt>
                <c:pt idx="3061">
                  <c:v>278.37692260699998</c:v>
                </c:pt>
                <c:pt idx="3062">
                  <c:v>277.69937133799999</c:v>
                </c:pt>
                <c:pt idx="3063">
                  <c:v>276.91067504900002</c:v>
                </c:pt>
                <c:pt idx="3064">
                  <c:v>275.97821044900002</c:v>
                </c:pt>
                <c:pt idx="3065">
                  <c:v>275.24920654300001</c:v>
                </c:pt>
                <c:pt idx="3066">
                  <c:v>274.44473266599999</c:v>
                </c:pt>
                <c:pt idx="3067">
                  <c:v>273.91799926800002</c:v>
                </c:pt>
                <c:pt idx="3068">
                  <c:v>273.459075928</c:v>
                </c:pt>
                <c:pt idx="3069">
                  <c:v>272.70440673799999</c:v>
                </c:pt>
                <c:pt idx="3070">
                  <c:v>272.13760375999999</c:v>
                </c:pt>
                <c:pt idx="3071">
                  <c:v>271.678955078</c:v>
                </c:pt>
                <c:pt idx="3072">
                  <c:v>271.48629760699998</c:v>
                </c:pt>
                <c:pt idx="3073">
                  <c:v>271.29623413100001</c:v>
                </c:pt>
                <c:pt idx="3074">
                  <c:v>271.34277343799999</c:v>
                </c:pt>
                <c:pt idx="3075">
                  <c:v>271.31573486299999</c:v>
                </c:pt>
                <c:pt idx="3076">
                  <c:v>271.47882080099998</c:v>
                </c:pt>
                <c:pt idx="3077">
                  <c:v>271.27740478499999</c:v>
                </c:pt>
                <c:pt idx="3078">
                  <c:v>271.48162841800001</c:v>
                </c:pt>
                <c:pt idx="3079">
                  <c:v>271.56695556599999</c:v>
                </c:pt>
                <c:pt idx="3080">
                  <c:v>271.532470703</c:v>
                </c:pt>
                <c:pt idx="3081">
                  <c:v>272.125091553</c:v>
                </c:pt>
                <c:pt idx="3082">
                  <c:v>272.53231811500001</c:v>
                </c:pt>
                <c:pt idx="3083">
                  <c:v>272.96551513700001</c:v>
                </c:pt>
                <c:pt idx="3084">
                  <c:v>273.45132446299999</c:v>
                </c:pt>
                <c:pt idx="3085">
                  <c:v>273.925689697</c:v>
                </c:pt>
                <c:pt idx="3086">
                  <c:v>274.48342895500002</c:v>
                </c:pt>
                <c:pt idx="3087">
                  <c:v>274.78643798799999</c:v>
                </c:pt>
                <c:pt idx="3088">
                  <c:v>275.23873901399998</c:v>
                </c:pt>
                <c:pt idx="3089">
                  <c:v>275.71374511699997</c:v>
                </c:pt>
                <c:pt idx="3090">
                  <c:v>276.05880737299998</c:v>
                </c:pt>
                <c:pt idx="3091">
                  <c:v>276.41271972700002</c:v>
                </c:pt>
                <c:pt idx="3092">
                  <c:v>277.08135986299999</c:v>
                </c:pt>
                <c:pt idx="3093">
                  <c:v>277.425292969</c:v>
                </c:pt>
                <c:pt idx="3094">
                  <c:v>277.9012146</c:v>
                </c:pt>
                <c:pt idx="3095">
                  <c:v>278.511627197</c:v>
                </c:pt>
                <c:pt idx="3096">
                  <c:v>278.34811401399998</c:v>
                </c:pt>
                <c:pt idx="3097">
                  <c:v>278.51812744099999</c:v>
                </c:pt>
                <c:pt idx="3098">
                  <c:v>278.35049438499999</c:v>
                </c:pt>
                <c:pt idx="3099">
                  <c:v>278.02429199199997</c:v>
                </c:pt>
                <c:pt idx="3100">
                  <c:v>278.00445556599999</c:v>
                </c:pt>
                <c:pt idx="3101">
                  <c:v>277.53411865200002</c:v>
                </c:pt>
                <c:pt idx="3102">
                  <c:v>276.93225097700002</c:v>
                </c:pt>
                <c:pt idx="3103">
                  <c:v>276.35275268599997</c:v>
                </c:pt>
                <c:pt idx="3104">
                  <c:v>275.852050781</c:v>
                </c:pt>
                <c:pt idx="3105">
                  <c:v>275.06912231400003</c:v>
                </c:pt>
                <c:pt idx="3106">
                  <c:v>274.48474121100003</c:v>
                </c:pt>
                <c:pt idx="3107">
                  <c:v>273.15139770500002</c:v>
                </c:pt>
                <c:pt idx="3108">
                  <c:v>272.53286743199999</c:v>
                </c:pt>
                <c:pt idx="3109">
                  <c:v>271.55465698199998</c:v>
                </c:pt>
                <c:pt idx="3110">
                  <c:v>270.86569213899998</c:v>
                </c:pt>
                <c:pt idx="3111">
                  <c:v>269.96469116200001</c:v>
                </c:pt>
                <c:pt idx="3112">
                  <c:v>269.5390625</c:v>
                </c:pt>
                <c:pt idx="3113">
                  <c:v>269.12750244099999</c:v>
                </c:pt>
                <c:pt idx="3114">
                  <c:v>268.72775268599997</c:v>
                </c:pt>
                <c:pt idx="3115">
                  <c:v>268.412200928</c:v>
                </c:pt>
                <c:pt idx="3116">
                  <c:v>268.25109863300003</c:v>
                </c:pt>
                <c:pt idx="3117">
                  <c:v>267.81301879900002</c:v>
                </c:pt>
                <c:pt idx="3118">
                  <c:v>267.36340331999997</c:v>
                </c:pt>
                <c:pt idx="3119">
                  <c:v>266.99087524399999</c:v>
                </c:pt>
                <c:pt idx="3120">
                  <c:v>266.72613525399998</c:v>
                </c:pt>
                <c:pt idx="3121">
                  <c:v>266.262542725</c:v>
                </c:pt>
                <c:pt idx="3122">
                  <c:v>265.968505859</c:v>
                </c:pt>
                <c:pt idx="3123">
                  <c:v>265.927734375</c:v>
                </c:pt>
                <c:pt idx="3124">
                  <c:v>265.75765991200001</c:v>
                </c:pt>
                <c:pt idx="3125">
                  <c:v>265.912017822</c:v>
                </c:pt>
                <c:pt idx="3126">
                  <c:v>265.75274658199999</c:v>
                </c:pt>
                <c:pt idx="3127">
                  <c:v>265.66784668000003</c:v>
                </c:pt>
                <c:pt idx="3128">
                  <c:v>265.29693603499999</c:v>
                </c:pt>
                <c:pt idx="3129">
                  <c:v>265.20352172899999</c:v>
                </c:pt>
                <c:pt idx="3130">
                  <c:v>265.05838012700002</c:v>
                </c:pt>
                <c:pt idx="3131">
                  <c:v>265.23645019499997</c:v>
                </c:pt>
                <c:pt idx="3132">
                  <c:v>265.259033203</c:v>
                </c:pt>
                <c:pt idx="3133">
                  <c:v>265.36276245099998</c:v>
                </c:pt>
                <c:pt idx="3134">
                  <c:v>265.33557128899997</c:v>
                </c:pt>
                <c:pt idx="3135">
                  <c:v>265.14810180699999</c:v>
                </c:pt>
                <c:pt idx="3136">
                  <c:v>265.30105590800002</c:v>
                </c:pt>
                <c:pt idx="3137">
                  <c:v>265.40301513700001</c:v>
                </c:pt>
                <c:pt idx="3138">
                  <c:v>265.49719238300003</c:v>
                </c:pt>
                <c:pt idx="3139">
                  <c:v>265.59048461899999</c:v>
                </c:pt>
                <c:pt idx="3140">
                  <c:v>265.84329223600002</c:v>
                </c:pt>
                <c:pt idx="3141">
                  <c:v>265.69885253899997</c:v>
                </c:pt>
                <c:pt idx="3142">
                  <c:v>265.88534545900001</c:v>
                </c:pt>
                <c:pt idx="3143">
                  <c:v>265.96179199199997</c:v>
                </c:pt>
                <c:pt idx="3144">
                  <c:v>265.94097900399998</c:v>
                </c:pt>
                <c:pt idx="3145">
                  <c:v>265.85110473600002</c:v>
                </c:pt>
                <c:pt idx="3146">
                  <c:v>266.21691894499997</c:v>
                </c:pt>
                <c:pt idx="3147">
                  <c:v>266.41638183600003</c:v>
                </c:pt>
                <c:pt idx="3148">
                  <c:v>266.39886474600002</c:v>
                </c:pt>
                <c:pt idx="3149">
                  <c:v>266.345703125</c:v>
                </c:pt>
                <c:pt idx="3150">
                  <c:v>266.54226684600002</c:v>
                </c:pt>
                <c:pt idx="3151">
                  <c:v>266.50814819300001</c:v>
                </c:pt>
                <c:pt idx="3152">
                  <c:v>266.52774047899999</c:v>
                </c:pt>
                <c:pt idx="3153">
                  <c:v>266.54852294900002</c:v>
                </c:pt>
                <c:pt idx="3154">
                  <c:v>266.694824219</c:v>
                </c:pt>
                <c:pt idx="3155">
                  <c:v>266.9324646</c:v>
                </c:pt>
                <c:pt idx="3156">
                  <c:v>267.42184448199998</c:v>
                </c:pt>
                <c:pt idx="3157">
                  <c:v>267.59039306599999</c:v>
                </c:pt>
                <c:pt idx="3158">
                  <c:v>267.72518920900001</c:v>
                </c:pt>
                <c:pt idx="3159">
                  <c:v>267.85754394499997</c:v>
                </c:pt>
                <c:pt idx="3160">
                  <c:v>267.907470703</c:v>
                </c:pt>
                <c:pt idx="3161">
                  <c:v>268.381347656</c:v>
                </c:pt>
                <c:pt idx="3162">
                  <c:v>268.89035034199998</c:v>
                </c:pt>
                <c:pt idx="3163">
                  <c:v>269.2215271</c:v>
                </c:pt>
                <c:pt idx="3164">
                  <c:v>269.671630859</c:v>
                </c:pt>
                <c:pt idx="3165">
                  <c:v>269.85589599600002</c:v>
                </c:pt>
                <c:pt idx="3166">
                  <c:v>269.86483764600001</c:v>
                </c:pt>
                <c:pt idx="3167">
                  <c:v>269.80343627899998</c:v>
                </c:pt>
                <c:pt idx="3168">
                  <c:v>269.94406127899998</c:v>
                </c:pt>
                <c:pt idx="3169">
                  <c:v>270.16705322299998</c:v>
                </c:pt>
                <c:pt idx="3170">
                  <c:v>270.35168456999997</c:v>
                </c:pt>
                <c:pt idx="3171">
                  <c:v>270.38055419900002</c:v>
                </c:pt>
                <c:pt idx="3172">
                  <c:v>270.44094848600002</c:v>
                </c:pt>
                <c:pt idx="3173">
                  <c:v>270.52966308600003</c:v>
                </c:pt>
                <c:pt idx="3174">
                  <c:v>270.69708251999998</c:v>
                </c:pt>
                <c:pt idx="3175">
                  <c:v>270.67276000999999</c:v>
                </c:pt>
                <c:pt idx="3176">
                  <c:v>270.90701293900003</c:v>
                </c:pt>
                <c:pt idx="3177">
                  <c:v>271.10925293000003</c:v>
                </c:pt>
                <c:pt idx="3178">
                  <c:v>271.11163330099998</c:v>
                </c:pt>
                <c:pt idx="3179">
                  <c:v>271.2527771</c:v>
                </c:pt>
                <c:pt idx="3180">
                  <c:v>271.40145874000001</c:v>
                </c:pt>
                <c:pt idx="3181">
                  <c:v>271.87286376999998</c:v>
                </c:pt>
                <c:pt idx="3182">
                  <c:v>272.213378906</c:v>
                </c:pt>
                <c:pt idx="3183">
                  <c:v>272.41403198199998</c:v>
                </c:pt>
                <c:pt idx="3184">
                  <c:v>272.97756958000002</c:v>
                </c:pt>
                <c:pt idx="3185">
                  <c:v>273.93371581999997</c:v>
                </c:pt>
                <c:pt idx="3186">
                  <c:v>274.59304809600002</c:v>
                </c:pt>
                <c:pt idx="3187">
                  <c:v>275.70568847700002</c:v>
                </c:pt>
                <c:pt idx="3188">
                  <c:v>276.81668090800002</c:v>
                </c:pt>
                <c:pt idx="3189">
                  <c:v>277.85406494099999</c:v>
                </c:pt>
                <c:pt idx="3190">
                  <c:v>278.922363281</c:v>
                </c:pt>
                <c:pt idx="3191">
                  <c:v>280.41558837899998</c:v>
                </c:pt>
                <c:pt idx="3192">
                  <c:v>282.02078247100002</c:v>
                </c:pt>
                <c:pt idx="3193">
                  <c:v>283.814208984</c:v>
                </c:pt>
                <c:pt idx="3194">
                  <c:v>285.57727050800003</c:v>
                </c:pt>
                <c:pt idx="3195">
                  <c:v>287.37496948199998</c:v>
                </c:pt>
                <c:pt idx="3196">
                  <c:v>289.69937133799999</c:v>
                </c:pt>
                <c:pt idx="3197">
                  <c:v>291.75091552700002</c:v>
                </c:pt>
                <c:pt idx="3198">
                  <c:v>293.83465576200001</c:v>
                </c:pt>
                <c:pt idx="3199">
                  <c:v>296.31408691399997</c:v>
                </c:pt>
                <c:pt idx="3200">
                  <c:v>298.83438110399999</c:v>
                </c:pt>
                <c:pt idx="3201">
                  <c:v>301.24520874000001</c:v>
                </c:pt>
                <c:pt idx="3202">
                  <c:v>303.67672729499998</c:v>
                </c:pt>
                <c:pt idx="3203">
                  <c:v>305.71444702100001</c:v>
                </c:pt>
                <c:pt idx="3204">
                  <c:v>308.06652831999997</c:v>
                </c:pt>
                <c:pt idx="3205">
                  <c:v>310.25299072299998</c:v>
                </c:pt>
                <c:pt idx="3206">
                  <c:v>312.03814697299998</c:v>
                </c:pt>
                <c:pt idx="3207">
                  <c:v>313.95635986299999</c:v>
                </c:pt>
                <c:pt idx="3208">
                  <c:v>315.86373901399998</c:v>
                </c:pt>
                <c:pt idx="3209">
                  <c:v>317.93664550800003</c:v>
                </c:pt>
                <c:pt idx="3210">
                  <c:v>319.94390869099999</c:v>
                </c:pt>
                <c:pt idx="3211">
                  <c:v>322.00253295900001</c:v>
                </c:pt>
                <c:pt idx="3212">
                  <c:v>323.89157104499998</c:v>
                </c:pt>
                <c:pt idx="3213">
                  <c:v>325.47628784199998</c:v>
                </c:pt>
                <c:pt idx="3214">
                  <c:v>327.684326172</c:v>
                </c:pt>
                <c:pt idx="3215">
                  <c:v>329.21640014600001</c:v>
                </c:pt>
                <c:pt idx="3216">
                  <c:v>330.94631958000002</c:v>
                </c:pt>
                <c:pt idx="3217">
                  <c:v>332.67697143599997</c:v>
                </c:pt>
                <c:pt idx="3218">
                  <c:v>334.34481811500001</c:v>
                </c:pt>
                <c:pt idx="3219">
                  <c:v>335.80032348600002</c:v>
                </c:pt>
                <c:pt idx="3220">
                  <c:v>337.51824951200001</c:v>
                </c:pt>
                <c:pt idx="3221">
                  <c:v>339.243896484</c:v>
                </c:pt>
                <c:pt idx="3222">
                  <c:v>340.79425048799999</c:v>
                </c:pt>
                <c:pt idx="3223">
                  <c:v>342.67630004900002</c:v>
                </c:pt>
                <c:pt idx="3224">
                  <c:v>344.01998901399998</c:v>
                </c:pt>
                <c:pt idx="3225">
                  <c:v>346.11096191399997</c:v>
                </c:pt>
                <c:pt idx="3226">
                  <c:v>347.71234130900001</c:v>
                </c:pt>
                <c:pt idx="3227">
                  <c:v>349.52130126999998</c:v>
                </c:pt>
                <c:pt idx="3228">
                  <c:v>351.000823975</c:v>
                </c:pt>
                <c:pt idx="3229">
                  <c:v>352.73248290999999</c:v>
                </c:pt>
                <c:pt idx="3230">
                  <c:v>353.84475708000002</c:v>
                </c:pt>
                <c:pt idx="3231">
                  <c:v>355.739105225</c:v>
                </c:pt>
                <c:pt idx="3232">
                  <c:v>359.10220336899999</c:v>
                </c:pt>
                <c:pt idx="3233">
                  <c:v>360.37887573199998</c:v>
                </c:pt>
                <c:pt idx="3234">
                  <c:v>361.55368041999998</c:v>
                </c:pt>
                <c:pt idx="3235">
                  <c:v>363.014160156</c:v>
                </c:pt>
                <c:pt idx="3236">
                  <c:v>363.817626953</c:v>
                </c:pt>
                <c:pt idx="3237">
                  <c:v>364.15713500999999</c:v>
                </c:pt>
                <c:pt idx="3238">
                  <c:v>365.62368774399999</c:v>
                </c:pt>
                <c:pt idx="3239">
                  <c:v>366.34857177700002</c:v>
                </c:pt>
                <c:pt idx="3240">
                  <c:v>367.12124633799999</c:v>
                </c:pt>
                <c:pt idx="3241">
                  <c:v>367.94430541999998</c:v>
                </c:pt>
                <c:pt idx="3242">
                  <c:v>368.50253295900001</c:v>
                </c:pt>
                <c:pt idx="3243">
                  <c:v>369.98544311500001</c:v>
                </c:pt>
                <c:pt idx="3244">
                  <c:v>370.87783813499999</c:v>
                </c:pt>
                <c:pt idx="3245">
                  <c:v>371.76773071299999</c:v>
                </c:pt>
                <c:pt idx="3246">
                  <c:v>372.30813598600002</c:v>
                </c:pt>
                <c:pt idx="3247">
                  <c:v>372.90881347700002</c:v>
                </c:pt>
                <c:pt idx="3248">
                  <c:v>373.44473266599999</c:v>
                </c:pt>
                <c:pt idx="3249">
                  <c:v>373.87075805699999</c:v>
                </c:pt>
                <c:pt idx="3250">
                  <c:v>374.67010498000002</c:v>
                </c:pt>
                <c:pt idx="3251">
                  <c:v>375.25988769499997</c:v>
                </c:pt>
                <c:pt idx="3252">
                  <c:v>375.89816284199998</c:v>
                </c:pt>
                <c:pt idx="3253">
                  <c:v>376.61462402299998</c:v>
                </c:pt>
                <c:pt idx="3254">
                  <c:v>377.07620239300002</c:v>
                </c:pt>
                <c:pt idx="3255">
                  <c:v>378.10290527299998</c:v>
                </c:pt>
                <c:pt idx="3256">
                  <c:v>378.79010009799998</c:v>
                </c:pt>
                <c:pt idx="3257">
                  <c:v>379.78375244099999</c:v>
                </c:pt>
                <c:pt idx="3258">
                  <c:v>380.60784912100002</c:v>
                </c:pt>
                <c:pt idx="3259">
                  <c:v>381.35894775399998</c:v>
                </c:pt>
                <c:pt idx="3260">
                  <c:v>381.93197631800001</c:v>
                </c:pt>
                <c:pt idx="3261">
                  <c:v>382.39764404300001</c:v>
                </c:pt>
                <c:pt idx="3262">
                  <c:v>382.802490234</c:v>
                </c:pt>
                <c:pt idx="3263">
                  <c:v>383.04244995099998</c:v>
                </c:pt>
                <c:pt idx="3264">
                  <c:v>383.772705078</c:v>
                </c:pt>
                <c:pt idx="3265">
                  <c:v>384.84509277299998</c:v>
                </c:pt>
                <c:pt idx="3266">
                  <c:v>385.75494384799998</c:v>
                </c:pt>
                <c:pt idx="3267">
                  <c:v>385.95782470699999</c:v>
                </c:pt>
                <c:pt idx="3268">
                  <c:v>386.46331787100002</c:v>
                </c:pt>
                <c:pt idx="3269">
                  <c:v>386.62832641599999</c:v>
                </c:pt>
                <c:pt idx="3270">
                  <c:v>387.26519775399998</c:v>
                </c:pt>
                <c:pt idx="3271">
                  <c:v>387.20773315399998</c:v>
                </c:pt>
                <c:pt idx="3272">
                  <c:v>388.05172729499998</c:v>
                </c:pt>
                <c:pt idx="3273">
                  <c:v>388.48788452100001</c:v>
                </c:pt>
                <c:pt idx="3274">
                  <c:v>388.69854736299999</c:v>
                </c:pt>
                <c:pt idx="3275">
                  <c:v>389.25588989300002</c:v>
                </c:pt>
                <c:pt idx="3276">
                  <c:v>389.98791503899997</c:v>
                </c:pt>
                <c:pt idx="3277">
                  <c:v>390.70401000999999</c:v>
                </c:pt>
                <c:pt idx="3278">
                  <c:v>391.44476318400001</c:v>
                </c:pt>
                <c:pt idx="3279">
                  <c:v>392.31286621100003</c:v>
                </c:pt>
                <c:pt idx="3280">
                  <c:v>392.677001953</c:v>
                </c:pt>
                <c:pt idx="3281">
                  <c:v>392.570404053</c:v>
                </c:pt>
                <c:pt idx="3282">
                  <c:v>393.92623901399998</c:v>
                </c:pt>
                <c:pt idx="3283">
                  <c:v>394.114105225</c:v>
                </c:pt>
                <c:pt idx="3284">
                  <c:v>394.54772949199997</c:v>
                </c:pt>
                <c:pt idx="3285">
                  <c:v>395.57458496100003</c:v>
                </c:pt>
                <c:pt idx="3286">
                  <c:v>396.11383056599999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59376"/>
        <c:axId val="181659768"/>
      </c:scatterChart>
      <c:valAx>
        <c:axId val="181659376"/>
        <c:scaling>
          <c:orientation val="minMax"/>
          <c:max val="120"/>
          <c:min val="-5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Width (mm)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81659768"/>
        <c:crosses val="autoZero"/>
        <c:crossBetween val="midCat"/>
      </c:valAx>
      <c:valAx>
        <c:axId val="181659768"/>
        <c:scaling>
          <c:orientation val="minMax"/>
          <c:min val="25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Height (mm)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8165937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AABD4-3D44-4044-B8F8-12C6A0F1A57A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D316D-03C2-4C9D-B088-D8BB9A8BC9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9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</a:p>
          <a:p>
            <a:r>
              <a:rPr lang="en-US" dirty="0" smtClean="0"/>
              <a:t>My name is Michael McCain</a:t>
            </a:r>
          </a:p>
          <a:p>
            <a:r>
              <a:rPr lang="en-US" dirty="0" smtClean="0"/>
              <a:t>Today I’d like to tell you about The Leap Motion Controller.</a:t>
            </a:r>
          </a:p>
          <a:p>
            <a:r>
              <a:rPr lang="en-US" baseline="0" dirty="0" smtClean="0"/>
              <a:t>It’s a cool new piece of 3D motion capture technology that I’ve been working with for about a year in my role as a researcher at BYU. </a:t>
            </a:r>
          </a:p>
          <a:p>
            <a:r>
              <a:rPr lang="en-US" baseline="0" dirty="0" smtClean="0"/>
              <a:t>This is some of the most fun I’ve had, so I want to see if can transfer my excitement about it to you.</a:t>
            </a:r>
          </a:p>
          <a:p>
            <a:endParaRPr lang="en-US" baseline="0" dirty="0" smtClean="0"/>
          </a:p>
          <a:p>
            <a:r>
              <a:rPr lang="en-US" baseline="0" dirty="0" smtClean="0"/>
              <a:t>0:30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D316D-03C2-4C9D-B088-D8BB9A8BC91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D316D-03C2-4C9D-B088-D8BB9A8BC9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76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*Show</a:t>
            </a:r>
            <a:r>
              <a:rPr lang="en-US" baseline="0" dirty="0" smtClean="0"/>
              <a:t> physical unit*</a:t>
            </a:r>
          </a:p>
          <a:p>
            <a:r>
              <a:rPr lang="en-US" baseline="0" dirty="0" smtClean="0"/>
              <a:t>Input device much like a mouse or a keyboard, complete with USB</a:t>
            </a:r>
          </a:p>
          <a:p>
            <a:r>
              <a:rPr lang="en-US" baseline="0" dirty="0" smtClean="0"/>
              <a:t>Sits on your desk between screen and user</a:t>
            </a:r>
          </a:p>
          <a:p>
            <a:r>
              <a:rPr lang="en-US" baseline="0" dirty="0" smtClean="0"/>
              <a:t>Some laptops now have it built in next to the keyboard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D316D-03C2-4C9D-B088-D8BB9A8BC9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7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like an Xbox Kinect compressed and </a:t>
            </a:r>
            <a:r>
              <a:rPr lang="en-US" dirty="0" smtClean="0"/>
              <a:t>specialized to gather information about hands and pen-like tools, and not watching you 24-7 and sending the feed to the NSA</a:t>
            </a:r>
          </a:p>
          <a:p>
            <a:r>
              <a:rPr lang="en-US" dirty="0" smtClean="0"/>
              <a:t>Infrared and optical cameras triangulate</a:t>
            </a:r>
            <a:r>
              <a:rPr lang="en-US" baseline="0" dirty="0" smtClean="0"/>
              <a:t> and calculate a bunch of stuff.</a:t>
            </a:r>
            <a:endParaRPr lang="en-US" dirty="0" smtClean="0"/>
          </a:p>
          <a:p>
            <a:r>
              <a:rPr lang="en-US" dirty="0" smtClean="0"/>
              <a:t>Controller</a:t>
            </a:r>
            <a:r>
              <a:rPr lang="en-US" baseline="0" dirty="0" smtClean="0"/>
              <a:t> detects things like finger position, speed, gestures, angles. And reports it to whatever software wants to use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D316D-03C2-4C9D-B088-D8BB9A8BC9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7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mentioned</a:t>
            </a:r>
            <a:r>
              <a:rPr lang="en-US" baseline="0" dirty="0" smtClean="0"/>
              <a:t> software that uses the data the controller supplies.</a:t>
            </a:r>
            <a:endParaRPr lang="en-US" dirty="0" smtClean="0"/>
          </a:p>
          <a:p>
            <a:r>
              <a:rPr lang="en-US" dirty="0" smtClean="0"/>
              <a:t>Airspace </a:t>
            </a:r>
            <a:r>
              <a:rPr lang="en-US" dirty="0" smtClean="0"/>
              <a:t>works much like the app </a:t>
            </a:r>
            <a:r>
              <a:rPr lang="en-US" dirty="0" smtClean="0"/>
              <a:t>store for Leap</a:t>
            </a:r>
            <a:r>
              <a:rPr lang="en-US" baseline="0" dirty="0" smtClean="0"/>
              <a:t> applications</a:t>
            </a:r>
            <a:endParaRPr lang="en-US" dirty="0" smtClean="0"/>
          </a:p>
          <a:p>
            <a:r>
              <a:rPr lang="en-US" dirty="0" smtClean="0"/>
              <a:t>Active development community, making independent applications like painting apps or games, fruit ninja and cut the rope and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smtClean="0"/>
              <a:t>earth</a:t>
            </a:r>
          </a:p>
          <a:p>
            <a:r>
              <a:rPr lang="en-US" dirty="0" smtClean="0"/>
              <a:t>Google Earth</a:t>
            </a:r>
            <a:r>
              <a:rPr lang="en-US" baseline="0" dirty="0" smtClean="0"/>
              <a:t> +Leap Motion I believe you don’t actually have to go through Airspace, but it’s an </a:t>
            </a:r>
            <a:r>
              <a:rPr lang="en-US" baseline="0" dirty="0" err="1" smtClean="0"/>
              <a:t>addon</a:t>
            </a:r>
            <a:endParaRPr lang="en-US" dirty="0" smtClean="0"/>
          </a:p>
          <a:p>
            <a:r>
              <a:rPr lang="en-US" dirty="0" smtClean="0"/>
              <a:t>tony stark style cad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D316D-03C2-4C9D-B088-D8BB9A8BC9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59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make some fun games with</a:t>
            </a:r>
            <a:r>
              <a:rPr lang="en-US" baseline="0" dirty="0" smtClean="0"/>
              <a:t> it,  but I want to actually focus on its data gathering capabilities</a:t>
            </a:r>
          </a:p>
          <a:p>
            <a:r>
              <a:rPr lang="en-US" baseline="0" dirty="0" smtClean="0"/>
              <a:t>This thing can see differences in position as fine as 1/00</a:t>
            </a:r>
            <a:r>
              <a:rPr lang="en-US" baseline="30000" dirty="0" smtClean="0"/>
              <a:t>th</a:t>
            </a:r>
            <a:r>
              <a:rPr lang="en-US" baseline="0" dirty="0" smtClean="0"/>
              <a:t> of a millimeter depending on lighting and motion speed.</a:t>
            </a:r>
          </a:p>
          <a:p>
            <a:r>
              <a:rPr lang="en-US" baseline="0" dirty="0" smtClean="0"/>
              <a:t>It can </a:t>
            </a:r>
            <a:r>
              <a:rPr lang="en-US" baseline="0" dirty="0" err="1" smtClean="0"/>
              <a:t>deliever</a:t>
            </a:r>
            <a:r>
              <a:rPr lang="en-US" baseline="0" dirty="0" smtClean="0"/>
              <a:t> data at 200 Hz! That’s with perfect ambient lighting. I find it’s closer to about 100 under average conditions, but that’s still pretty impressive for most applications relating to the hand. So 200 times a second, it’s taking a 3D picture of the space above it and running its calculations to report the data</a:t>
            </a:r>
          </a:p>
          <a:p>
            <a:r>
              <a:rPr lang="en-US" baseline="0" dirty="0" smtClean="0"/>
              <a:t>That 150 field of view refers to the inverted pyramid that is the devices interaction area. It’s about a 2 foot cube of reliable interaction area</a:t>
            </a:r>
          </a:p>
          <a:p>
            <a:r>
              <a:rPr lang="en-US" baseline="0" dirty="0" smtClean="0"/>
              <a:t>While its running it keeps 60 frames in short term memory to calculate things like velocity, gestures, trajectories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D316D-03C2-4C9D-B088-D8BB9A8BC9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57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after seeing the kind</a:t>
            </a:r>
            <a:r>
              <a:rPr lang="en-US" baseline="0" dirty="0" smtClean="0"/>
              <a:t> of potential this held as an instrument and not just a novelty item, the professor running my lab got really interested</a:t>
            </a:r>
          </a:p>
          <a:p>
            <a:r>
              <a:rPr lang="en-US" baseline="0" dirty="0" smtClean="0"/>
              <a:t>The BYU </a:t>
            </a:r>
            <a:r>
              <a:rPr lang="en-US" baseline="0" dirty="0" err="1" smtClean="0"/>
              <a:t>neuromechanics</a:t>
            </a:r>
            <a:r>
              <a:rPr lang="en-US" baseline="0" dirty="0" smtClean="0"/>
              <a:t> research group studies the relationship between brain signals and activity and mechanical movement, especially of the hands.</a:t>
            </a:r>
          </a:p>
          <a:p>
            <a:r>
              <a:rPr lang="en-US" baseline="0" dirty="0" smtClean="0"/>
              <a:t>My part in his research is movement disorders caused by traumatic brain injury</a:t>
            </a:r>
          </a:p>
          <a:p>
            <a:r>
              <a:rPr lang="en-US" baseline="0" dirty="0" smtClean="0"/>
              <a:t>1.7 mil</a:t>
            </a:r>
          </a:p>
          <a:p>
            <a:r>
              <a:rPr lang="en-US" baseline="0" dirty="0" smtClean="0"/>
              <a:t>22% develop movement disorders, many are mild and transient lasting just a weeks or months, but in cases of severe brain injury, these can be persistent</a:t>
            </a:r>
          </a:p>
          <a:p>
            <a:r>
              <a:rPr lang="en-US" baseline="0" dirty="0" smtClean="0"/>
              <a:t>Tremor is the most common disorder caused by </a:t>
            </a:r>
            <a:r>
              <a:rPr lang="en-US" baseline="0" dirty="0" err="1" smtClean="0"/>
              <a:t>tbi</a:t>
            </a:r>
            <a:r>
              <a:rPr lang="en-US" baseline="0" dirty="0" smtClean="0"/>
              <a:t>, and it falls largely into three groups</a:t>
            </a:r>
          </a:p>
          <a:p>
            <a:r>
              <a:rPr lang="en-US" baseline="0" dirty="0" smtClean="0"/>
              <a:t>GO back a slide</a:t>
            </a:r>
          </a:p>
          <a:p>
            <a:r>
              <a:rPr lang="en-US" baseline="0" dirty="0" smtClean="0"/>
              <a:t>So we want to study tremor on a quantifiable basis, and in the past </a:t>
            </a:r>
            <a:r>
              <a:rPr lang="en-US" baseline="0" dirty="0" err="1" smtClean="0"/>
              <a:t>weve</a:t>
            </a:r>
            <a:r>
              <a:rPr lang="en-US" baseline="0" dirty="0" smtClean="0"/>
              <a:t> had these clunky apparatuses that have had a lot of trouble measuring movement without interfering with it. </a:t>
            </a:r>
          </a:p>
          <a:p>
            <a:r>
              <a:rPr lang="en-US" baseline="0" dirty="0" smtClean="0"/>
              <a:t>Along comes the leap. Capable of reporting very fine movements without any interference.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D316D-03C2-4C9D-B088-D8BB9A8BC9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0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B464-A8DD-41FF-9B7E-BB5ECB431E46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FB0-B57F-4503-85A4-7FDB6B487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7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B464-A8DD-41FF-9B7E-BB5ECB431E46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FB0-B57F-4503-85A4-7FDB6B487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B464-A8DD-41FF-9B7E-BB5ECB431E46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FB0-B57F-4503-85A4-7FDB6B487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7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B464-A8DD-41FF-9B7E-BB5ECB431E46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FB0-B57F-4503-85A4-7FDB6B487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4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B464-A8DD-41FF-9B7E-BB5ECB431E46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FB0-B57F-4503-85A4-7FDB6B487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B464-A8DD-41FF-9B7E-BB5ECB431E46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FB0-B57F-4503-85A4-7FDB6B487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2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B464-A8DD-41FF-9B7E-BB5ECB431E46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FB0-B57F-4503-85A4-7FDB6B487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0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B464-A8DD-41FF-9B7E-BB5ECB431E46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FB0-B57F-4503-85A4-7FDB6B487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0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B464-A8DD-41FF-9B7E-BB5ECB431E46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FB0-B57F-4503-85A4-7FDB6B487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5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B464-A8DD-41FF-9B7E-BB5ECB431E46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FB0-B57F-4503-85A4-7FDB6B487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B464-A8DD-41FF-9B7E-BB5ECB431E46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EFB0-B57F-4503-85A4-7FDB6B487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5B464-A8DD-41FF-9B7E-BB5ECB431E46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EFB0-B57F-4503-85A4-7FDB6B487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rial Rounded MT Bold" pitchFamily="34" charset="0"/>
              </a:rPr>
              <a:t>Leap Motion</a:t>
            </a:r>
            <a:endParaRPr lang="en-US" sz="6000" dirty="0">
              <a:latin typeface="Arial Rounded MT Bold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86" y="825457"/>
            <a:ext cx="8221625" cy="5204898"/>
          </a:xfrm>
        </p:spPr>
      </p:pic>
      <p:sp>
        <p:nvSpPr>
          <p:cNvPr id="7" name="TextBox 6"/>
          <p:cNvSpPr txBox="1"/>
          <p:nvPr/>
        </p:nvSpPr>
        <p:spPr>
          <a:xfrm>
            <a:off x="914400" y="5165124"/>
            <a:ext cx="29979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ookman Old Style" pitchFamily="18" charset="0"/>
              </a:rPr>
              <a:t>Michael McCain</a:t>
            </a:r>
          </a:p>
          <a:p>
            <a:r>
              <a:rPr lang="en-US" sz="2800" dirty="0" smtClean="0">
                <a:latin typeface="Bookman Old Style" pitchFamily="18" charset="0"/>
              </a:rPr>
              <a:t>3/21/2014</a:t>
            </a:r>
            <a:endParaRPr lang="en-US" sz="28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The Leap in BYU </a:t>
            </a:r>
            <a:r>
              <a:rPr lang="en-US" sz="3600" dirty="0" err="1" smtClean="0">
                <a:latin typeface="Arial Rounded MT Bold" pitchFamily="34" charset="0"/>
              </a:rPr>
              <a:t>Neuromechanics</a:t>
            </a:r>
            <a:r>
              <a:rPr lang="en-US" sz="3600" dirty="0" smtClean="0">
                <a:latin typeface="Arial Rounded MT Bold" pitchFamily="34" charset="0"/>
              </a:rPr>
              <a:t> Research</a:t>
            </a:r>
            <a:endParaRPr lang="en-US" sz="3600" dirty="0">
              <a:latin typeface="Arial Rounded MT Bold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682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Programming with the Leap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Supports C++, C# and Unity, Objective-C, Java, JavaScript, and Python</a:t>
            </a:r>
          </a:p>
          <a:p>
            <a:r>
              <a:rPr lang="en-US" dirty="0" smtClean="0">
                <a:latin typeface="Bookman Old Style" pitchFamily="18" charset="0"/>
              </a:rPr>
              <a:t>Freely available SDK</a:t>
            </a:r>
          </a:p>
          <a:p>
            <a:r>
              <a:rPr lang="en-US" dirty="0" smtClean="0">
                <a:latin typeface="Bookman Old Style" pitchFamily="18" charset="0"/>
              </a:rPr>
              <a:t>Active development community and support staff</a:t>
            </a:r>
          </a:p>
          <a:p>
            <a:r>
              <a:rPr lang="en-US" dirty="0" smtClean="0">
                <a:latin typeface="Bookman Old Style" pitchFamily="18" charset="0"/>
              </a:rPr>
              <a:t>Complete API and documentation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27217"/>
            <a:ext cx="5181600" cy="229926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30" y="3710823"/>
            <a:ext cx="5073770" cy="233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Programming with the Leap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85" y="1593260"/>
            <a:ext cx="4671609" cy="4583703"/>
          </a:xfrm>
        </p:spPr>
      </p:pic>
      <p:pic>
        <p:nvPicPr>
          <p:cNvPr id="6" name="Content Placeholder 5" descr="sample output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761499" y="2100405"/>
            <a:ext cx="5700942" cy="2820556"/>
          </a:xfrm>
        </p:spPr>
      </p:pic>
    </p:spTree>
    <p:extLst>
      <p:ext uri="{BB962C8B-B14F-4D97-AF65-F5344CB8AC3E}">
        <p14:creationId xmlns:p14="http://schemas.microsoft.com/office/powerpoint/2010/main" val="596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Benefits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Price tag: $79.99</a:t>
            </a:r>
          </a:p>
          <a:p>
            <a:r>
              <a:rPr lang="en-US" dirty="0" smtClean="0">
                <a:latin typeface="Bookman Old Style" pitchFamily="18" charset="0"/>
              </a:rPr>
              <a:t>Active support team</a:t>
            </a:r>
          </a:p>
          <a:p>
            <a:r>
              <a:rPr lang="en-US" dirty="0" smtClean="0">
                <a:latin typeface="Bookman Old Style" pitchFamily="18" charset="0"/>
              </a:rPr>
              <a:t>Complete API and documentation</a:t>
            </a:r>
          </a:p>
          <a:p>
            <a:r>
              <a:rPr lang="en-US" dirty="0" smtClean="0">
                <a:latin typeface="Bookman Old Style" pitchFamily="18" charset="0"/>
              </a:rPr>
              <a:t>Portable</a:t>
            </a:r>
          </a:p>
          <a:p>
            <a:r>
              <a:rPr lang="en-US" dirty="0" smtClean="0">
                <a:latin typeface="Bookman Old Style" pitchFamily="18" charset="0"/>
              </a:rPr>
              <a:t>Expanding market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51" y="2697932"/>
            <a:ext cx="5449784" cy="34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86442" y="22888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Arial Rounded MT Bold" pitchFamily="34" charset="0"/>
              </a:rPr>
              <a:t>Questions?</a:t>
            </a:r>
            <a:endParaRPr lang="en-US" sz="72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1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Overview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2914650"/>
          </a:xfr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/>
            <a:r>
              <a:rPr lang="en-US" dirty="0" smtClean="0">
                <a:latin typeface="Bookman Old Style" pitchFamily="18" charset="0"/>
              </a:rPr>
              <a:t>What is the Leap Motion?</a:t>
            </a:r>
          </a:p>
          <a:p>
            <a:pPr marL="285750" indent="-285750"/>
            <a:r>
              <a:rPr lang="en-US" dirty="0" smtClean="0">
                <a:latin typeface="Bookman Old Style" pitchFamily="18" charset="0"/>
              </a:rPr>
              <a:t>Capabilities</a:t>
            </a:r>
          </a:p>
          <a:p>
            <a:pPr marL="285750" indent="-285750"/>
            <a:r>
              <a:rPr lang="en-US" dirty="0" smtClean="0">
                <a:latin typeface="Bookman Old Style" pitchFamily="18" charset="0"/>
              </a:rPr>
              <a:t>The Leap in </a:t>
            </a:r>
            <a:r>
              <a:rPr lang="en-US" dirty="0" err="1" smtClean="0">
                <a:latin typeface="Bookman Old Style" pitchFamily="18" charset="0"/>
              </a:rPr>
              <a:t>Neuromechanics</a:t>
            </a:r>
            <a:endParaRPr lang="en-US" dirty="0" smtClean="0">
              <a:latin typeface="Bookman Old Style" pitchFamily="18" charset="0"/>
            </a:endParaRPr>
          </a:p>
          <a:p>
            <a:pPr marL="285750" indent="-285750"/>
            <a:r>
              <a:rPr lang="en-US" dirty="0" smtClean="0">
                <a:latin typeface="Bookman Old Style" pitchFamily="18" charset="0"/>
              </a:rPr>
              <a:t>Programming with the Leap</a:t>
            </a:r>
          </a:p>
          <a:p>
            <a:pPr marL="285750" indent="-285750"/>
            <a:r>
              <a:rPr lang="en-US" dirty="0" smtClean="0">
                <a:latin typeface="Bookman Old Style" pitchFamily="18" charset="0"/>
              </a:rPr>
              <a:t>Benefits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What is the Leap Motion?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Rounded MT Bold" pitchFamily="34" charset="0"/>
              </a:rPr>
              <a:t>“The Leap Motion Controller tracks both hands and all 10 fingers with pinpoint precision and incredible speed. That wide-open space between you and your computer is now yours—to play, create and explore. Reach into another world without actually touching anything.”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Rounded MT Bold" pitchFamily="34" charset="0"/>
              </a:rPr>
              <a:t>	</a:t>
            </a:r>
            <a:r>
              <a:rPr lang="en-US" dirty="0" smtClean="0"/>
              <a:t>- </a:t>
            </a:r>
            <a:r>
              <a:rPr lang="en-US" dirty="0" smtClean="0">
                <a:latin typeface="Bookman Old Style" pitchFamily="18" charset="0"/>
              </a:rPr>
              <a:t>Leap Motion Website</a:t>
            </a:r>
          </a:p>
        </p:txBody>
      </p:sp>
    </p:spTree>
    <p:extLst>
      <p:ext uri="{BB962C8B-B14F-4D97-AF65-F5344CB8AC3E}">
        <p14:creationId xmlns:p14="http://schemas.microsoft.com/office/powerpoint/2010/main" val="12039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What is the Leap Motion?</a:t>
            </a:r>
            <a:endParaRPr lang="en-US" dirty="0">
              <a:latin typeface="Helvetica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20" y="523756"/>
            <a:ext cx="6145263" cy="430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19" y="4373555"/>
            <a:ext cx="4304399" cy="1900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92" y="1463933"/>
            <a:ext cx="4259669" cy="2399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30" y="1595085"/>
            <a:ext cx="4035914" cy="2268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Capabilities as an Instrument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09955"/>
            <a:ext cx="4475672" cy="405759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ookman Old Style" pitchFamily="18" charset="0"/>
              </a:rPr>
              <a:t>1/100th of a millimeter resolution</a:t>
            </a:r>
          </a:p>
          <a:p>
            <a:r>
              <a:rPr lang="en-US" sz="2400" dirty="0" smtClean="0">
                <a:latin typeface="Bookman Old Style" pitchFamily="18" charset="0"/>
              </a:rPr>
              <a:t>Captures up to 200 frames per second</a:t>
            </a:r>
          </a:p>
          <a:p>
            <a:r>
              <a:rPr lang="en-US" sz="2400" dirty="0" smtClean="0">
                <a:latin typeface="Bookman Old Style" pitchFamily="18" charset="0"/>
              </a:rPr>
              <a:t>150° field of view</a:t>
            </a:r>
          </a:p>
          <a:p>
            <a:r>
              <a:rPr lang="en-US" sz="2400" dirty="0" smtClean="0">
                <a:latin typeface="Bookman Old Style" pitchFamily="18" charset="0"/>
              </a:rPr>
              <a:t>60 frames of internal memory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008" y="2009955"/>
            <a:ext cx="5936792" cy="3533232"/>
          </a:xfrm>
        </p:spPr>
      </p:pic>
    </p:spTree>
    <p:extLst>
      <p:ext uri="{BB962C8B-B14F-4D97-AF65-F5344CB8AC3E}">
        <p14:creationId xmlns:p14="http://schemas.microsoft.com/office/powerpoint/2010/main" val="27035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The Leap in BYU </a:t>
            </a:r>
            <a:r>
              <a:rPr lang="en-US" sz="3600" dirty="0" err="1" smtClean="0">
                <a:latin typeface="Arial Rounded MT Bold" pitchFamily="34" charset="0"/>
              </a:rPr>
              <a:t>Neuromechanics</a:t>
            </a:r>
            <a:r>
              <a:rPr lang="en-US" sz="3600" dirty="0" smtClean="0">
                <a:latin typeface="Arial Rounded MT Bold" pitchFamily="34" charset="0"/>
              </a:rPr>
              <a:t> Research</a:t>
            </a:r>
            <a:endParaRPr lang="en-US" sz="36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Bookman Old Style" pitchFamily="18" charset="0"/>
              </a:rPr>
              <a:t>1.7 million traumatic brain injuries annually</a:t>
            </a:r>
          </a:p>
          <a:p>
            <a:r>
              <a:rPr lang="en-US" dirty="0" smtClean="0">
                <a:latin typeface="Bookman Old Style" pitchFamily="18" charset="0"/>
              </a:rPr>
              <a:t>22% develop movement disorders such as tremors, paralysis, or involuntary jerking</a:t>
            </a:r>
          </a:p>
          <a:p>
            <a:r>
              <a:rPr lang="en-US" dirty="0" smtClean="0">
                <a:latin typeface="Bookman Old Style" pitchFamily="18" charset="0"/>
              </a:rPr>
              <a:t>Tremor by far most common</a:t>
            </a:r>
          </a:p>
          <a:p>
            <a:r>
              <a:rPr lang="en-US" dirty="0" smtClean="0">
                <a:latin typeface="Bookman Old Style" pitchFamily="18" charset="0"/>
              </a:rPr>
              <a:t>Tremor falls into three main categories: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Bookman Old Style" pitchFamily="18" charset="0"/>
              </a:rPr>
              <a:t>Postural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Bookman Old Style" pitchFamily="18" charset="0"/>
              </a:rPr>
              <a:t>Kinetic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Bookman Old Style" pitchFamily="18" charset="0"/>
              </a:rPr>
              <a:t>Intention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0" t="-3738" r="35055" b="32374"/>
          <a:stretch/>
        </p:blipFill>
        <p:spPr>
          <a:xfrm>
            <a:off x="6998103" y="1629146"/>
            <a:ext cx="4054413" cy="31395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t="63633" r="6614" b="8880"/>
          <a:stretch/>
        </p:blipFill>
        <p:spPr>
          <a:xfrm>
            <a:off x="6222766" y="4986068"/>
            <a:ext cx="5605089" cy="5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The Leap in BYU </a:t>
            </a:r>
            <a:r>
              <a:rPr lang="en-US" sz="3600" dirty="0" err="1" smtClean="0">
                <a:latin typeface="Arial Rounded MT Bold" pitchFamily="34" charset="0"/>
              </a:rPr>
              <a:t>Neuromechanics</a:t>
            </a:r>
            <a:r>
              <a:rPr lang="en-US" sz="3600" dirty="0" smtClean="0">
                <a:latin typeface="Arial Rounded MT Bold" pitchFamily="34" charset="0"/>
              </a:rPr>
              <a:t> Research</a:t>
            </a:r>
            <a:endParaRPr lang="en-US" sz="3600" dirty="0">
              <a:latin typeface="Helvetica" pitchFamily="34" charset="0"/>
            </a:endParaRPr>
          </a:p>
        </p:txBody>
      </p:sp>
      <p:pic>
        <p:nvPicPr>
          <p:cNvPr id="5" name="Content Placeholder 4" descr="corners screen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316211" y="1825625"/>
            <a:ext cx="4225577" cy="4351338"/>
          </a:xfrm>
        </p:spPr>
      </p:pic>
      <p:pic>
        <p:nvPicPr>
          <p:cNvPr id="9" name="Content Placeholder 8" descr="DSC00006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t="16094" r="9197" b="7964"/>
          <a:stretch>
            <a:fillRect/>
          </a:stretch>
        </p:blipFill>
        <p:spPr>
          <a:xfrm>
            <a:off x="6771993" y="1830443"/>
            <a:ext cx="3874882" cy="4320967"/>
          </a:xfrm>
        </p:spPr>
      </p:pic>
    </p:spTree>
    <p:extLst>
      <p:ext uri="{BB962C8B-B14F-4D97-AF65-F5344CB8AC3E}">
        <p14:creationId xmlns:p14="http://schemas.microsoft.com/office/powerpoint/2010/main" val="40553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The Leap in BYU </a:t>
            </a:r>
            <a:r>
              <a:rPr lang="en-US" sz="3600" dirty="0" err="1" smtClean="0">
                <a:latin typeface="Arial Rounded MT Bold" pitchFamily="34" charset="0"/>
              </a:rPr>
              <a:t>Neuromechanics</a:t>
            </a:r>
            <a:r>
              <a:rPr lang="en-US" sz="3600" dirty="0" smtClean="0">
                <a:latin typeface="Arial Rounded MT Bold" pitchFamily="34" charset="0"/>
              </a:rPr>
              <a:t> Research</a:t>
            </a:r>
            <a:endParaRPr lang="en-US" sz="3600" dirty="0">
              <a:latin typeface="Helvetica" pitchFamily="34" charset="0"/>
            </a:endParaRPr>
          </a:p>
        </p:txBody>
      </p:sp>
      <p:pic>
        <p:nvPicPr>
          <p:cNvPr id="5" name="Content Placeholder 4" descr="postural screen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971471" y="2453265"/>
            <a:ext cx="2915057" cy="3096057"/>
          </a:xfrm>
        </p:spPr>
      </p:pic>
      <p:pic>
        <p:nvPicPr>
          <p:cNvPr id="6" name="Content Placeholder 5" descr="tapping scree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662225" y="1825625"/>
            <a:ext cx="4201550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799</Words>
  <Application>Microsoft Office PowerPoint</Application>
  <PresentationFormat>Widescreen</PresentationFormat>
  <Paragraphs>88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Bookman Old Style</vt:lpstr>
      <vt:lpstr>Calibri</vt:lpstr>
      <vt:lpstr>Calibri Light</vt:lpstr>
      <vt:lpstr>Helvetica</vt:lpstr>
      <vt:lpstr>Office Theme</vt:lpstr>
      <vt:lpstr>Leap Motion</vt:lpstr>
      <vt:lpstr>Overview</vt:lpstr>
      <vt:lpstr>What is the Leap Motion?</vt:lpstr>
      <vt:lpstr>What is the Leap Motion?</vt:lpstr>
      <vt:lpstr>PowerPoint Presentation</vt:lpstr>
      <vt:lpstr>Capabilities as an Instrument</vt:lpstr>
      <vt:lpstr>The Leap in BYU Neuromechanics Research</vt:lpstr>
      <vt:lpstr>The Leap in BYU Neuromechanics Research</vt:lpstr>
      <vt:lpstr>The Leap in BYU Neuromechanics Research</vt:lpstr>
      <vt:lpstr>The Leap in BYU Neuromechanics Research</vt:lpstr>
      <vt:lpstr>Programming with the Leap</vt:lpstr>
      <vt:lpstr>Programming with the Leap</vt:lpstr>
      <vt:lpstr>Benefits</vt:lpstr>
      <vt:lpstr>Questions?</vt:lpstr>
    </vt:vector>
  </TitlesOfParts>
  <Company>CAEDM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 Motion</dc:title>
  <dc:creator>Michael James McCain</dc:creator>
  <cp:lastModifiedBy>Michael James McCain</cp:lastModifiedBy>
  <cp:revision>40</cp:revision>
  <dcterms:created xsi:type="dcterms:W3CDTF">2014-03-19T03:47:00Z</dcterms:created>
  <dcterms:modified xsi:type="dcterms:W3CDTF">2014-03-20T03:36:18Z</dcterms:modified>
</cp:coreProperties>
</file>