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6600"/>
    <a:srgbClr val="66CCFF"/>
    <a:srgbClr val="66FF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F1C8-B23E-47A2-B98F-0FD2826F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A259-9C19-4CF9-95A8-3A2FA9613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CDEB-BE1F-4930-B80D-6419B63D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3A75-3894-413D-87ED-48C2B0B7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3213-B6A0-405E-99FD-C9FAE6CC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9F3B-EB72-4FBF-A209-65CC049E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AD53F-1C61-4577-AB2A-00C247020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4915-9B6E-45C2-85BA-80CD66C8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A51B-0675-430A-995D-A717826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0EAC-D111-4F37-A6AF-CA22FC22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7B32E-5774-4BD1-9FC8-2A189B6A6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CB81A-B086-4483-91EE-6D1B4231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33F2-02AA-402D-B50B-FA70E4CC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9D75-16F0-461C-9F73-2F6E0659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FE6D-10F1-4A27-83EA-F1CE62D4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9555-6831-4C60-BB6B-576DDCF5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D181-997E-4CFE-8AC2-DF790F2C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030E-87E8-424F-97B5-5C8E4DDE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6756-6AC1-483C-B755-5B088BD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6949-4877-4F18-A70E-2BE142CC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D82C-B895-4EFF-95F0-04C5ECE1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E1302-4C43-4777-A473-5752F05D7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79BE-C8E4-4DD4-B941-82D8E242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026C-B2BF-4D54-8E0C-45942975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80EA-6BB6-4C40-BAF5-58AC507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4275-B990-4B34-AFFA-0BE1EBB5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0AD1-7B93-4F03-898E-8680C3C83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70C6-2A89-4ED6-A5DD-5DBF9791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572B-54DD-4274-B975-DDAE34BD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216FD-C887-4688-9131-5D5C86C0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1B84-9902-4E5A-84CC-63EEA716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C755-C036-4A82-8C26-6F0846B6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8851-92A0-430A-B628-255260AD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E07E0-E626-48E5-96F0-172F281C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FA694-C531-414D-A568-82D6327D1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1419E-0B77-4002-8A8B-60A4A5669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39439-C0D5-4B93-B239-6BFB0D24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5411-4A7F-40D0-8ECC-30480E2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B55F6-5917-47F4-A51F-90AA0DD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3D51-A97B-48AA-A0E4-C7001EC4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BDA3A-858D-495A-BCEB-97DD2073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6AF1-E7E5-45E2-9F9A-F4472FF6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807D0-370A-45F0-91B1-F58BF59F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A3E2-3510-4654-B019-E0484347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242CF-7A8C-43B0-BA78-882D3149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DAD7-F460-48C5-B260-F01FCDE1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0441-6F80-4FFD-9D3A-354799A6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E06-95EE-4362-BDDC-169E2C4B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F81D-4F03-4B12-B09D-AA4239DC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8B172-D842-41AA-ABCD-D9159126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F57E1-9755-4788-87E0-78EFF8FF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BDC5-CAEB-4ECA-A6A1-2AB80A3A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61B8-E8CC-4449-931C-99B5E5E8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F49FC-E509-4930-8505-B2D6CDA7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A3017-050C-4166-AB2D-A6DCBB23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CF4B-F0E0-4A20-A121-2B880C0F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BAA2A-005E-454D-9941-4F986830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C0722-D0B0-46CD-9268-48B143D3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FF24A-F0D2-42BD-8968-FF5A26B1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B7A3-736D-436A-92AC-43869619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9FC7-BEC8-4535-91DD-2A785633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4C0E-7025-417E-8295-2A690C4C31B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4732-C1BD-4F54-8149-FD9CEF689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D927-8A70-4F5A-8E5F-BF90DE93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6F796BC-F6AB-4681-9DA8-4ABBCE55C50A}"/>
              </a:ext>
            </a:extLst>
          </p:cNvPr>
          <p:cNvGrpSpPr/>
          <p:nvPr/>
        </p:nvGrpSpPr>
        <p:grpSpPr>
          <a:xfrm>
            <a:off x="2947387" y="1424832"/>
            <a:ext cx="6942337" cy="4975968"/>
            <a:chOff x="1882067" y="332879"/>
            <a:chExt cx="6942337" cy="49759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E2D2D8-EF9D-47EB-BF40-5C262623C8BE}"/>
                </a:ext>
              </a:extLst>
            </p:cNvPr>
            <p:cNvSpPr/>
            <p:nvPr/>
          </p:nvSpPr>
          <p:spPr>
            <a:xfrm>
              <a:off x="1882067" y="1564105"/>
              <a:ext cx="4687410" cy="3744742"/>
            </a:xfrm>
            <a:prstGeom prst="rect">
              <a:avLst/>
            </a:prstGeom>
            <a:solidFill>
              <a:srgbClr val="99663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 (Operating System)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1A6C7C-998B-4FE6-8C57-85BBAC503813}"/>
                </a:ext>
              </a:extLst>
            </p:cNvPr>
            <p:cNvSpPr/>
            <p:nvPr/>
          </p:nvSpPr>
          <p:spPr>
            <a:xfrm>
              <a:off x="2486526" y="332879"/>
              <a:ext cx="1925053" cy="9504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Digital Billboard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1BF153-91E9-42F5-B002-9A3A5760957C}"/>
                </a:ext>
              </a:extLst>
            </p:cNvPr>
            <p:cNvSpPr/>
            <p:nvPr/>
          </p:nvSpPr>
          <p:spPr>
            <a:xfrm>
              <a:off x="2486526" y="3529266"/>
              <a:ext cx="1925053" cy="1122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PHP</a:t>
              </a:r>
            </a:p>
            <a:p>
              <a:pPr algn="ctr"/>
              <a:r>
                <a:rPr lang="en-US" dirty="0"/>
                <a:t>(Programming Language)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46C504-5C28-4AC6-82A1-339F195B22D0}"/>
                </a:ext>
              </a:extLst>
            </p:cNvPr>
            <p:cNvSpPr/>
            <p:nvPr/>
          </p:nvSpPr>
          <p:spPr>
            <a:xfrm>
              <a:off x="2486526" y="1844842"/>
              <a:ext cx="1925053" cy="1122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Apache </a:t>
              </a:r>
            </a:p>
            <a:p>
              <a:pPr algn="ctr"/>
              <a:r>
                <a:rPr lang="en-US" dirty="0"/>
                <a:t>(Web Server)</a:t>
              </a: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ADF7A96-B808-4A4B-83D3-7C7244EAB4F2}"/>
                </a:ext>
              </a:extLst>
            </p:cNvPr>
            <p:cNvSpPr/>
            <p:nvPr/>
          </p:nvSpPr>
          <p:spPr>
            <a:xfrm>
              <a:off x="5149516" y="3866611"/>
              <a:ext cx="1357816" cy="9620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Storage</a:t>
              </a:r>
              <a:endParaRPr lang="en-US" dirty="0"/>
            </a:p>
            <a:p>
              <a:pPr algn="ctr"/>
              <a:r>
                <a:rPr lang="en-US" dirty="0"/>
                <a:t>(Database)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B7A91256-D640-4B6A-A90C-4383F5CAE1AA}"/>
                </a:ext>
              </a:extLst>
            </p:cNvPr>
            <p:cNvSpPr/>
            <p:nvPr/>
          </p:nvSpPr>
          <p:spPr>
            <a:xfrm>
              <a:off x="3304673" y="1283369"/>
              <a:ext cx="368969" cy="56147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9BABAE9-9CBD-4277-8263-2CB8874EC5DB}"/>
                </a:ext>
              </a:extLst>
            </p:cNvPr>
            <p:cNvSpPr/>
            <p:nvPr/>
          </p:nvSpPr>
          <p:spPr>
            <a:xfrm>
              <a:off x="3304673" y="2951744"/>
              <a:ext cx="368969" cy="56147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6551A5D-7048-4E0A-B287-B7F8C54910A7}"/>
                </a:ext>
              </a:extLst>
            </p:cNvPr>
            <p:cNvSpPr/>
            <p:nvPr/>
          </p:nvSpPr>
          <p:spPr>
            <a:xfrm>
              <a:off x="4411579" y="4090739"/>
              <a:ext cx="737937" cy="35292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4E2E1110-0ED5-4BD9-89EA-B221B5CB6DF7}"/>
                </a:ext>
              </a:extLst>
            </p:cNvPr>
            <p:cNvSpPr/>
            <p:nvPr/>
          </p:nvSpPr>
          <p:spPr>
            <a:xfrm>
              <a:off x="6791418" y="1500911"/>
              <a:ext cx="2032986" cy="1444720"/>
            </a:xfrm>
            <a:prstGeom prst="cloudCallou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Content</a:t>
              </a:r>
            </a:p>
          </p:txBody>
        </p:sp>
        <p:sp>
          <p:nvSpPr>
            <p:cNvPr id="13" name="Arrow: Left-Up 12">
              <a:extLst>
                <a:ext uri="{FF2B5EF4-FFF2-40B4-BE49-F238E27FC236}">
                  <a16:creationId xmlns:a16="http://schemas.microsoft.com/office/drawing/2014/main" id="{DBF71F2A-4E6A-46C2-9B42-C4415499E860}"/>
                </a:ext>
              </a:extLst>
            </p:cNvPr>
            <p:cNvSpPr/>
            <p:nvPr/>
          </p:nvSpPr>
          <p:spPr>
            <a:xfrm>
              <a:off x="4411580" y="3128674"/>
              <a:ext cx="3196584" cy="761537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7ECBE90B-8632-4DE0-BED6-40B21E88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088"/>
          </a:xfrm>
        </p:spPr>
        <p:txBody>
          <a:bodyPr/>
          <a:lstStyle/>
          <a:p>
            <a:r>
              <a:rPr lang="en-US" dirty="0"/>
              <a:t>Digital Billboard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1187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Digital Billboard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</dc:creator>
  <cp:lastModifiedBy>Chip Brady</cp:lastModifiedBy>
  <cp:revision>6</cp:revision>
  <dcterms:created xsi:type="dcterms:W3CDTF">2018-11-23T19:14:25Z</dcterms:created>
  <dcterms:modified xsi:type="dcterms:W3CDTF">2018-12-04T21:05:08Z</dcterms:modified>
</cp:coreProperties>
</file>