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verag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2" name="Shape 1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" name="Shape 18"/>
          <p:cNvSpPr txBox="1"/>
          <p:nvPr/>
        </p:nvSpPr>
        <p:spPr>
          <a:xfrm>
            <a:off x="105900" y="4789875"/>
            <a:ext cx="8774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UNC Asheville </a:t>
            </a:r>
            <a:r>
              <a:rPr lang="en" sz="1200">
                <a:solidFill>
                  <a:schemeClr val="dk2"/>
                </a:solidFill>
              </a:rPr>
              <a:t>Undergraduate</a:t>
            </a:r>
            <a:r>
              <a:rPr lang="en" sz="1200">
                <a:solidFill>
                  <a:schemeClr val="dk2"/>
                </a:solidFill>
              </a:rPr>
              <a:t> Symposium Spring, 2017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105900" y="4789875"/>
            <a:ext cx="8774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UNC Asheville Undergraduate Symposium Spring, 2017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commons.wikimedia.org/wiki/File:Pledge_Algorithm.p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mmons.wikimedia.org/wiki/File:Tremaux_Maze_Solving_Algorithm.gif" TargetMode="External"/><Relationship Id="rId4" Type="http://schemas.openxmlformats.org/officeDocument/2006/relationships/hyperlink" Target="https://commons.wikimedia.org/wiki/File:Phodopus_roborovskii_maze.jpg" TargetMode="External"/><Relationship Id="rId5" Type="http://schemas.openxmlformats.org/officeDocument/2006/relationships/hyperlink" Target="http://cstwiki.wtb.tue.nl/index.php?title=File:Solvewall.png" TargetMode="External"/><Relationship Id="rId6" Type="http://schemas.openxmlformats.org/officeDocument/2006/relationships/hyperlink" Target="https://commons.wikimedia.org/wiki/File:Pledge_Algorithm.p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://cstwiki.wtb.tue.nl/index.php?title=File:Solvewall.png" TargetMode="External"/><Relationship Id="rId5" Type="http://schemas.openxmlformats.org/officeDocument/2006/relationships/hyperlink" Target="http://cstwiki.wtb.tue.nl/index.php?title=File:Solvewall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Phodopus_roborovskii_maze.jp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Androids Dream of Electric Mice: </a:t>
            </a:r>
            <a:r>
              <a:rPr lang="en" sz="3600"/>
              <a:t>Navigating a maze using Anki’s Cozmo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Maxwell James McMahon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Pledge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4015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Advance until obstacle is encountered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Place “hand”  on wall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Change heading and number of turns </a:t>
            </a:r>
            <a:r>
              <a:rPr lang="en"/>
              <a:t>after each turn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heading and turns both=0 return to step 1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Otherwise, continue following wall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900" y="1017724"/>
            <a:ext cx="4680375" cy="21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522125" y="3270800"/>
            <a:ext cx="267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Compares a left-wall follower to pledge, heading and sum of turns helps avoid getting stuck.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538475" y="3270800"/>
            <a:ext cx="1377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Image Credit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Implementaion: Pledge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 directly connected graph,  pledge functions as a more complex wall-follower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Advance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OuterLoop perform until maze is exited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Detect Obstacle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obstacle detected: set heading and  turns to 0. Turn right and subtract 90 from heading and 1 from turns.  perform Inner loop until heading and turns are equal to zero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Inner loop on next slide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Advance and check for completion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Implementaion: Pledge (con’t)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Inner Loop: loop until heading=0 and turns=0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Turn left, increase turns by 1 and heading by 90. if there is no wall, advance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there was a wall in 2, turn right, reducing heading by 90, and turn by 1, if there is no wall advance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there was a wall in 3, perform 3 a second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at any point, the  heading  =360 or -360, reset heading to0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569925" y="3885375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ledgeR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49" y="289923"/>
            <a:ext cx="5712500" cy="456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Construction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356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mazed is modular, and consists of a foam board base, foam board walls, and 3d printed corner pieces.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Walls are labeled with a marker image so that they are recognized by Cozmo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pillars are attached to board with sticky tape for increased stability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1893.JP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699" y="1017724"/>
            <a:ext cx="4956547" cy="371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Structure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30125" y="960225"/>
            <a:ext cx="341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Add: creates new node, pins to end of array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Get: returns a Node at a specific index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wallOff: severs connections between nodes (such as when a wall is found)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pictured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</a:t>
            </a:r>
            <a:r>
              <a:rPr lang="en"/>
              <a:t>reate : creates maze given number of columns and rows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4010325" y="2639675"/>
            <a:ext cx="1904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 Maze Layout: Exts are exterior cells. The root at 0,0 is labeled in purple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B7B7B7"/>
              </a:solidFill>
            </a:endParaRPr>
          </a:p>
        </p:txBody>
      </p:sp>
      <p:pic>
        <p:nvPicPr>
          <p:cNvPr descr="tableLayout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125" y="1643273"/>
            <a:ext cx="5317399" cy="9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Structure Cont.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retExt: returns whether or not a node is an exterior piece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retMarks: return Mark 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iterateMarks: increases mark Count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Sever: cuts connections between nodes, used when walls are detected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 Structure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NavStat Class: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getOrient: returns orientation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getRow: returns current row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getCol: returns current column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rotate90CW and rotate 90CCW: determines orientation of robot after a 90 degree clockwise/ counterclockwise turn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Advance:moves forward based on orientation, returns whether movement is valid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Retreat: Moves backward based on Movement, returns if movement is valid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 Movement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DriveImplementaion Inner Class (required b/c oddities of SDK)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rotate90CW: performs NavStat </a:t>
            </a:r>
            <a:r>
              <a:rPr lang="en"/>
              <a:t>rotate90CW, and rotates robot 90 degrees CW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Rotate 90CCW: Reverse of rotate 90CW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Advance: performs NavStat advance, and moves robot forward if movement is valid (no wall)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Retreat: reverse of advance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Sense: uses camera to determine if there is a wall in front of cozmo, Cozmo backs up to in order to see entire marker, returns 1 if wall is found, otherwise returns 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CourseCorrection: used for turning, keeps track of discrepancies between actual orientation and supposed orientation of bot, fixes after certain tolerance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Goal: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0621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wished to </a:t>
            </a:r>
            <a:r>
              <a:rPr lang="en"/>
              <a:t>demonstrate</a:t>
            </a:r>
            <a:r>
              <a:rPr lang="en"/>
              <a:t> maze-pathing algorithms in a visual and exciting manner. To achieve this end we used Anki’s Cozmo robot, along with its python-based SDK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Cozmo, we demonstrated the following </a:t>
            </a:r>
            <a:r>
              <a:rPr lang="en"/>
              <a:t>algorithms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Wall Follower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Random Mouse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Pledge</a:t>
            </a:r>
            <a:br>
              <a:rPr lang="en"/>
            </a:b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950" y="2408799"/>
            <a:ext cx="3355350" cy="23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Mouse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 title="RandomFast.mp4"/>
          <p:cNvSpPr/>
          <p:nvPr/>
        </p:nvSpPr>
        <p:spPr>
          <a:xfrm>
            <a:off x="2597550" y="763612"/>
            <a:ext cx="5252900" cy="3939675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Wall-Follower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 title="wallFollowFast.mp4"/>
          <p:cNvSpPr/>
          <p:nvPr/>
        </p:nvSpPr>
        <p:spPr>
          <a:xfrm>
            <a:off x="2498050" y="390937"/>
            <a:ext cx="5815509" cy="4361625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Pledge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 title="pledgeFast.mp4"/>
          <p:cNvSpPr/>
          <p:nvPr/>
        </p:nvSpPr>
        <p:spPr>
          <a:xfrm>
            <a:off x="1973275" y="440912"/>
            <a:ext cx="5682249" cy="4261674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44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Increased size mazes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GUI for maze 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Following a line with cliff sensor for course correction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Tremaux’s algorithm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In-depth timings and efficiency ratings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Thanks/Acknowledgments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Dr. Marietta Cameron: Faculty Advisor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Dr. Kenneth Bogert: 3d printing support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Hann Henson: 3d printing and modeling support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Max Dennis: filming support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Dr. Adam Whitley: advisor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Makeblock forum user Chuck McKnight: pillar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Credit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607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Maze animation</a:t>
            </a:r>
            <a:r>
              <a:rPr lang="en" sz="1400"/>
              <a:t> created by wikimedia commons user Grj23, licensed under Attribution Share-Alike 4.0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Cozmo Images are property of Anki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Mouse Image</a:t>
            </a:r>
            <a:r>
              <a:rPr lang="en" sz="1400"/>
              <a:t> created by wikimedia commons user Bullet, licensed under Attribution Share-Alike 3.0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Wall Follower Image: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Pledge Image</a:t>
            </a:r>
            <a:r>
              <a:rPr lang="en" sz="1400"/>
              <a:t>: created by wikimedia commons user Randomperson321 licensed under Attribution Share-Alike 4.0 international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Flow Charts Made with draw.io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Wall Follower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Move alongside wall until maze is exited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Only works with simply-connected mazes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Mazes in which all walls are either connected to each other or the boundary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450px-Solvewall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2862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482400" y="3843225"/>
            <a:ext cx="428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Image credit:</a:t>
            </a: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implementation: wall follower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Left-hand wall Follow: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Advance into maze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Loop until maze is exited: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UcPeriod"/>
            </a:pPr>
            <a:r>
              <a:rPr lang="en" sz="1800"/>
              <a:t>Rotate left and see if a wall is present, if there is not, move forward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UcPeriod"/>
            </a:pPr>
            <a:r>
              <a:rPr lang="en" sz="1800"/>
              <a:t>If wall was detected in previous step, rotate right and check if there is a wall in front of robot, if there is not, move forward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UcPeriod"/>
            </a:pPr>
            <a:r>
              <a:rPr lang="en" sz="1800"/>
              <a:t>Otherwise, Turn  right again and check if there is a wall in front of robot, if there is not, move forward.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llFollow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87" y="258925"/>
            <a:ext cx="6103425" cy="46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Mouse algorithm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When junction is encountered, head down a randomly chosen path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Continue until exit is reached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Simple, yet inefficient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074" y="1566725"/>
            <a:ext cx="4308224" cy="2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524075" y="4431700"/>
            <a:ext cx="4251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Image Credit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implementation: Random Mouse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Surprisingly complex to implement!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Advance into maze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Outer loop: ends when exit is found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 if maze is completed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Reset left, right, and center flags to 1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Inner Loop: ends when valid direction is picked: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Choose random number integer between 0 and 2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Select path based on result (0 for center, 1 for left, 2 for right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If chosen direction’s flag is 1 turn that direction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See if there is a wall, if there isn’t advance and exit inner loop. Otherwise, set that direction’s flag to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domMouseR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49" y="149637"/>
            <a:ext cx="5229300" cy="484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