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59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27" autoAdjust="0"/>
  </p:normalViewPr>
  <p:slideViewPr>
    <p:cSldViewPr>
      <p:cViewPr varScale="1">
        <p:scale>
          <a:sx n="75" d="100"/>
          <a:sy n="75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FBFD3-AA23-4E58-A002-A81C31CF003C}" type="datetimeFigureOut">
              <a:rPr lang="en-ZA" smtClean="0"/>
              <a:t>2013/07/17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95BB5-E769-4701-B057-1EDD1AC3EF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076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Welcome everyone,</a:t>
            </a:r>
            <a:r>
              <a:rPr lang="en-ZA" baseline="0" dirty="0" smtClean="0"/>
              <a:t> to tonight’s session on using Python to teach your computer to read. My name is Matt, and I’ve been using Python for various applications for the past 5 years. I have a strong background in data analysis and data mining, and love using Python to solve these types of problems.</a:t>
            </a:r>
          </a:p>
          <a:p>
            <a:endParaRPr lang="en-ZA" baseline="0" dirty="0" smtClean="0"/>
          </a:p>
          <a:p>
            <a:r>
              <a:rPr lang="en-ZA" baseline="0" dirty="0" smtClean="0"/>
              <a:t>Tonight I want to discuss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95BB5-E769-4701-B057-1EDD1AC3EF22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617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7CA-F77A-48E2-BACD-B4F6AA1F9AC5}" type="datetimeFigureOut">
              <a:rPr lang="en-ZA" smtClean="0"/>
              <a:t>2013/07/16</a:t>
            </a:fld>
            <a:endParaRPr lang="en-Z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18F2-F193-4D9B-A6D5-762348280484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7CA-F77A-48E2-BACD-B4F6AA1F9AC5}" type="datetimeFigureOut">
              <a:rPr lang="en-ZA" smtClean="0"/>
              <a:t>2013/07/16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18F2-F193-4D9B-A6D5-762348280484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7CA-F77A-48E2-BACD-B4F6AA1F9AC5}" type="datetimeFigureOut">
              <a:rPr lang="en-ZA" smtClean="0"/>
              <a:t>2013/07/16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18F2-F193-4D9B-A6D5-762348280484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7CA-F77A-48E2-BACD-B4F6AA1F9AC5}" type="datetimeFigureOut">
              <a:rPr lang="en-ZA" smtClean="0"/>
              <a:t>2013/07/16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18F2-F193-4D9B-A6D5-762348280484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7CA-F77A-48E2-BACD-B4F6AA1F9AC5}" type="datetimeFigureOut">
              <a:rPr lang="en-ZA" smtClean="0"/>
              <a:t>2013/07/16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18F2-F193-4D9B-A6D5-762348280484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7CA-F77A-48E2-BACD-B4F6AA1F9AC5}" type="datetimeFigureOut">
              <a:rPr lang="en-ZA" smtClean="0"/>
              <a:t>2013/07/16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18F2-F193-4D9B-A6D5-762348280484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7CA-F77A-48E2-BACD-B4F6AA1F9AC5}" type="datetimeFigureOut">
              <a:rPr lang="en-ZA" smtClean="0"/>
              <a:t>2013/07/16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18F2-F193-4D9B-A6D5-762348280484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7CA-F77A-48E2-BACD-B4F6AA1F9AC5}" type="datetimeFigureOut">
              <a:rPr lang="en-ZA" smtClean="0"/>
              <a:t>2013/07/16</a:t>
            </a:fld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1218F2-F193-4D9B-A6D5-762348280484}" type="slidenum">
              <a:rPr lang="en-ZA" smtClean="0"/>
              <a:t>‹#›</a:t>
            </a:fld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7CA-F77A-48E2-BACD-B4F6AA1F9AC5}" type="datetimeFigureOut">
              <a:rPr lang="en-ZA" smtClean="0"/>
              <a:t>2013/07/16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18F2-F193-4D9B-A6D5-762348280484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7CA-F77A-48E2-BACD-B4F6AA1F9AC5}" type="datetimeFigureOut">
              <a:rPr lang="en-ZA" smtClean="0"/>
              <a:t>2013/07/16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F1218F2-F193-4D9B-A6D5-762348280484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75F77CA-F77A-48E2-BACD-B4F6AA1F9AC5}" type="datetimeFigureOut">
              <a:rPr lang="en-ZA" smtClean="0"/>
              <a:t>2013/07/16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18F2-F193-4D9B-A6D5-762348280484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75F77CA-F77A-48E2-BACD-B4F6AA1F9AC5}" type="datetimeFigureOut">
              <a:rPr lang="en-ZA" smtClean="0"/>
              <a:t>2013/07/16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F1218F2-F193-4D9B-A6D5-762348280484}" type="slidenum">
              <a:rPr lang="en-ZA" smtClean="0"/>
              <a:t>‹#›</a:t>
            </a:fld>
            <a:endParaRPr lang="en-Z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406020"/>
            <a:ext cx="7848872" cy="4111212"/>
          </a:xfrm>
        </p:spPr>
        <p:txBody>
          <a:bodyPr>
            <a:noAutofit/>
          </a:bodyPr>
          <a:lstStyle/>
          <a:p>
            <a:r>
              <a:rPr lang="en-ZA" sz="7200" dirty="0" smtClean="0">
                <a:latin typeface="Maven Pro" pitchFamily="2" charset="0"/>
              </a:rPr>
              <a:t>Teaching your Computer To Read</a:t>
            </a:r>
            <a:endParaRPr lang="en-ZA" sz="7200" dirty="0">
              <a:latin typeface="Maven Pr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5517232"/>
            <a:ext cx="6172200" cy="1123336"/>
          </a:xfrm>
        </p:spPr>
        <p:txBody>
          <a:bodyPr/>
          <a:lstStyle/>
          <a:p>
            <a:r>
              <a:rPr lang="en-ZA" dirty="0" smtClean="0"/>
              <a:t>Matt Meintjes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834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Teaching your computer to read using NLTK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Training data</a:t>
            </a:r>
          </a:p>
          <a:p>
            <a:r>
              <a:rPr lang="en-ZA" dirty="0" smtClean="0"/>
              <a:t>Tokenization</a:t>
            </a:r>
          </a:p>
          <a:p>
            <a:r>
              <a:rPr lang="en-ZA"/>
              <a:t>Normalization</a:t>
            </a:r>
          </a:p>
          <a:p>
            <a:r>
              <a:rPr lang="en-ZA" smtClean="0"/>
              <a:t>Feature </a:t>
            </a:r>
            <a:r>
              <a:rPr lang="en-ZA" dirty="0" smtClean="0"/>
              <a:t>Extraction</a:t>
            </a:r>
          </a:p>
          <a:p>
            <a:r>
              <a:rPr lang="en-ZA" dirty="0" smtClean="0"/>
              <a:t>Train classifier</a:t>
            </a:r>
          </a:p>
          <a:p>
            <a:r>
              <a:rPr lang="en-ZA" dirty="0" smtClean="0"/>
              <a:t>Test classifier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400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Problem</a:t>
            </a:r>
          </a:p>
          <a:p>
            <a:r>
              <a:rPr lang="en-ZA" dirty="0" smtClean="0"/>
              <a:t>Possible Solutions</a:t>
            </a:r>
          </a:p>
          <a:p>
            <a:r>
              <a:rPr lang="en-ZA" dirty="0" smtClean="0"/>
              <a:t>Sentiment Analysis using Python/NLTK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889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Problem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ZA" dirty="0"/>
              <a:t>Your company has developed and released </a:t>
            </a:r>
            <a:r>
              <a:rPr lang="en-ZA" dirty="0" smtClean="0"/>
              <a:t>an </a:t>
            </a:r>
            <a:r>
              <a:rPr lang="en-ZA" dirty="0"/>
              <a:t>online budgeting tool (</a:t>
            </a:r>
            <a:r>
              <a:rPr lang="en-ZA" dirty="0" err="1"/>
              <a:t>SuperBudget</a:t>
            </a:r>
            <a:r>
              <a:rPr lang="en-ZA" dirty="0"/>
              <a:t>), and your </a:t>
            </a:r>
            <a:r>
              <a:rPr lang="en-ZA" dirty="0" smtClean="0"/>
              <a:t>company wants </a:t>
            </a:r>
            <a:r>
              <a:rPr lang="en-ZA" dirty="0"/>
              <a:t>to get an daily update about how people are feeling about it - you know that people are discussing it on Twitter, but you want to monitor the overall feeling people have towards the new </a:t>
            </a:r>
            <a:r>
              <a:rPr lang="en-ZA" dirty="0" smtClean="0"/>
              <a:t>product - </a:t>
            </a:r>
            <a:r>
              <a:rPr lang="en-ZA" dirty="0"/>
              <a:t>are they happy or angry</a:t>
            </a:r>
            <a:r>
              <a:rPr lang="en-ZA" dirty="0" smtClean="0"/>
              <a:t>? </a:t>
            </a:r>
          </a:p>
          <a:p>
            <a:pPr marL="36576" indent="0">
              <a:buNone/>
            </a:pPr>
            <a:endParaRPr lang="en-ZA" dirty="0"/>
          </a:p>
          <a:p>
            <a:pPr marL="36576" indent="0">
              <a:buNone/>
            </a:pPr>
            <a:r>
              <a:rPr lang="en-ZA" dirty="0" smtClean="0"/>
              <a:t>You’ve done some research and there seems to be 100’s of Tweets everyday tagged with your app (#</a:t>
            </a:r>
            <a:r>
              <a:rPr lang="en-ZA" dirty="0" err="1" smtClean="0"/>
              <a:t>SuperBudget</a:t>
            </a:r>
            <a:r>
              <a:rPr lang="en-ZA" dirty="0" smtClean="0"/>
              <a:t>)</a:t>
            </a:r>
            <a:endParaRPr lang="en-ZA" dirty="0"/>
          </a:p>
          <a:p>
            <a:pPr marL="36576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390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Positive Tweets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 LOVE using #</a:t>
            </a:r>
            <a:r>
              <a:rPr lang="en-ZA" dirty="0" err="1"/>
              <a:t>SuperBudget</a:t>
            </a:r>
            <a:r>
              <a:rPr lang="en-ZA" dirty="0"/>
              <a:t> to do my monthly budget - so easy! </a:t>
            </a:r>
          </a:p>
          <a:p>
            <a:r>
              <a:rPr lang="en-ZA" dirty="0"/>
              <a:t>Impressed with #</a:t>
            </a:r>
            <a:r>
              <a:rPr lang="en-ZA" dirty="0" err="1"/>
              <a:t>SuperBudget</a:t>
            </a:r>
            <a:r>
              <a:rPr lang="en-ZA" dirty="0"/>
              <a:t> - its so easy to use even my stupid brother can use it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829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Negative Tweets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#</a:t>
            </a:r>
            <a:r>
              <a:rPr lang="en-ZA" dirty="0" err="1"/>
              <a:t>SuperBudget</a:t>
            </a:r>
            <a:r>
              <a:rPr lang="en-ZA" dirty="0"/>
              <a:t> is the worst, can't get anything done </a:t>
            </a:r>
          </a:p>
          <a:p>
            <a:r>
              <a:rPr lang="en-ZA" dirty="0"/>
              <a:t>I love how this #</a:t>
            </a:r>
            <a:r>
              <a:rPr lang="en-ZA" dirty="0" err="1"/>
              <a:t>SuperBudget</a:t>
            </a:r>
            <a:r>
              <a:rPr lang="en-ZA" dirty="0"/>
              <a:t> crashes each time I try to save my budget :(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36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Possible solutions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Manual classification </a:t>
            </a:r>
          </a:p>
          <a:p>
            <a:r>
              <a:rPr lang="en-ZA" dirty="0"/>
              <a:t>Naive rules/keyword based </a:t>
            </a:r>
          </a:p>
          <a:p>
            <a:r>
              <a:rPr lang="en-ZA" dirty="0"/>
              <a:t>Sentiment </a:t>
            </a:r>
            <a:r>
              <a:rPr lang="en-ZA" dirty="0" smtClean="0"/>
              <a:t>Analysis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92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3108" y="548680"/>
            <a:ext cx="8151340" cy="58326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I LOVE using #</a:t>
            </a:r>
            <a:r>
              <a:rPr lang="en-ZA" dirty="0" err="1" smtClean="0"/>
              <a:t>SuperBudget</a:t>
            </a:r>
            <a:r>
              <a:rPr lang="en-ZA" dirty="0" smtClean="0"/>
              <a:t> to do my monthly budget - so easy! </a:t>
            </a:r>
          </a:p>
          <a:p>
            <a:r>
              <a:rPr lang="en-ZA" dirty="0" smtClean="0"/>
              <a:t>Impressed with #</a:t>
            </a:r>
            <a:r>
              <a:rPr lang="en-ZA" dirty="0" err="1" smtClean="0"/>
              <a:t>SuperBudget</a:t>
            </a:r>
            <a:r>
              <a:rPr lang="en-ZA" dirty="0" smtClean="0"/>
              <a:t> - its so easy to use even my stupid brother can use it </a:t>
            </a:r>
          </a:p>
          <a:p>
            <a:endParaRPr lang="en-ZA" dirty="0"/>
          </a:p>
          <a:p>
            <a:r>
              <a:rPr lang="en-ZA" dirty="0"/>
              <a:t>#</a:t>
            </a:r>
            <a:r>
              <a:rPr lang="en-ZA" dirty="0" err="1"/>
              <a:t>SuperBudget</a:t>
            </a:r>
            <a:r>
              <a:rPr lang="en-ZA" dirty="0"/>
              <a:t> is the worst, can't get anything done </a:t>
            </a:r>
          </a:p>
          <a:p>
            <a:r>
              <a:rPr lang="en-ZA" dirty="0"/>
              <a:t>I love how this #</a:t>
            </a:r>
            <a:r>
              <a:rPr lang="en-ZA" dirty="0" err="1"/>
              <a:t>SuperBudget</a:t>
            </a:r>
            <a:r>
              <a:rPr lang="en-ZA" dirty="0"/>
              <a:t> crashes each time I try to save my budget :( 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3925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Sentiment Analysis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Natural Language Processing</a:t>
            </a:r>
          </a:p>
          <a:p>
            <a:r>
              <a:rPr lang="en-ZA" dirty="0" smtClean="0"/>
              <a:t>Machine Learning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800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NLP/Machine learning in Python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Natural Language Toolkit (</a:t>
            </a:r>
            <a:r>
              <a:rPr lang="en-ZA" dirty="0" err="1" smtClean="0"/>
              <a:t>nltk</a:t>
            </a:r>
            <a:r>
              <a:rPr lang="en-ZA" dirty="0" smtClean="0"/>
              <a:t>)</a:t>
            </a:r>
          </a:p>
          <a:p>
            <a:pPr lvl="1"/>
            <a:r>
              <a:rPr lang="en-ZA" dirty="0"/>
              <a:t>nltk.org</a:t>
            </a:r>
            <a:endParaRPr lang="en-ZA" dirty="0" smtClean="0"/>
          </a:p>
          <a:p>
            <a:pPr lvl="1"/>
            <a:r>
              <a:rPr lang="en-ZA" dirty="0" smtClean="0"/>
              <a:t>NLTK </a:t>
            </a:r>
            <a:r>
              <a:rPr lang="en-ZA" dirty="0"/>
              <a:t>book - nltk.org/book/ 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3719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Maven Pro"/>
        <a:ea typeface=""/>
        <a:cs typeface=""/>
      </a:majorFont>
      <a:minorFont>
        <a:latin typeface="Candara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1045</TotalTime>
  <Words>328</Words>
  <Application>Microsoft Office PowerPoint</Application>
  <PresentationFormat>On-screen Show (4:3)</PresentationFormat>
  <Paragraphs>43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Teaching your Computer To Read</vt:lpstr>
      <vt:lpstr>Introduction</vt:lpstr>
      <vt:lpstr>Problem</vt:lpstr>
      <vt:lpstr>Positive Tweets</vt:lpstr>
      <vt:lpstr>Negative Tweets</vt:lpstr>
      <vt:lpstr>Possible solutions</vt:lpstr>
      <vt:lpstr>PowerPoint Presentation</vt:lpstr>
      <vt:lpstr>Sentiment Analysis</vt:lpstr>
      <vt:lpstr>NLP/Machine learning in Python</vt:lpstr>
      <vt:lpstr>Teaching your computer to read using NLTK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your Computer To Read</dc:title>
  <dc:creator>matthys</dc:creator>
  <cp:lastModifiedBy>matthys</cp:lastModifiedBy>
  <cp:revision>8</cp:revision>
  <dcterms:created xsi:type="dcterms:W3CDTF">2013-07-16T05:45:32Z</dcterms:created>
  <dcterms:modified xsi:type="dcterms:W3CDTF">2013-07-16T23:10:57Z</dcterms:modified>
</cp:coreProperties>
</file>