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Erin Carg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19T20:12:18.110">
    <p:pos x="6000" y="0"/>
    <p:text>Dylan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1-19T20:12:08.200">
    <p:pos x="6000" y="0"/>
    <p:text>Joel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11-19T20:12:02.632">
    <p:pos x="6000" y="0"/>
    <p:text>Erin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0e6621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0e6621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0e6621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0e6621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d0e6621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d0e6621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50" y="0"/>
            <a:ext cx="783148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125" y="52100"/>
            <a:ext cx="371100" cy="27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50" y="0"/>
            <a:ext cx="77431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50" y="73500"/>
            <a:ext cx="371100" cy="27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50" y="73500"/>
            <a:ext cx="371100" cy="27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50" y="0"/>
            <a:ext cx="77582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650" y="74800"/>
            <a:ext cx="371100" cy="27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