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85" r:id="rId2"/>
    <p:sldId id="256" r:id="rId3"/>
    <p:sldId id="399" r:id="rId4"/>
    <p:sldId id="257" r:id="rId5"/>
    <p:sldId id="406" r:id="rId6"/>
    <p:sldId id="409" r:id="rId7"/>
    <p:sldId id="401" r:id="rId8"/>
    <p:sldId id="414" r:id="rId9"/>
    <p:sldId id="396" r:id="rId10"/>
    <p:sldId id="408" r:id="rId11"/>
    <p:sldId id="407" r:id="rId12"/>
    <p:sldId id="415" r:id="rId13"/>
    <p:sldId id="405" r:id="rId14"/>
    <p:sldId id="410" r:id="rId15"/>
    <p:sldId id="411" r:id="rId16"/>
    <p:sldId id="397" r:id="rId17"/>
    <p:sldId id="390" r:id="rId18"/>
    <p:sldId id="389" r:id="rId19"/>
    <p:sldId id="402" r:id="rId20"/>
    <p:sldId id="403" r:id="rId21"/>
    <p:sldId id="41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44546A"/>
    <a:srgbClr val="47A1E0"/>
    <a:srgbClr val="2887CA"/>
    <a:srgbClr val="3C9BD4"/>
    <a:srgbClr val="2388D0"/>
    <a:srgbClr val="149DF0"/>
    <a:srgbClr val="55BCED"/>
    <a:srgbClr val="40ADEE"/>
    <a:srgbClr val="3EA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80" autoAdjust="0"/>
    <p:restoredTop sz="94660"/>
  </p:normalViewPr>
  <p:slideViewPr>
    <p:cSldViewPr snapToGrid="0">
      <p:cViewPr varScale="1">
        <p:scale>
          <a:sx n="97" d="100"/>
          <a:sy n="97" d="100"/>
        </p:scale>
        <p:origin x="2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상현 이" userId="ecc33c178e6f528b" providerId="LiveId" clId="{6815E845-3E4F-4C27-9BA0-69B485F8EF68}"/>
    <pc:docChg chg="undo custSel addSld delSld modSld modMainMaster">
      <pc:chgData name="상현 이" userId="ecc33c178e6f528b" providerId="LiveId" clId="{6815E845-3E4F-4C27-9BA0-69B485F8EF68}" dt="2024-04-26T00:13:55.630" v="936"/>
      <pc:docMkLst>
        <pc:docMk/>
      </pc:docMkLst>
      <pc:sldChg chg="delSp add del mod">
        <pc:chgData name="상현 이" userId="ecc33c178e6f528b" providerId="LiveId" clId="{6815E845-3E4F-4C27-9BA0-69B485F8EF68}" dt="2024-04-25T23:44:05.749" v="39" actId="478"/>
        <pc:sldMkLst>
          <pc:docMk/>
          <pc:sldMk cId="1044527056" sldId="256"/>
        </pc:sldMkLst>
        <pc:spChg chg="del">
          <ac:chgData name="상현 이" userId="ecc33c178e6f528b" providerId="LiveId" clId="{6815E845-3E4F-4C27-9BA0-69B485F8EF68}" dt="2024-04-25T23:44:05.749" v="39" actId="478"/>
          <ac:spMkLst>
            <pc:docMk/>
            <pc:sldMk cId="1044527056" sldId="256"/>
            <ac:spMk id="2" creationId="{2ABD14F7-2C1B-4645-B4A1-F8B37DC01483}"/>
          </ac:spMkLst>
        </pc:spChg>
      </pc:sldChg>
      <pc:sldChg chg="modSp mod">
        <pc:chgData name="상현 이" userId="ecc33c178e6f528b" providerId="LiveId" clId="{6815E845-3E4F-4C27-9BA0-69B485F8EF68}" dt="2024-04-25T23:44:01.053" v="37" actId="15"/>
        <pc:sldMkLst>
          <pc:docMk/>
          <pc:sldMk cId="59227304" sldId="257"/>
        </pc:sldMkLst>
        <pc:spChg chg="mod">
          <ac:chgData name="상현 이" userId="ecc33c178e6f528b" providerId="LiveId" clId="{6815E845-3E4F-4C27-9BA0-69B485F8EF68}" dt="2024-04-25T23:44:01.053" v="37" actId="15"/>
          <ac:spMkLst>
            <pc:docMk/>
            <pc:sldMk cId="59227304" sldId="257"/>
            <ac:spMk id="5" creationId="{FED73816-5B79-42B8-8805-1D7B51710820}"/>
          </ac:spMkLst>
        </pc:spChg>
      </pc:sldChg>
      <pc:sldChg chg="modSp del mod">
        <pc:chgData name="상현 이" userId="ecc33c178e6f528b" providerId="LiveId" clId="{6815E845-3E4F-4C27-9BA0-69B485F8EF68}" dt="2024-04-25T23:54:29.985" v="191" actId="47"/>
        <pc:sldMkLst>
          <pc:docMk/>
          <pc:sldMk cId="1073536214" sldId="381"/>
        </pc:sldMkLst>
        <pc:spChg chg="mod">
          <ac:chgData name="상현 이" userId="ecc33c178e6f528b" providerId="LiveId" clId="{6815E845-3E4F-4C27-9BA0-69B485F8EF68}" dt="2024-04-25T23:54:04.806" v="161" actId="27636"/>
          <ac:spMkLst>
            <pc:docMk/>
            <pc:sldMk cId="1073536214" sldId="381"/>
            <ac:spMk id="2" creationId="{8EB077E5-24F5-B650-BB16-72B37FFAD171}"/>
          </ac:spMkLst>
        </pc:spChg>
        <pc:spChg chg="mod">
          <ac:chgData name="상현 이" userId="ecc33c178e6f528b" providerId="LiveId" clId="{6815E845-3E4F-4C27-9BA0-69B485F8EF68}" dt="2024-04-25T23:54:04.808" v="162" actId="27636"/>
          <ac:spMkLst>
            <pc:docMk/>
            <pc:sldMk cId="1073536214" sldId="381"/>
            <ac:spMk id="3" creationId="{C6356FF5-D6C7-D4C1-38F8-F79DD1516C96}"/>
          </ac:spMkLst>
        </pc:spChg>
      </pc:sldChg>
      <pc:sldChg chg="delSp mod">
        <pc:chgData name="상현 이" userId="ecc33c178e6f528b" providerId="LiveId" clId="{6815E845-3E4F-4C27-9BA0-69B485F8EF68}" dt="2024-04-25T23:54:40.553" v="192" actId="478"/>
        <pc:sldMkLst>
          <pc:docMk/>
          <pc:sldMk cId="1708145644" sldId="382"/>
        </pc:sldMkLst>
        <pc:spChg chg="del">
          <ac:chgData name="상현 이" userId="ecc33c178e6f528b" providerId="LiveId" clId="{6815E845-3E4F-4C27-9BA0-69B485F8EF68}" dt="2024-04-25T23:54:40.553" v="192" actId="478"/>
          <ac:spMkLst>
            <pc:docMk/>
            <pc:sldMk cId="1708145644" sldId="382"/>
            <ac:spMk id="5" creationId="{B6B60D39-09D8-408E-8D66-C93DBACCCF03}"/>
          </ac:spMkLst>
        </pc:spChg>
      </pc:sldChg>
      <pc:sldChg chg="delSp mod">
        <pc:chgData name="상현 이" userId="ecc33c178e6f528b" providerId="LiveId" clId="{6815E845-3E4F-4C27-9BA0-69B485F8EF68}" dt="2024-04-25T23:44:12.927" v="40" actId="478"/>
        <pc:sldMkLst>
          <pc:docMk/>
          <pc:sldMk cId="1290531619" sldId="383"/>
        </pc:sldMkLst>
        <pc:spChg chg="del">
          <ac:chgData name="상현 이" userId="ecc33c178e6f528b" providerId="LiveId" clId="{6815E845-3E4F-4C27-9BA0-69B485F8EF68}" dt="2024-04-25T23:44:12.927" v="40" actId="478"/>
          <ac:spMkLst>
            <pc:docMk/>
            <pc:sldMk cId="1290531619" sldId="383"/>
            <ac:spMk id="2" creationId="{C9F55C59-9B91-4A5D-9C18-CB96B4E4B8ED}"/>
          </ac:spMkLst>
        </pc:spChg>
      </pc:sldChg>
      <pc:sldChg chg="modSp mod">
        <pc:chgData name="상현 이" userId="ecc33c178e6f528b" providerId="LiveId" clId="{6815E845-3E4F-4C27-9BA0-69B485F8EF68}" dt="2024-04-25T23:41:27.264" v="28" actId="20577"/>
        <pc:sldMkLst>
          <pc:docMk/>
          <pc:sldMk cId="1668908783" sldId="385"/>
        </pc:sldMkLst>
        <pc:spChg chg="mod">
          <ac:chgData name="상현 이" userId="ecc33c178e6f528b" providerId="LiveId" clId="{6815E845-3E4F-4C27-9BA0-69B485F8EF68}" dt="2024-04-25T23:41:27.264" v="28" actId="20577"/>
          <ac:spMkLst>
            <pc:docMk/>
            <pc:sldMk cId="1668908783" sldId="385"/>
            <ac:spMk id="5" creationId="{94DEFAD6-9020-42DF-8F23-F189C7B5496C}"/>
          </ac:spMkLst>
        </pc:spChg>
      </pc:sldChg>
      <pc:sldChg chg="delSp mod">
        <pc:chgData name="상현 이" userId="ecc33c178e6f528b" providerId="LiveId" clId="{6815E845-3E4F-4C27-9BA0-69B485F8EF68}" dt="2024-04-25T23:44:18.205" v="41" actId="478"/>
        <pc:sldMkLst>
          <pc:docMk/>
          <pc:sldMk cId="2891650700" sldId="387"/>
        </pc:sldMkLst>
        <pc:spChg chg="del">
          <ac:chgData name="상현 이" userId="ecc33c178e6f528b" providerId="LiveId" clId="{6815E845-3E4F-4C27-9BA0-69B485F8EF68}" dt="2024-04-25T23:44:18.205" v="41" actId="478"/>
          <ac:spMkLst>
            <pc:docMk/>
            <pc:sldMk cId="2891650700" sldId="387"/>
            <ac:spMk id="5" creationId="{B6B60D39-09D8-408E-8D66-C93DBACCCF03}"/>
          </ac:spMkLst>
        </pc:spChg>
      </pc:sldChg>
      <pc:sldChg chg="modSp mod">
        <pc:chgData name="상현 이" userId="ecc33c178e6f528b" providerId="LiveId" clId="{6815E845-3E4F-4C27-9BA0-69B485F8EF68}" dt="2024-04-26T00:07:16.533" v="749" actId="6549"/>
        <pc:sldMkLst>
          <pc:docMk/>
          <pc:sldMk cId="1233021712" sldId="388"/>
        </pc:sldMkLst>
        <pc:graphicFrameChg chg="mod modGraphic">
          <ac:chgData name="상현 이" userId="ecc33c178e6f528b" providerId="LiveId" clId="{6815E845-3E4F-4C27-9BA0-69B485F8EF68}" dt="2024-04-26T00:07:16.533" v="749" actId="6549"/>
          <ac:graphicFrameMkLst>
            <pc:docMk/>
            <pc:sldMk cId="1233021712" sldId="388"/>
            <ac:graphicFrameMk id="5" creationId="{A3829CBD-FDE1-49C7-8F59-92F9AEE14FFD}"/>
          </ac:graphicFrameMkLst>
        </pc:graphicFrameChg>
      </pc:sldChg>
      <pc:sldChg chg="addSp delSp modSp add mod setBg">
        <pc:chgData name="상현 이" userId="ecc33c178e6f528b" providerId="LiveId" clId="{6815E845-3E4F-4C27-9BA0-69B485F8EF68}" dt="2024-04-26T00:07:09.271" v="740" actId="6549"/>
        <pc:sldMkLst>
          <pc:docMk/>
          <pc:sldMk cId="1344252071" sldId="389"/>
        </pc:sldMkLst>
        <pc:spChg chg="mod">
          <ac:chgData name="상현 이" userId="ecc33c178e6f528b" providerId="LiveId" clId="{6815E845-3E4F-4C27-9BA0-69B485F8EF68}" dt="2024-04-25T23:56:00.161" v="285" actId="255"/>
          <ac:spMkLst>
            <pc:docMk/>
            <pc:sldMk cId="1344252071" sldId="389"/>
            <ac:spMk id="2" creationId="{8EB077E5-24F5-B650-BB16-72B37FFAD171}"/>
          </ac:spMkLst>
        </pc:spChg>
        <pc:spChg chg="del mod">
          <ac:chgData name="상현 이" userId="ecc33c178e6f528b" providerId="LiveId" clId="{6815E845-3E4F-4C27-9BA0-69B485F8EF68}" dt="2024-04-25T23:46:15.062" v="80" actId="478"/>
          <ac:spMkLst>
            <pc:docMk/>
            <pc:sldMk cId="1344252071" sldId="389"/>
            <ac:spMk id="3" creationId="{C6356FF5-D6C7-D4C1-38F8-F79DD1516C96}"/>
          </ac:spMkLst>
        </pc:spChg>
        <pc:spChg chg="add mod">
          <ac:chgData name="상현 이" userId="ecc33c178e6f528b" providerId="LiveId" clId="{6815E845-3E4F-4C27-9BA0-69B485F8EF68}" dt="2024-04-25T23:54:14.751" v="190" actId="1076"/>
          <ac:spMkLst>
            <pc:docMk/>
            <pc:sldMk cId="1344252071" sldId="389"/>
            <ac:spMk id="4" creationId="{B6D54FD4-9E6F-426C-813C-75CFFCAE9AB7}"/>
          </ac:spMkLst>
        </pc:spChg>
        <pc:spChg chg="add mod">
          <ac:chgData name="상현 이" userId="ecc33c178e6f528b" providerId="LiveId" clId="{6815E845-3E4F-4C27-9BA0-69B485F8EF68}" dt="2024-04-25T23:58:34.393" v="517" actId="207"/>
          <ac:spMkLst>
            <pc:docMk/>
            <pc:sldMk cId="1344252071" sldId="389"/>
            <ac:spMk id="5" creationId="{E2F0CFBB-871E-4066-8445-3080F30F7E5E}"/>
          </ac:spMkLst>
        </pc:spChg>
        <pc:spChg chg="mod">
          <ac:chgData name="상현 이" userId="ecc33c178e6f528b" providerId="LiveId" clId="{6815E845-3E4F-4C27-9BA0-69B485F8EF68}" dt="2024-04-25T23:56:05.713" v="286" actId="255"/>
          <ac:spMkLst>
            <pc:docMk/>
            <pc:sldMk cId="1344252071" sldId="389"/>
            <ac:spMk id="6" creationId="{7422F50D-E9AA-460A-B70B-85E4E5AA935E}"/>
          </ac:spMkLst>
        </pc:spChg>
        <pc:spChg chg="mod">
          <ac:chgData name="상현 이" userId="ecc33c178e6f528b" providerId="LiveId" clId="{6815E845-3E4F-4C27-9BA0-69B485F8EF68}" dt="2024-04-26T00:07:09.271" v="740" actId="6549"/>
          <ac:spMkLst>
            <pc:docMk/>
            <pc:sldMk cId="1344252071" sldId="389"/>
            <ac:spMk id="7" creationId="{43ED692A-EB5D-4471-9574-AA684563BB77}"/>
          </ac:spMkLst>
        </pc:spChg>
      </pc:sldChg>
      <pc:sldChg chg="addSp delSp modSp add mod">
        <pc:chgData name="상현 이" userId="ecc33c178e6f528b" providerId="LiveId" clId="{6815E845-3E4F-4C27-9BA0-69B485F8EF68}" dt="2024-04-25T23:59:34.289" v="554" actId="6549"/>
        <pc:sldMkLst>
          <pc:docMk/>
          <pc:sldMk cId="3557419561" sldId="390"/>
        </pc:sldMkLst>
        <pc:spChg chg="mod">
          <ac:chgData name="상현 이" userId="ecc33c178e6f528b" providerId="LiveId" clId="{6815E845-3E4F-4C27-9BA0-69B485F8EF68}" dt="2024-04-25T23:55:37.320" v="262" actId="404"/>
          <ac:spMkLst>
            <pc:docMk/>
            <pc:sldMk cId="3557419561" sldId="390"/>
            <ac:spMk id="2" creationId="{8EB077E5-24F5-B650-BB16-72B37FFAD171}"/>
          </ac:spMkLst>
        </pc:spChg>
        <pc:spChg chg="del mod">
          <ac:chgData name="상현 이" userId="ecc33c178e6f528b" providerId="LiveId" clId="{6815E845-3E4F-4C27-9BA0-69B485F8EF68}" dt="2024-04-25T23:49:05.044" v="116" actId="478"/>
          <ac:spMkLst>
            <pc:docMk/>
            <pc:sldMk cId="3557419561" sldId="390"/>
            <ac:spMk id="6" creationId="{7422F50D-E9AA-460A-B70B-85E4E5AA935E}"/>
          </ac:spMkLst>
        </pc:spChg>
        <pc:spChg chg="del mod">
          <ac:chgData name="상현 이" userId="ecc33c178e6f528b" providerId="LiveId" clId="{6815E845-3E4F-4C27-9BA0-69B485F8EF68}" dt="2024-04-25T23:49:09.235" v="118" actId="478"/>
          <ac:spMkLst>
            <pc:docMk/>
            <pc:sldMk cId="3557419561" sldId="390"/>
            <ac:spMk id="7" creationId="{43ED692A-EB5D-4471-9574-AA684563BB77}"/>
          </ac:spMkLst>
        </pc:spChg>
        <pc:spChg chg="add mod">
          <ac:chgData name="상현 이" userId="ecc33c178e6f528b" providerId="LiveId" clId="{6815E845-3E4F-4C27-9BA0-69B485F8EF68}" dt="2024-04-25T23:55:37.320" v="262" actId="404"/>
          <ac:spMkLst>
            <pc:docMk/>
            <pc:sldMk cId="3557419561" sldId="390"/>
            <ac:spMk id="8" creationId="{55B3F925-B9AA-49F8-A683-8DD1DD9D6477}"/>
          </ac:spMkLst>
        </pc:spChg>
        <pc:spChg chg="add mod">
          <ac:chgData name="상현 이" userId="ecc33c178e6f528b" providerId="LiveId" clId="{6815E845-3E4F-4C27-9BA0-69B485F8EF68}" dt="2024-04-25T23:59:34.289" v="554" actId="6549"/>
          <ac:spMkLst>
            <pc:docMk/>
            <pc:sldMk cId="3557419561" sldId="390"/>
            <ac:spMk id="10" creationId="{0FF531F6-4ABE-43DA-8C9B-79D05E9FD9FB}"/>
          </ac:spMkLst>
        </pc:spChg>
        <pc:graphicFrameChg chg="modGraphic">
          <ac:chgData name="상현 이" userId="ecc33c178e6f528b" providerId="LiveId" clId="{6815E845-3E4F-4C27-9BA0-69B485F8EF68}" dt="2024-04-25T23:51:34.345" v="129" actId="20577"/>
          <ac:graphicFrameMkLst>
            <pc:docMk/>
            <pc:sldMk cId="3557419561" sldId="390"/>
            <ac:graphicFrameMk id="9" creationId="{03200282-D5E2-DA70-1722-5FB99AE80BE0}"/>
          </ac:graphicFrameMkLst>
        </pc:graphicFrameChg>
      </pc:sldChg>
      <pc:sldChg chg="addSp modSp add mod">
        <pc:chgData name="상현 이" userId="ecc33c178e6f528b" providerId="LiveId" clId="{6815E845-3E4F-4C27-9BA0-69B485F8EF68}" dt="2024-04-26T00:13:55.630" v="936"/>
        <pc:sldMkLst>
          <pc:docMk/>
          <pc:sldMk cId="1568794425" sldId="391"/>
        </pc:sldMkLst>
        <pc:spChg chg="mod">
          <ac:chgData name="상현 이" userId="ecc33c178e6f528b" providerId="LiveId" clId="{6815E845-3E4F-4C27-9BA0-69B485F8EF68}" dt="2024-04-26T00:02:36.108" v="703" actId="20577"/>
          <ac:spMkLst>
            <pc:docMk/>
            <pc:sldMk cId="1568794425" sldId="391"/>
            <ac:spMk id="4" creationId="{99BE602C-722B-4F3E-8FAF-32002871EB2D}"/>
          </ac:spMkLst>
        </pc:spChg>
        <pc:graphicFrameChg chg="add mod modGraphic">
          <ac:chgData name="상현 이" userId="ecc33c178e6f528b" providerId="LiveId" clId="{6815E845-3E4F-4C27-9BA0-69B485F8EF68}" dt="2024-04-26T00:13:55.630" v="936"/>
          <ac:graphicFrameMkLst>
            <pc:docMk/>
            <pc:sldMk cId="1568794425" sldId="391"/>
            <ac:graphicFrameMk id="2" creationId="{3F226905-024C-4372-98B1-33BF7E26573E}"/>
          </ac:graphicFrameMkLst>
        </pc:graphicFrameChg>
        <pc:graphicFrameChg chg="modGraphic">
          <ac:chgData name="상현 이" userId="ecc33c178e6f528b" providerId="LiveId" clId="{6815E845-3E4F-4C27-9BA0-69B485F8EF68}" dt="2024-04-26T00:03:48.163" v="705" actId="2165"/>
          <ac:graphicFrameMkLst>
            <pc:docMk/>
            <pc:sldMk cId="1568794425" sldId="391"/>
            <ac:graphicFrameMk id="5" creationId="{A3829CBD-FDE1-49C7-8F59-92F9AEE14FFD}"/>
          </ac:graphicFrameMkLst>
        </pc:graphicFrameChg>
      </pc:sldChg>
      <pc:sldMasterChg chg="delSldLayout modSldLayout">
        <pc:chgData name="상현 이" userId="ecc33c178e6f528b" providerId="LiveId" clId="{6815E845-3E4F-4C27-9BA0-69B485F8EF68}" dt="2024-04-25T23:59:20.475" v="530" actId="20577"/>
        <pc:sldMasterMkLst>
          <pc:docMk/>
          <pc:sldMasterMk cId="2467970472" sldId="2147483648"/>
        </pc:sldMasterMkLst>
        <pc:sldLayoutChg chg="del">
          <pc:chgData name="상현 이" userId="ecc33c178e6f528b" providerId="LiveId" clId="{6815E845-3E4F-4C27-9BA0-69B485F8EF68}" dt="2024-04-25T23:52:45.581" v="142" actId="2696"/>
          <pc:sldLayoutMkLst>
            <pc:docMk/>
            <pc:sldMasterMk cId="2467970472" sldId="2147483648"/>
            <pc:sldLayoutMk cId="2984997851" sldId="2147483652"/>
          </pc:sldLayoutMkLst>
        </pc:sldLayoutChg>
        <pc:sldLayoutChg chg="del">
          <pc:chgData name="상현 이" userId="ecc33c178e6f528b" providerId="LiveId" clId="{6815E845-3E4F-4C27-9BA0-69B485F8EF68}" dt="2024-04-25T23:52:46.736" v="143" actId="2696"/>
          <pc:sldLayoutMkLst>
            <pc:docMk/>
            <pc:sldMasterMk cId="2467970472" sldId="2147483648"/>
            <pc:sldLayoutMk cId="316501640" sldId="2147483653"/>
          </pc:sldLayoutMkLst>
        </pc:sldLayoutChg>
        <pc:sldLayoutChg chg="del">
          <pc:chgData name="상현 이" userId="ecc33c178e6f528b" providerId="LiveId" clId="{6815E845-3E4F-4C27-9BA0-69B485F8EF68}" dt="2024-04-25T23:52:51.677" v="144" actId="2696"/>
          <pc:sldLayoutMkLst>
            <pc:docMk/>
            <pc:sldMasterMk cId="2467970472" sldId="2147483648"/>
            <pc:sldLayoutMk cId="744934013" sldId="2147483655"/>
          </pc:sldLayoutMkLst>
        </pc:sldLayoutChg>
        <pc:sldLayoutChg chg="del">
          <pc:chgData name="상현 이" userId="ecc33c178e6f528b" providerId="LiveId" clId="{6815E845-3E4F-4C27-9BA0-69B485F8EF68}" dt="2024-04-25T23:52:52.818" v="145" actId="2696"/>
          <pc:sldLayoutMkLst>
            <pc:docMk/>
            <pc:sldMasterMk cId="2467970472" sldId="2147483648"/>
            <pc:sldLayoutMk cId="596406503" sldId="2147483656"/>
          </pc:sldLayoutMkLst>
        </pc:sldLayoutChg>
        <pc:sldLayoutChg chg="del">
          <pc:chgData name="상현 이" userId="ecc33c178e6f528b" providerId="LiveId" clId="{6815E845-3E4F-4C27-9BA0-69B485F8EF68}" dt="2024-04-25T23:52:53.804" v="146" actId="2696"/>
          <pc:sldLayoutMkLst>
            <pc:docMk/>
            <pc:sldMasterMk cId="2467970472" sldId="2147483648"/>
            <pc:sldLayoutMk cId="891950643" sldId="2147483657"/>
          </pc:sldLayoutMkLst>
        </pc:sldLayoutChg>
        <pc:sldLayoutChg chg="del">
          <pc:chgData name="상현 이" userId="ecc33c178e6f528b" providerId="LiveId" clId="{6815E845-3E4F-4C27-9BA0-69B485F8EF68}" dt="2024-04-25T23:52:54.749" v="147" actId="2696"/>
          <pc:sldLayoutMkLst>
            <pc:docMk/>
            <pc:sldMasterMk cId="2467970472" sldId="2147483648"/>
            <pc:sldLayoutMk cId="1454110153" sldId="2147483658"/>
          </pc:sldLayoutMkLst>
        </pc:sldLayoutChg>
        <pc:sldLayoutChg chg="del">
          <pc:chgData name="상현 이" userId="ecc33c178e6f528b" providerId="LiveId" clId="{6815E845-3E4F-4C27-9BA0-69B485F8EF68}" dt="2024-04-25T23:52:55.604" v="148" actId="2696"/>
          <pc:sldLayoutMkLst>
            <pc:docMk/>
            <pc:sldMasterMk cId="2467970472" sldId="2147483648"/>
            <pc:sldLayoutMk cId="357183757" sldId="2147483659"/>
          </pc:sldLayoutMkLst>
        </pc:sldLayoutChg>
        <pc:sldLayoutChg chg="addSp delSp modSp mod">
          <pc:chgData name="상현 이" userId="ecc33c178e6f528b" providerId="LiveId" clId="{6815E845-3E4F-4C27-9BA0-69B485F8EF68}" dt="2024-04-25T23:59:20.475" v="530" actId="20577"/>
          <pc:sldLayoutMkLst>
            <pc:docMk/>
            <pc:sldMasterMk cId="2467970472" sldId="2147483648"/>
            <pc:sldLayoutMk cId="3754780607" sldId="2147483660"/>
          </pc:sldLayoutMkLst>
          <pc:spChg chg="del mod">
            <ac:chgData name="상현 이" userId="ecc33c178e6f528b" providerId="LiveId" clId="{6815E845-3E4F-4C27-9BA0-69B485F8EF68}" dt="2024-04-25T23:53:09.706" v="151" actId="478"/>
            <ac:spMkLst>
              <pc:docMk/>
              <pc:sldMasterMk cId="2467970472" sldId="2147483648"/>
              <pc:sldLayoutMk cId="3754780607" sldId="2147483660"/>
              <ac:spMk id="2" creationId="{825AE60F-5F96-8FE5-9FD9-F7FE0AFBC010}"/>
            </ac:spMkLst>
          </pc:spChg>
          <pc:spChg chg="del mod">
            <ac:chgData name="상현 이" userId="ecc33c178e6f528b" providerId="LiveId" clId="{6815E845-3E4F-4C27-9BA0-69B485F8EF68}" dt="2024-04-25T23:53:05.920" v="149" actId="478"/>
            <ac:spMkLst>
              <pc:docMk/>
              <pc:sldMasterMk cId="2467970472" sldId="2147483648"/>
              <pc:sldLayoutMk cId="3754780607" sldId="2147483660"/>
              <ac:spMk id="3" creationId="{A0C68454-B8FD-4C00-452A-AD339948C37B}"/>
            </ac:spMkLst>
          </pc:spChg>
          <pc:spChg chg="add del mod">
            <ac:chgData name="상현 이" userId="ecc33c178e6f528b" providerId="LiveId" clId="{6815E845-3E4F-4C27-9BA0-69B485F8EF68}" dt="2024-04-25T23:53:07.578" v="150" actId="478"/>
            <ac:spMkLst>
              <pc:docMk/>
              <pc:sldMasterMk cId="2467970472" sldId="2147483648"/>
              <pc:sldLayoutMk cId="3754780607" sldId="2147483660"/>
              <ac:spMk id="9" creationId="{43E60C38-CFDC-4433-AB24-F4A044FB8AC4}"/>
            </ac:spMkLst>
          </pc:spChg>
          <pc:spChg chg="del">
            <ac:chgData name="상현 이" userId="ecc33c178e6f528b" providerId="LiveId" clId="{6815E845-3E4F-4C27-9BA0-69B485F8EF68}" dt="2024-04-25T23:49:35.441" v="119" actId="478"/>
            <ac:spMkLst>
              <pc:docMk/>
              <pc:sldMasterMk cId="2467970472" sldId="2147483648"/>
              <pc:sldLayoutMk cId="3754780607" sldId="2147483660"/>
              <ac:spMk id="28" creationId="{00000000-0000-0000-0000-000000000000}"/>
            </ac:spMkLst>
          </pc:spChg>
          <pc:graphicFrameChg chg="mod modGraphic">
            <ac:chgData name="상현 이" userId="ecc33c178e6f528b" providerId="LiveId" clId="{6815E845-3E4F-4C27-9BA0-69B485F8EF68}" dt="2024-04-25T23:53:14.896" v="152" actId="14100"/>
            <ac:graphicFrameMkLst>
              <pc:docMk/>
              <pc:sldMasterMk cId="2467970472" sldId="2147483648"/>
              <pc:sldLayoutMk cId="3754780607" sldId="2147483660"/>
              <ac:graphicFrameMk id="26" creationId="{00000000-0000-0000-0000-000000000000}"/>
            </ac:graphicFrameMkLst>
          </pc:graphicFrameChg>
          <pc:graphicFrameChg chg="mod modGraphic">
            <ac:chgData name="상현 이" userId="ecc33c178e6f528b" providerId="LiveId" clId="{6815E845-3E4F-4C27-9BA0-69B485F8EF68}" dt="2024-04-25T23:59:20.475" v="530" actId="20577"/>
            <ac:graphicFrameMkLst>
              <pc:docMk/>
              <pc:sldMasterMk cId="2467970472" sldId="2147483648"/>
              <pc:sldLayoutMk cId="3754780607" sldId="2147483660"/>
              <ac:graphicFrameMk id="27" creationId="{00000000-0000-0000-0000-000000000000}"/>
            </ac:graphicFrameMkLst>
          </pc:graphicFrameChg>
        </pc:sldLayoutChg>
      </pc:sldMasterChg>
    </pc:docChg>
  </pc:docChgLst>
  <pc:docChgLst>
    <pc:chgData name="김경민" userId="4c0ca2b3-205d-4339-8659-ccd7221ff42b" providerId="ADAL" clId="{B323EE33-A93C-488B-9772-0CEA0A79E76A}"/>
    <pc:docChg chg="custSel addSld modSld sldOrd">
      <pc:chgData name="김경민" userId="4c0ca2b3-205d-4339-8659-ccd7221ff42b" providerId="ADAL" clId="{B323EE33-A93C-488B-9772-0CEA0A79E76A}" dt="2023-11-14T04:38:17.860" v="265" actId="255"/>
      <pc:docMkLst>
        <pc:docMk/>
      </pc:docMkLst>
      <pc:sldChg chg="addSp delSp modSp mod chgLayout">
        <pc:chgData name="김경민" userId="4c0ca2b3-205d-4339-8659-ccd7221ff42b" providerId="ADAL" clId="{B323EE33-A93C-488B-9772-0CEA0A79E76A}" dt="2023-11-14T04:37:53.247" v="262" actId="700"/>
        <pc:sldMkLst>
          <pc:docMk/>
          <pc:sldMk cId="1044527056" sldId="256"/>
        </pc:sldMkLst>
        <pc:spChg chg="add mod ord">
          <ac:chgData name="김경민" userId="4c0ca2b3-205d-4339-8659-ccd7221ff42b" providerId="ADAL" clId="{B323EE33-A93C-488B-9772-0CEA0A79E76A}" dt="2023-11-14T04:37:53.247" v="262" actId="700"/>
          <ac:spMkLst>
            <pc:docMk/>
            <pc:sldMk cId="1044527056" sldId="256"/>
            <ac:spMk id="2" creationId="{2ABD14F7-2C1B-4645-B4A1-F8B37DC01483}"/>
          </ac:spMkLst>
        </pc:spChg>
        <pc:spChg chg="mod ord">
          <ac:chgData name="김경민" userId="4c0ca2b3-205d-4339-8659-ccd7221ff42b" providerId="ADAL" clId="{B323EE33-A93C-488B-9772-0CEA0A79E76A}" dt="2023-11-14T04:37:53.247" v="262" actId="700"/>
          <ac:spMkLst>
            <pc:docMk/>
            <pc:sldMk cId="1044527056" sldId="256"/>
            <ac:spMk id="4" creationId="{2072BC77-3219-48F4-B5E7-A25C95CC1B14}"/>
          </ac:spMkLst>
        </pc:spChg>
        <pc:spChg chg="del">
          <ac:chgData name="김경민" userId="4c0ca2b3-205d-4339-8659-ccd7221ff42b" providerId="ADAL" clId="{B323EE33-A93C-488B-9772-0CEA0A79E76A}" dt="2023-11-14T04:37:53.247" v="262" actId="700"/>
          <ac:spMkLst>
            <pc:docMk/>
            <pc:sldMk cId="1044527056" sldId="256"/>
            <ac:spMk id="5" creationId="{049C2FBE-854A-4E76-AABC-C6AAB5C93A16}"/>
          </ac:spMkLst>
        </pc:spChg>
      </pc:sldChg>
      <pc:sldChg chg="modSp mod">
        <pc:chgData name="김경민" userId="4c0ca2b3-205d-4339-8659-ccd7221ff42b" providerId="ADAL" clId="{B323EE33-A93C-488B-9772-0CEA0A79E76A}" dt="2023-11-14T04:24:17.565" v="57" actId="113"/>
        <pc:sldMkLst>
          <pc:docMk/>
          <pc:sldMk cId="59227304" sldId="257"/>
        </pc:sldMkLst>
        <pc:spChg chg="mod">
          <ac:chgData name="김경민" userId="4c0ca2b3-205d-4339-8659-ccd7221ff42b" providerId="ADAL" clId="{B323EE33-A93C-488B-9772-0CEA0A79E76A}" dt="2023-11-14T04:24:17.565" v="57" actId="113"/>
          <ac:spMkLst>
            <pc:docMk/>
            <pc:sldMk cId="59227304" sldId="257"/>
            <ac:spMk id="4" creationId="{EF129ADE-D543-401F-8D0B-42AEF9F4AF7E}"/>
          </ac:spMkLst>
        </pc:spChg>
      </pc:sldChg>
      <pc:sldChg chg="modSp mod">
        <pc:chgData name="김경민" userId="4c0ca2b3-205d-4339-8659-ccd7221ff42b" providerId="ADAL" clId="{B323EE33-A93C-488B-9772-0CEA0A79E76A}" dt="2023-11-14T04:38:10.662" v="264" actId="255"/>
        <pc:sldMkLst>
          <pc:docMk/>
          <pc:sldMk cId="1708145644" sldId="382"/>
        </pc:sldMkLst>
        <pc:spChg chg="mod">
          <ac:chgData name="김경민" userId="4c0ca2b3-205d-4339-8659-ccd7221ff42b" providerId="ADAL" clId="{B323EE33-A93C-488B-9772-0CEA0A79E76A}" dt="2023-11-14T04:38:10.662" v="264" actId="255"/>
          <ac:spMkLst>
            <pc:docMk/>
            <pc:sldMk cId="1708145644" sldId="382"/>
            <ac:spMk id="4" creationId="{45EF7ECC-C7D7-443D-8CF4-688FC6B94479}"/>
          </ac:spMkLst>
        </pc:spChg>
      </pc:sldChg>
      <pc:sldChg chg="addSp delSp modSp mod chgLayout">
        <pc:chgData name="김경민" userId="4c0ca2b3-205d-4339-8659-ccd7221ff42b" providerId="ADAL" clId="{B323EE33-A93C-488B-9772-0CEA0A79E76A}" dt="2023-11-14T04:38:02.748" v="263" actId="255"/>
        <pc:sldMkLst>
          <pc:docMk/>
          <pc:sldMk cId="1290531619" sldId="383"/>
        </pc:sldMkLst>
        <pc:spChg chg="add mod ord">
          <ac:chgData name="김경민" userId="4c0ca2b3-205d-4339-8659-ccd7221ff42b" providerId="ADAL" clId="{B323EE33-A93C-488B-9772-0CEA0A79E76A}" dt="2023-11-14T04:37:48.452" v="261" actId="700"/>
          <ac:spMkLst>
            <pc:docMk/>
            <pc:sldMk cId="1290531619" sldId="383"/>
            <ac:spMk id="2" creationId="{C9F55C59-9B91-4A5D-9C18-CB96B4E4B8ED}"/>
          </ac:spMkLst>
        </pc:spChg>
        <pc:spChg chg="mod ord">
          <ac:chgData name="김경민" userId="4c0ca2b3-205d-4339-8659-ccd7221ff42b" providerId="ADAL" clId="{B323EE33-A93C-488B-9772-0CEA0A79E76A}" dt="2023-11-14T04:38:02.748" v="263" actId="255"/>
          <ac:spMkLst>
            <pc:docMk/>
            <pc:sldMk cId="1290531619" sldId="383"/>
            <ac:spMk id="4" creationId="{5B1C4693-0E00-4760-AA3D-5A21E6FEAD27}"/>
          </ac:spMkLst>
        </pc:spChg>
        <pc:spChg chg="del">
          <ac:chgData name="김경민" userId="4c0ca2b3-205d-4339-8659-ccd7221ff42b" providerId="ADAL" clId="{B323EE33-A93C-488B-9772-0CEA0A79E76A}" dt="2023-11-14T04:37:48.452" v="261" actId="700"/>
          <ac:spMkLst>
            <pc:docMk/>
            <pc:sldMk cId="1290531619" sldId="383"/>
            <ac:spMk id="5" creationId="{18D0914C-974D-4787-93C4-98972C5A1AAB}"/>
          </ac:spMkLst>
        </pc:spChg>
      </pc:sldChg>
      <pc:sldChg chg="addSp delSp modSp new mod ord modClrScheme chgLayout">
        <pc:chgData name="김경민" userId="4c0ca2b3-205d-4339-8659-ccd7221ff42b" providerId="ADAL" clId="{B323EE33-A93C-488B-9772-0CEA0A79E76A}" dt="2023-11-14T04:24:08.453" v="56" actId="20577"/>
        <pc:sldMkLst>
          <pc:docMk/>
          <pc:sldMk cId="1668908783" sldId="385"/>
        </pc:sldMkLst>
        <pc:spChg chg="del mod ord">
          <ac:chgData name="김경민" userId="4c0ca2b3-205d-4339-8659-ccd7221ff42b" providerId="ADAL" clId="{B323EE33-A93C-488B-9772-0CEA0A79E76A}" dt="2023-11-14T04:23:47.787" v="3" actId="700"/>
          <ac:spMkLst>
            <pc:docMk/>
            <pc:sldMk cId="1668908783" sldId="385"/>
            <ac:spMk id="2" creationId="{6B8A0572-897B-439C-949A-649AEC265C51}"/>
          </ac:spMkLst>
        </pc:spChg>
        <pc:spChg chg="del mod ord">
          <ac:chgData name="김경민" userId="4c0ca2b3-205d-4339-8659-ccd7221ff42b" providerId="ADAL" clId="{B323EE33-A93C-488B-9772-0CEA0A79E76A}" dt="2023-11-14T04:23:47.787" v="3" actId="700"/>
          <ac:spMkLst>
            <pc:docMk/>
            <pc:sldMk cId="1668908783" sldId="385"/>
            <ac:spMk id="3" creationId="{20531018-135A-4DAC-B518-9C485040DC13}"/>
          </ac:spMkLst>
        </pc:spChg>
        <pc:spChg chg="add mod ord">
          <ac:chgData name="김경민" userId="4c0ca2b3-205d-4339-8659-ccd7221ff42b" providerId="ADAL" clId="{B323EE33-A93C-488B-9772-0CEA0A79E76A}" dt="2023-11-14T04:23:54.007" v="24" actId="20577"/>
          <ac:spMkLst>
            <pc:docMk/>
            <pc:sldMk cId="1668908783" sldId="385"/>
            <ac:spMk id="4" creationId="{6CFD1F07-6C82-49D2-B25C-7FBBA50B97BF}"/>
          </ac:spMkLst>
        </pc:spChg>
        <pc:spChg chg="add mod ord">
          <ac:chgData name="김경민" userId="4c0ca2b3-205d-4339-8659-ccd7221ff42b" providerId="ADAL" clId="{B323EE33-A93C-488B-9772-0CEA0A79E76A}" dt="2023-11-14T04:24:08.453" v="56" actId="20577"/>
          <ac:spMkLst>
            <pc:docMk/>
            <pc:sldMk cId="1668908783" sldId="385"/>
            <ac:spMk id="5" creationId="{94DEFAD6-9020-42DF-8F23-F189C7B5496C}"/>
          </ac:spMkLst>
        </pc:spChg>
      </pc:sldChg>
      <pc:sldChg chg="modSp add mod">
        <pc:chgData name="김경민" userId="4c0ca2b3-205d-4339-8659-ccd7221ff42b" providerId="ADAL" clId="{B323EE33-A93C-488B-9772-0CEA0A79E76A}" dt="2023-11-14T04:25:45.577" v="101" actId="20577"/>
        <pc:sldMkLst>
          <pc:docMk/>
          <pc:sldMk cId="4212294244" sldId="386"/>
        </pc:sldMkLst>
        <pc:spChg chg="mod">
          <ac:chgData name="김경민" userId="4c0ca2b3-205d-4339-8659-ccd7221ff42b" providerId="ADAL" clId="{B323EE33-A93C-488B-9772-0CEA0A79E76A}" dt="2023-11-14T04:25:45.577" v="101" actId="20577"/>
          <ac:spMkLst>
            <pc:docMk/>
            <pc:sldMk cId="4212294244" sldId="386"/>
            <ac:spMk id="4" creationId="{75D323BD-B0B2-4B55-B153-67C0DD004548}"/>
          </ac:spMkLst>
        </pc:spChg>
      </pc:sldChg>
      <pc:sldChg chg="modSp add mod">
        <pc:chgData name="김경민" userId="4c0ca2b3-205d-4339-8659-ccd7221ff42b" providerId="ADAL" clId="{B323EE33-A93C-488B-9772-0CEA0A79E76A}" dt="2023-11-14T04:38:17.860" v="265" actId="255"/>
        <pc:sldMkLst>
          <pc:docMk/>
          <pc:sldMk cId="2891650700" sldId="387"/>
        </pc:sldMkLst>
        <pc:spChg chg="mod">
          <ac:chgData name="김경민" userId="4c0ca2b3-205d-4339-8659-ccd7221ff42b" providerId="ADAL" clId="{B323EE33-A93C-488B-9772-0CEA0A79E76A}" dt="2023-11-14T04:38:17.860" v="265" actId="255"/>
          <ac:spMkLst>
            <pc:docMk/>
            <pc:sldMk cId="2891650700" sldId="387"/>
            <ac:spMk id="4" creationId="{45EF7ECC-C7D7-443D-8CF4-688FC6B94479}"/>
          </ac:spMkLst>
        </pc:spChg>
      </pc:sldChg>
      <pc:sldChg chg="addSp delSp modSp new mod modClrScheme chgLayout">
        <pc:chgData name="김경민" userId="4c0ca2b3-205d-4339-8659-ccd7221ff42b" providerId="ADAL" clId="{B323EE33-A93C-488B-9772-0CEA0A79E76A}" dt="2023-11-14T04:36:54.158" v="260" actId="20577"/>
        <pc:sldMkLst>
          <pc:docMk/>
          <pc:sldMk cId="1233021712" sldId="388"/>
        </pc:sldMkLst>
        <pc:spChg chg="del mod ord">
          <ac:chgData name="김경민" userId="4c0ca2b3-205d-4339-8659-ccd7221ff42b" providerId="ADAL" clId="{B323EE33-A93C-488B-9772-0CEA0A79E76A}" dt="2023-11-14T04:30:05.646" v="127" actId="700"/>
          <ac:spMkLst>
            <pc:docMk/>
            <pc:sldMk cId="1233021712" sldId="388"/>
            <ac:spMk id="2" creationId="{369B0D4B-E5F7-4DC9-AFCE-E1A49588CFD3}"/>
          </ac:spMkLst>
        </pc:spChg>
        <pc:spChg chg="del">
          <ac:chgData name="김경민" userId="4c0ca2b3-205d-4339-8659-ccd7221ff42b" providerId="ADAL" clId="{B323EE33-A93C-488B-9772-0CEA0A79E76A}" dt="2023-11-14T04:30:05.646" v="127" actId="700"/>
          <ac:spMkLst>
            <pc:docMk/>
            <pc:sldMk cId="1233021712" sldId="388"/>
            <ac:spMk id="3" creationId="{E56DB7E0-978D-4A20-B05E-79BDFFC18460}"/>
          </ac:spMkLst>
        </pc:spChg>
        <pc:spChg chg="add mod ord">
          <ac:chgData name="김경민" userId="4c0ca2b3-205d-4339-8659-ccd7221ff42b" providerId="ADAL" clId="{B323EE33-A93C-488B-9772-0CEA0A79E76A}" dt="2023-11-14T04:30:14.451" v="137" actId="20577"/>
          <ac:spMkLst>
            <pc:docMk/>
            <pc:sldMk cId="1233021712" sldId="388"/>
            <ac:spMk id="4" creationId="{99BE602C-722B-4F3E-8FAF-32002871EB2D}"/>
          </ac:spMkLst>
        </pc:spChg>
        <pc:graphicFrameChg chg="add mod modGraphic">
          <ac:chgData name="김경민" userId="4c0ca2b3-205d-4339-8659-ccd7221ff42b" providerId="ADAL" clId="{B323EE33-A93C-488B-9772-0CEA0A79E76A}" dt="2023-11-14T04:36:54.158" v="260" actId="20577"/>
          <ac:graphicFrameMkLst>
            <pc:docMk/>
            <pc:sldMk cId="1233021712" sldId="388"/>
            <ac:graphicFrameMk id="5" creationId="{A3829CBD-FDE1-49C7-8F59-92F9AEE14FFD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B5020BC-59A6-46DF-B6B5-1535F9370B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F5CF24-DC29-4F02-82E6-AA9F14F16D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29D95-E9E3-4552-957F-C7B8CD71DED8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3C370E-D69E-42C1-86C2-EA4D38AD87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C66411-3AB5-4180-BFAA-759EDA1152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41C52-F1BB-4C07-A20E-12CFF5620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918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F0C81-324A-46ED-B73B-81B80D72A858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D15EC-A2B4-4E7E-9559-14A76DF48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6180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9C9F2-7C80-4D0D-A5F8-E0B8089F3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B85C7B-BBD9-47B4-84FB-FC65A22FE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71B02-9346-4F6E-87B4-2BDF06EC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38019-2715-491D-BDB5-51F527AB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E5A94-4F52-45BF-9417-23B3D311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77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CB7E5-576A-497F-AF17-9DD45A61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65194-BD0F-4E72-AF93-06C7542E0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A2162-0040-419C-BFC9-45B95834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30AA4-0B68-408A-8EF4-CD77881D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4ECA6-9F1B-4E99-8013-1F25049F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5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1062A-36C4-4DAA-824B-01EFFAEA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0ED167-4267-46F2-8C81-1A0752D10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7F46F-9F5B-4EFE-9238-E59FD34E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7DBB6-F341-4F3B-83BA-F2FBA294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479A5-3A03-4237-BD24-B218A33A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0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FCF5F-B5DC-48C6-A83D-2B4254F5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D4A13C-B9AD-4E08-A4D5-68606884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509854-FB91-4CC3-9AED-91BFBE61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3D70A8-377E-4421-8D3D-F8BD5EAD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1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화면+상세설명" userDrawn="1">
  <p:cSld name="빈화면+상세설명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Google Shape;24;p46"/>
          <p:cNvGraphicFramePr/>
          <p:nvPr>
            <p:extLst>
              <p:ext uri="{D42A27DB-BD31-4B8C-83A1-F6EECF244321}">
                <p14:modId xmlns:p14="http://schemas.microsoft.com/office/powerpoint/2010/main" val="3814465973"/>
              </p:ext>
            </p:extLst>
          </p:nvPr>
        </p:nvGraphicFramePr>
        <p:xfrm>
          <a:off x="8956086" y="393703"/>
          <a:ext cx="3117375" cy="63928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1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28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oogle Shape;25;p46"/>
          <p:cNvGraphicFramePr/>
          <p:nvPr>
            <p:extLst>
              <p:ext uri="{D42A27DB-BD31-4B8C-83A1-F6EECF244321}">
                <p14:modId xmlns:p14="http://schemas.microsoft.com/office/powerpoint/2010/main" val="705449667"/>
              </p:ext>
            </p:extLst>
          </p:nvPr>
        </p:nvGraphicFramePr>
        <p:xfrm>
          <a:off x="93140" y="393705"/>
          <a:ext cx="8799108" cy="63928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799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28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25" marR="12192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oogle Shape;26;p46"/>
          <p:cNvGraphicFramePr/>
          <p:nvPr>
            <p:extLst>
              <p:ext uri="{D42A27DB-BD31-4B8C-83A1-F6EECF244321}">
                <p14:modId xmlns:p14="http://schemas.microsoft.com/office/powerpoint/2010/main" val="2623342793"/>
              </p:ext>
            </p:extLst>
          </p:nvPr>
        </p:nvGraphicFramePr>
        <p:xfrm>
          <a:off x="95025" y="71427"/>
          <a:ext cx="8797224" cy="2460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24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3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0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작업</a:t>
                      </a:r>
                      <a:r>
                        <a:rPr lang="en-US" sz="9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명</a:t>
                      </a:r>
                      <a:endParaRPr sz="1200" u="none" strike="noStrike" cap="none" dirty="0"/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분류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27;p46"/>
          <p:cNvGraphicFramePr/>
          <p:nvPr>
            <p:extLst>
              <p:ext uri="{D42A27DB-BD31-4B8C-83A1-F6EECF244321}">
                <p14:modId xmlns:p14="http://schemas.microsoft.com/office/powerpoint/2010/main" val="388461848"/>
              </p:ext>
            </p:extLst>
          </p:nvPr>
        </p:nvGraphicFramePr>
        <p:xfrm>
          <a:off x="8956114" y="63502"/>
          <a:ext cx="3117375" cy="2460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9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</a:t>
                      </a:r>
                      <a:r>
                        <a:rPr lang="en-US" alt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200" u="none" strike="noStrike" cap="none" dirty="0"/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780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4">
          <p15:clr>
            <a:srgbClr val="FBAE40"/>
          </p15:clr>
        </p15:guide>
        <p15:guide id="2" pos="443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B694BB6-8ADA-4FDB-ACAF-A326259160F9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51C82CB-67C5-4D3D-AD03-C070548B68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117" b="21632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33F399C-49DD-41F3-9140-C29C2698F7F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alpha val="4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7CD586-56AD-4647-9398-6BE6D2ED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F5069-21B5-4766-93C8-FF29A2CDF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BA1EC-9C2B-45CD-8777-454D7AB38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35539-0D9D-4F39-A215-82A46FF80F52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D5140-60FD-49E9-BED4-AE827D143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3CB5E-4D52-4C80-B491-A0EFF9506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7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6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CFD1F07-6C82-49D2-B25C-7FBBA50B9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077" y="1600201"/>
            <a:ext cx="7058759" cy="1811793"/>
          </a:xfrm>
          <a:solidFill>
            <a:schemeClr val="tx1">
              <a:alpha val="70000"/>
            </a:schemeClr>
          </a:solidFill>
          <a:effectLst>
            <a:softEdge rad="622300"/>
          </a:effectLst>
        </p:spPr>
        <p:txBody>
          <a:bodyPr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400" b="1" dirty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수치모델 앙상블을 활용한 </a:t>
            </a:r>
            <a:br>
              <a:rPr lang="en-US" altLang="ko-KR" sz="4400" b="1" dirty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4400" b="1" dirty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강수량 예측</a:t>
            </a:r>
            <a:endParaRPr lang="ko-KR" altLang="en-US" sz="4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94DEFAD6-9020-42DF-8F23-F189C7B54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0056" y="5214257"/>
            <a:ext cx="4671785" cy="1275735"/>
          </a:xfrm>
          <a:noFill/>
          <a:effectLst/>
        </p:spPr>
        <p:txBody>
          <a:bodyPr anchor="ctr">
            <a:normAutofit fontScale="92500" lnSpcReduction="20000"/>
          </a:bodyPr>
          <a:lstStyle/>
          <a:p>
            <a:pPr algn="r"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</a:t>
            </a:r>
            <a:r>
              <a:rPr lang="ko-KR" altLang="en-US" sz="20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20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김민정</a:t>
            </a:r>
            <a:endParaRPr lang="en-US" altLang="ko-KR" sz="20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 : </a:t>
            </a:r>
            <a:r>
              <a:rPr lang="ko-KR" altLang="en-US" sz="20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김민정</a:t>
            </a:r>
            <a:r>
              <a:rPr lang="en-US" altLang="ko-KR" sz="20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배지현</a:t>
            </a:r>
            <a:endParaRPr lang="en-US" altLang="ko-KR" sz="20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 : </a:t>
            </a:r>
            <a:r>
              <a:rPr lang="ko-KR" altLang="en-US" sz="20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배지현</a:t>
            </a:r>
          </a:p>
        </p:txBody>
      </p:sp>
    </p:spTree>
    <p:extLst>
      <p:ext uri="{BB962C8B-B14F-4D97-AF65-F5344CB8AC3E}">
        <p14:creationId xmlns:p14="http://schemas.microsoft.com/office/powerpoint/2010/main" val="166890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12451F-AA8A-481B-A770-6A5EA6C6B0EA}"/>
              </a:ext>
            </a:extLst>
          </p:cNvPr>
          <p:cNvSpPr/>
          <p:nvPr/>
        </p:nvSpPr>
        <p:spPr>
          <a:xfrm>
            <a:off x="0" y="0"/>
            <a:ext cx="1407886" cy="6858000"/>
          </a:xfrm>
          <a:prstGeom prst="rect">
            <a:avLst/>
          </a:prstGeom>
          <a:solidFill>
            <a:schemeClr val="bg1">
              <a:lumMod val="8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8E0BCD-8E6F-4C3D-8A17-182C284900F3}"/>
              </a:ext>
            </a:extLst>
          </p:cNvPr>
          <p:cNvSpPr/>
          <p:nvPr/>
        </p:nvSpPr>
        <p:spPr>
          <a:xfrm>
            <a:off x="0" y="2278743"/>
            <a:ext cx="1407886" cy="43542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Noto Sans KR"/>
              </a:rPr>
              <a:t>개발 시스템 </a:t>
            </a:r>
            <a:endParaRPr lang="en-US" altLang="ko-KR" sz="1400" dirty="0">
              <a:solidFill>
                <a:schemeClr val="bg1"/>
              </a:solidFill>
              <a:latin typeface="Noto Sans KR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Noto Sans KR"/>
              </a:rPr>
              <a:t>구성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제목 3">
            <a:extLst>
              <a:ext uri="{FF2B5EF4-FFF2-40B4-BE49-F238E27FC236}">
                <a16:creationId xmlns:a16="http://schemas.microsoft.com/office/drawing/2014/main" id="{D6F09E78-4472-4CE4-9B4C-252FDC55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862" y="195338"/>
            <a:ext cx="4419600" cy="638970"/>
          </a:xfrm>
        </p:spPr>
        <p:txBody>
          <a:bodyPr>
            <a:normAutofit fontScale="90000"/>
          </a:bodyPr>
          <a:lstStyle/>
          <a:p>
            <a:r>
              <a:rPr kumimoji="1" lang="ko-KR" altLang="en-US" sz="4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데이터베이스</a:t>
            </a:r>
            <a:endParaRPr lang="ko-KR" altLang="en-US" sz="4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E9DFD9-8916-497D-9591-D4E70A4FC2C2}"/>
              </a:ext>
            </a:extLst>
          </p:cNvPr>
          <p:cNvSpPr/>
          <p:nvPr/>
        </p:nvSpPr>
        <p:spPr>
          <a:xfrm>
            <a:off x="1614074" y="1145494"/>
            <a:ext cx="10394149" cy="557310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FD2088E-857A-4563-ACDE-D6192B7E4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609" y="6087609"/>
            <a:ext cx="770391" cy="7703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B04D1208-9609-4366-A6D3-779E40DC67D9}"/>
              </a:ext>
            </a:extLst>
          </p:cNvPr>
          <p:cNvSpPr/>
          <p:nvPr/>
        </p:nvSpPr>
        <p:spPr>
          <a:xfrm>
            <a:off x="1783686" y="1348964"/>
            <a:ext cx="3209228" cy="516702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endParaRPr lang="ko-KR" altLang="en-US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924126-D790-4359-8A2D-CB6DE128A4FC}"/>
              </a:ext>
            </a:extLst>
          </p:cNvPr>
          <p:cNvSpPr/>
          <p:nvPr/>
        </p:nvSpPr>
        <p:spPr>
          <a:xfrm>
            <a:off x="1783686" y="1302515"/>
            <a:ext cx="116114" cy="6096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F06BB1-4484-482B-8764-6A7BACC898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51" b="1671"/>
          <a:stretch/>
        </p:blipFill>
        <p:spPr>
          <a:xfrm>
            <a:off x="3897086" y="2572030"/>
            <a:ext cx="5690309" cy="39116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877DFA-8E5E-42CE-AAD2-A86C96D3C3DC}"/>
              </a:ext>
            </a:extLst>
          </p:cNvPr>
          <p:cNvSpPr txBox="1"/>
          <p:nvPr/>
        </p:nvSpPr>
        <p:spPr>
          <a:xfrm>
            <a:off x="6337300" y="5384345"/>
            <a:ext cx="1528309" cy="10307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member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회원가입을 위한 테이블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0CCFD6-F1BC-4695-8828-7098872BD2C2}"/>
              </a:ext>
            </a:extLst>
          </p:cNvPr>
          <p:cNvSpPr txBox="1"/>
          <p:nvPr/>
        </p:nvSpPr>
        <p:spPr>
          <a:xfrm>
            <a:off x="9336752" y="3011906"/>
            <a:ext cx="1740452" cy="135389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②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대회에서 주어진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train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data와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test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data를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합쳐서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값을 만듦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A373AC-9C2D-4D9C-B4CB-BA8D15580E8E}"/>
              </a:ext>
            </a:extLst>
          </p:cNvPr>
          <p:cNvSpPr txBox="1"/>
          <p:nvPr/>
        </p:nvSpPr>
        <p:spPr>
          <a:xfrm>
            <a:off x="2709474" y="2929331"/>
            <a:ext cx="1528309" cy="10307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③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question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질문 게시판을 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위한 테이블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EFBC8C-2B7D-4567-B2A6-6A54F03573E3}"/>
              </a:ext>
            </a:extLst>
          </p:cNvPr>
          <p:cNvSpPr txBox="1"/>
          <p:nvPr/>
        </p:nvSpPr>
        <p:spPr>
          <a:xfrm>
            <a:off x="2522331" y="4955359"/>
            <a:ext cx="1528309" cy="52322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④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answer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답변을 위한 테이블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4E9B9F-62E0-4263-8F19-C9461D377BCD}"/>
              </a:ext>
            </a:extLst>
          </p:cNvPr>
          <p:cNvSpPr txBox="1"/>
          <p:nvPr/>
        </p:nvSpPr>
        <p:spPr>
          <a:xfrm>
            <a:off x="6631264" y="2278743"/>
            <a:ext cx="4413540" cy="30777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⑤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result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flask에서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넘어온 결과값을 저장하는 테이블</a:t>
            </a:r>
          </a:p>
        </p:txBody>
      </p:sp>
    </p:spTree>
    <p:extLst>
      <p:ext uri="{BB962C8B-B14F-4D97-AF65-F5344CB8AC3E}">
        <p14:creationId xmlns:p14="http://schemas.microsoft.com/office/powerpoint/2010/main" val="938778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12451F-AA8A-481B-A770-6A5EA6C6B0EA}"/>
              </a:ext>
            </a:extLst>
          </p:cNvPr>
          <p:cNvSpPr/>
          <p:nvPr/>
        </p:nvSpPr>
        <p:spPr>
          <a:xfrm>
            <a:off x="0" y="0"/>
            <a:ext cx="1407886" cy="6858000"/>
          </a:xfrm>
          <a:prstGeom prst="rect">
            <a:avLst/>
          </a:prstGeom>
          <a:solidFill>
            <a:schemeClr val="bg1">
              <a:lumMod val="8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E11EDAC0-F800-444C-AB1A-B8AC5D8A69D7}"/>
              </a:ext>
            </a:extLst>
          </p:cNvPr>
          <p:cNvSpPr txBox="1">
            <a:spLocks/>
          </p:cNvSpPr>
          <p:nvPr/>
        </p:nvSpPr>
        <p:spPr>
          <a:xfrm>
            <a:off x="1596862" y="195338"/>
            <a:ext cx="4419600" cy="638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4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프레임 워크</a:t>
            </a:r>
            <a:endParaRPr lang="ko-KR" altLang="en-US" sz="4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8E0BCD-8E6F-4C3D-8A17-182C284900F3}"/>
              </a:ext>
            </a:extLst>
          </p:cNvPr>
          <p:cNvSpPr/>
          <p:nvPr/>
        </p:nvSpPr>
        <p:spPr>
          <a:xfrm>
            <a:off x="0" y="2278743"/>
            <a:ext cx="1407886" cy="43542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Noto Sans KR"/>
              </a:rPr>
              <a:t>개발 시스템 </a:t>
            </a:r>
            <a:endParaRPr lang="en-US" altLang="ko-KR" sz="1400" dirty="0">
              <a:solidFill>
                <a:schemeClr val="bg1"/>
              </a:solidFill>
              <a:latin typeface="Noto Sans KR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Noto Sans KR"/>
              </a:rPr>
              <a:t>구성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1001FC-AFCC-4F05-8FC1-69B84784142C}"/>
              </a:ext>
            </a:extLst>
          </p:cNvPr>
          <p:cNvSpPr/>
          <p:nvPr/>
        </p:nvSpPr>
        <p:spPr>
          <a:xfrm>
            <a:off x="1614074" y="1145494"/>
            <a:ext cx="10394149" cy="557310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1FC8B4A2-535D-482C-B6D4-50C67C3B6C6B}"/>
              </a:ext>
            </a:extLst>
          </p:cNvPr>
          <p:cNvSpPr/>
          <p:nvPr/>
        </p:nvSpPr>
        <p:spPr>
          <a:xfrm>
            <a:off x="1783686" y="1348964"/>
            <a:ext cx="2826414" cy="516702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개발환경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033F17-576F-4EC0-A40E-061FD1E91ECF}"/>
              </a:ext>
            </a:extLst>
          </p:cNvPr>
          <p:cNvSpPr/>
          <p:nvPr/>
        </p:nvSpPr>
        <p:spPr>
          <a:xfrm>
            <a:off x="1783686" y="1302515"/>
            <a:ext cx="116114" cy="6096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B82AAEF4-47E7-409F-B206-A55B66314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609" y="6087609"/>
            <a:ext cx="770391" cy="7703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918272CB-72F8-472E-B815-6AE6CFA64040}"/>
              </a:ext>
            </a:extLst>
          </p:cNvPr>
          <p:cNvSpPr/>
          <p:nvPr/>
        </p:nvSpPr>
        <p:spPr>
          <a:xfrm>
            <a:off x="1867143" y="2035018"/>
            <a:ext cx="2895726" cy="516702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</a:t>
            </a:r>
            <a:endParaRPr lang="ko-KR" altLang="en-US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91D8E94-076B-4BDC-B7A8-CB02D6CDA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736" y="3348588"/>
            <a:ext cx="1993776" cy="243050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ADF713B-0983-4C9C-A5D4-0C98FE396C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614" y="5256471"/>
            <a:ext cx="2951125" cy="758531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C898399D-F761-420C-9999-7A769DB685AA}"/>
              </a:ext>
            </a:extLst>
          </p:cNvPr>
          <p:cNvGrpSpPr/>
          <p:nvPr/>
        </p:nvGrpSpPr>
        <p:grpSpPr>
          <a:xfrm>
            <a:off x="5613934" y="2976992"/>
            <a:ext cx="2394427" cy="1564753"/>
            <a:chOff x="5486400" y="3531370"/>
            <a:chExt cx="1650414" cy="920357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A611415-4B8B-4441-BBD0-B2F31D3A2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4454" b="89869" l="8256" r="93837">
                          <a14:foregroundMark x1="17093" y1="10830" x2="17791" y2="33974"/>
                          <a14:foregroundMark x1="17791" y1="33974" x2="25581" y2="47424"/>
                          <a14:foregroundMark x1="25581" y1="47424" x2="29651" y2="50568"/>
                          <a14:foregroundMark x1="29302" y1="16419" x2="40116" y2="56943"/>
                          <a14:foregroundMark x1="40116" y1="56943" x2="41163" y2="58341"/>
                          <a14:foregroundMark x1="26744" y1="24454" x2="44070" y2="57205"/>
                          <a14:foregroundMark x1="55581" y1="58865" x2="33023" y2="56419"/>
                          <a14:foregroundMark x1="33023" y1="56419" x2="26279" y2="52751"/>
                          <a14:foregroundMark x1="25233" y1="54410" x2="30000" y2="57205"/>
                          <a14:foregroundMark x1="31860" y1="56943" x2="25930" y2="41747"/>
                          <a14:foregroundMark x1="25930" y1="41747" x2="23023" y2="40524"/>
                          <a14:foregroundMark x1="21163" y1="36681" x2="11512" y2="17817"/>
                          <a14:foregroundMark x1="11512" y1="18341" x2="11163" y2="20000"/>
                          <a14:foregroundMark x1="17093" y1="18341" x2="8256" y2="18603"/>
                          <a14:foregroundMark x1="10814" y1="20873" x2="10814" y2="22183"/>
                          <a14:foregroundMark x1="21860" y1="14760" x2="22209" y2="13013"/>
                          <a14:foregroundMark x1="8953" y1="31703" x2="13023" y2="36943"/>
                          <a14:foregroundMark x1="43372" y1="61921" x2="67674" y2="64716"/>
                          <a14:foregroundMark x1="67674" y1="64716" x2="81047" y2="63581"/>
                          <a14:foregroundMark x1="92907" y1="61135" x2="85116" y2="61135"/>
                          <a14:foregroundMark x1="93953" y1="60873" x2="64070" y2="60873"/>
                          <a14:foregroundMark x1="78140" y1="57817" x2="72907" y2="60873"/>
                          <a14:foregroundMark x1="13721" y1="4454" x2="17442" y2="8908"/>
                          <a14:foregroundMark x1="31860" y1="79127" x2="31860" y2="79127"/>
                          <a14:foregroundMark x1="8256" y1="75284" x2="8256" y2="75284"/>
                          <a14:foregroundMark x1="49651" y1="81921" x2="49651" y2="81921"/>
                          <a14:foregroundMark x1="61860" y1="84454" x2="61860" y2="84454"/>
                          <a14:foregroundMark x1="78837" y1="78341" x2="78837" y2="78341"/>
                          <a14:foregroundMark x1="51512" y1="54410" x2="78488" y2="60873"/>
                          <a14:foregroundMark x1="49651" y1="87249" x2="50349" y2="81921"/>
                          <a14:backgroundMark x1="48488" y1="93013" x2="48488" y2="93013"/>
                          <a14:backgroundMark x1="48488" y1="92751" x2="49651" y2="986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054"/>
            <a:stretch/>
          </p:blipFill>
          <p:spPr>
            <a:xfrm>
              <a:off x="5486400" y="3531370"/>
              <a:ext cx="1048240" cy="920357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766392E9-617D-461D-93CD-610B859084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4454" b="89869" l="8256" r="93837">
                          <a14:foregroundMark x1="17093" y1="10830" x2="17791" y2="33974"/>
                          <a14:foregroundMark x1="17791" y1="33974" x2="25581" y2="47424"/>
                          <a14:foregroundMark x1="25581" y1="47424" x2="29651" y2="50568"/>
                          <a14:foregroundMark x1="29302" y1="16419" x2="40116" y2="56943"/>
                          <a14:foregroundMark x1="40116" y1="56943" x2="41163" y2="58341"/>
                          <a14:foregroundMark x1="26744" y1="24454" x2="44070" y2="57205"/>
                          <a14:foregroundMark x1="55581" y1="58865" x2="33023" y2="56419"/>
                          <a14:foregroundMark x1="33023" y1="56419" x2="26279" y2="52751"/>
                          <a14:foregroundMark x1="25233" y1="54410" x2="30000" y2="57205"/>
                          <a14:foregroundMark x1="31860" y1="56943" x2="25930" y2="41747"/>
                          <a14:foregroundMark x1="25930" y1="41747" x2="23023" y2="40524"/>
                          <a14:foregroundMark x1="21163" y1="36681" x2="11512" y2="17817"/>
                          <a14:foregroundMark x1="11512" y1="18341" x2="11163" y2="20000"/>
                          <a14:foregroundMark x1="17093" y1="18341" x2="8256" y2="18603"/>
                          <a14:foregroundMark x1="10814" y1="20873" x2="10814" y2="22183"/>
                          <a14:foregroundMark x1="21860" y1="14760" x2="22209" y2="13013"/>
                          <a14:foregroundMark x1="8953" y1="31703" x2="13023" y2="36943"/>
                          <a14:foregroundMark x1="43372" y1="61921" x2="67674" y2="64716"/>
                          <a14:foregroundMark x1="67674" y1="64716" x2="81047" y2="63581"/>
                          <a14:foregroundMark x1="92907" y1="61135" x2="85116" y2="61135"/>
                          <a14:foregroundMark x1="93953" y1="60873" x2="64070" y2="60873"/>
                          <a14:foregroundMark x1="78140" y1="57817" x2="72907" y2="60873"/>
                          <a14:foregroundMark x1="13721" y1="4454" x2="17442" y2="8908"/>
                          <a14:foregroundMark x1="31860" y1="79127" x2="31860" y2="79127"/>
                          <a14:foregroundMark x1="8256" y1="75284" x2="8256" y2="75284"/>
                          <a14:foregroundMark x1="49651" y1="81921" x2="49651" y2="81921"/>
                          <a14:foregroundMark x1="61860" y1="84454" x2="61860" y2="84454"/>
                          <a14:foregroundMark x1="78837" y1="78341" x2="78837" y2="78341"/>
                          <a14:foregroundMark x1="51512" y1="54410" x2="78488" y2="60873"/>
                          <a14:foregroundMark x1="49651" y1="87249" x2="50349" y2="81921"/>
                          <a14:backgroundMark x1="48488" y1="93013" x2="48488" y2="93013"/>
                          <a14:backgroundMark x1="48488" y1="92751" x2="49651" y2="986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946"/>
            <a:stretch/>
          </p:blipFill>
          <p:spPr>
            <a:xfrm>
              <a:off x="6088574" y="3905289"/>
              <a:ext cx="1048240" cy="475265"/>
            </a:xfrm>
            <a:prstGeom prst="rect">
              <a:avLst/>
            </a:prstGeom>
          </p:spPr>
        </p:pic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CDC0C80B-6879-4F89-A4A1-714C7AAE83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54" y="2896817"/>
            <a:ext cx="1716176" cy="171617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69600C4B-A0A5-4AF8-83CF-51036EE75FB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457"/>
          <a:stretch/>
        </p:blipFill>
        <p:spPr>
          <a:xfrm>
            <a:off x="9714204" y="4448140"/>
            <a:ext cx="1716176" cy="1955847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4901DB21-6AC9-4F90-AE36-4A4E8501FB44}"/>
              </a:ext>
            </a:extLst>
          </p:cNvPr>
          <p:cNvSpPr/>
          <p:nvPr/>
        </p:nvSpPr>
        <p:spPr>
          <a:xfrm>
            <a:off x="1783686" y="1958565"/>
            <a:ext cx="3069897" cy="464694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4514A64-72DD-4840-A619-C9E0AD23317D}"/>
              </a:ext>
            </a:extLst>
          </p:cNvPr>
          <p:cNvSpPr/>
          <p:nvPr/>
        </p:nvSpPr>
        <p:spPr>
          <a:xfrm>
            <a:off x="1867143" y="1988569"/>
            <a:ext cx="116114" cy="6096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0B03DA3A-5E0C-4A67-A0FC-103B63AFD36D}"/>
              </a:ext>
            </a:extLst>
          </p:cNvPr>
          <p:cNvSpPr/>
          <p:nvPr/>
        </p:nvSpPr>
        <p:spPr>
          <a:xfrm>
            <a:off x="5059770" y="2035018"/>
            <a:ext cx="3766729" cy="516702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</a:t>
            </a:r>
            <a:endParaRPr lang="ko-KR" altLang="en-US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5885EC6-E9E5-4017-B589-6C0E9A66889D}"/>
              </a:ext>
            </a:extLst>
          </p:cNvPr>
          <p:cNvSpPr/>
          <p:nvPr/>
        </p:nvSpPr>
        <p:spPr>
          <a:xfrm>
            <a:off x="4976314" y="1958565"/>
            <a:ext cx="3947266" cy="464694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46DCC9-9237-4E28-81CC-10CF1F94F198}"/>
              </a:ext>
            </a:extLst>
          </p:cNvPr>
          <p:cNvSpPr/>
          <p:nvPr/>
        </p:nvSpPr>
        <p:spPr>
          <a:xfrm>
            <a:off x="5059771" y="1988569"/>
            <a:ext cx="116114" cy="6096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8CE44229-F52C-4A11-B462-F4C6A3AAAC5A}"/>
              </a:ext>
            </a:extLst>
          </p:cNvPr>
          <p:cNvSpPr/>
          <p:nvPr/>
        </p:nvSpPr>
        <p:spPr>
          <a:xfrm>
            <a:off x="9162629" y="2035018"/>
            <a:ext cx="2691715" cy="516702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</a:t>
            </a:r>
            <a:endParaRPr lang="ko-KR" altLang="en-US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86649A9-B347-4893-A8F4-68C0513F82D5}"/>
              </a:ext>
            </a:extLst>
          </p:cNvPr>
          <p:cNvSpPr/>
          <p:nvPr/>
        </p:nvSpPr>
        <p:spPr>
          <a:xfrm>
            <a:off x="9079173" y="1958565"/>
            <a:ext cx="2820727" cy="464694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169B499-0241-4DE1-BEFA-709859B1471F}"/>
              </a:ext>
            </a:extLst>
          </p:cNvPr>
          <p:cNvSpPr/>
          <p:nvPr/>
        </p:nvSpPr>
        <p:spPr>
          <a:xfrm>
            <a:off x="9162630" y="1988569"/>
            <a:ext cx="116114" cy="6096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81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12451F-AA8A-481B-A770-6A5EA6C6B0EA}"/>
              </a:ext>
            </a:extLst>
          </p:cNvPr>
          <p:cNvSpPr/>
          <p:nvPr/>
        </p:nvSpPr>
        <p:spPr>
          <a:xfrm>
            <a:off x="0" y="0"/>
            <a:ext cx="1407886" cy="6858000"/>
          </a:xfrm>
          <a:prstGeom prst="rect">
            <a:avLst/>
          </a:prstGeom>
          <a:solidFill>
            <a:schemeClr val="bg1">
              <a:lumMod val="8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E11EDAC0-F800-444C-AB1A-B8AC5D8A69D7}"/>
              </a:ext>
            </a:extLst>
          </p:cNvPr>
          <p:cNvSpPr txBox="1">
            <a:spLocks/>
          </p:cNvSpPr>
          <p:nvPr/>
        </p:nvSpPr>
        <p:spPr>
          <a:xfrm>
            <a:off x="1596862" y="195338"/>
            <a:ext cx="4419600" cy="638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4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프레임 워크</a:t>
            </a:r>
            <a:endParaRPr lang="ko-KR" altLang="en-US" sz="4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8E0BCD-8E6F-4C3D-8A17-182C284900F3}"/>
              </a:ext>
            </a:extLst>
          </p:cNvPr>
          <p:cNvSpPr/>
          <p:nvPr/>
        </p:nvSpPr>
        <p:spPr>
          <a:xfrm>
            <a:off x="0" y="2278743"/>
            <a:ext cx="1407886" cy="43542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Noto Sans KR"/>
              </a:rPr>
              <a:t>개발 시스템 </a:t>
            </a:r>
            <a:endParaRPr lang="en-US" altLang="ko-KR" sz="1400" dirty="0">
              <a:solidFill>
                <a:schemeClr val="bg1"/>
              </a:solidFill>
              <a:latin typeface="Noto Sans KR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Noto Sans KR"/>
              </a:rPr>
              <a:t>구성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1001FC-AFCC-4F05-8FC1-69B84784142C}"/>
              </a:ext>
            </a:extLst>
          </p:cNvPr>
          <p:cNvSpPr/>
          <p:nvPr/>
        </p:nvSpPr>
        <p:spPr>
          <a:xfrm>
            <a:off x="1614074" y="1145494"/>
            <a:ext cx="10394149" cy="557310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1FC8B4A2-535D-482C-B6D4-50C67C3B6C6B}"/>
              </a:ext>
            </a:extLst>
          </p:cNvPr>
          <p:cNvSpPr/>
          <p:nvPr/>
        </p:nvSpPr>
        <p:spPr>
          <a:xfrm>
            <a:off x="1783686" y="1348964"/>
            <a:ext cx="2826414" cy="516702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실행환경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033F17-576F-4EC0-A40E-061FD1E91ECF}"/>
              </a:ext>
            </a:extLst>
          </p:cNvPr>
          <p:cNvSpPr/>
          <p:nvPr/>
        </p:nvSpPr>
        <p:spPr>
          <a:xfrm>
            <a:off x="1783686" y="1302515"/>
            <a:ext cx="116114" cy="6096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1066EA-B343-4057-8C69-649626F6A4CD}"/>
              </a:ext>
            </a:extLst>
          </p:cNvPr>
          <p:cNvSpPr/>
          <p:nvPr/>
        </p:nvSpPr>
        <p:spPr>
          <a:xfrm>
            <a:off x="1783686" y="1958565"/>
            <a:ext cx="10025500" cy="464694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B82AAEF4-47E7-409F-B206-A55B66314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609" y="6087609"/>
            <a:ext cx="770391" cy="7703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918272CB-72F8-472E-B815-6AE6CFA64040}"/>
              </a:ext>
            </a:extLst>
          </p:cNvPr>
          <p:cNvSpPr/>
          <p:nvPr/>
        </p:nvSpPr>
        <p:spPr>
          <a:xfrm>
            <a:off x="2351736" y="2069922"/>
            <a:ext cx="1456750" cy="516702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</a:t>
            </a:r>
            <a:endParaRPr lang="ko-KR" altLang="en-US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0E1E94BC-2C19-480E-9CCD-B76BB58CC97B}"/>
              </a:ext>
            </a:extLst>
          </p:cNvPr>
          <p:cNvSpPr/>
          <p:nvPr/>
        </p:nvSpPr>
        <p:spPr>
          <a:xfrm>
            <a:off x="2647826" y="5178956"/>
            <a:ext cx="1456750" cy="516702"/>
          </a:xfrm>
          <a:prstGeom prst="homePlate">
            <a:avLst>
              <a:gd name="adj" fmla="val 0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① 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Request</a:t>
            </a:r>
            <a:endParaRPr lang="ko-KR" altLang="en-US" sz="14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6A6F521E-C982-4DC4-917F-649369707DEA}"/>
              </a:ext>
            </a:extLst>
          </p:cNvPr>
          <p:cNvSpPr/>
          <p:nvPr/>
        </p:nvSpPr>
        <p:spPr>
          <a:xfrm>
            <a:off x="4444515" y="5178956"/>
            <a:ext cx="1456750" cy="516702"/>
          </a:xfrm>
          <a:prstGeom prst="homePlate">
            <a:avLst>
              <a:gd name="adj" fmla="val 0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② 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REST API</a:t>
            </a:r>
            <a:endParaRPr lang="ko-KR" altLang="en-US" sz="14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DC29791B-AABD-41FA-9EEF-5BA19FEEB745}"/>
              </a:ext>
            </a:extLst>
          </p:cNvPr>
          <p:cNvSpPr/>
          <p:nvPr/>
        </p:nvSpPr>
        <p:spPr>
          <a:xfrm>
            <a:off x="4101972" y="5272552"/>
            <a:ext cx="353098" cy="270002"/>
          </a:xfrm>
          <a:prstGeom prst="rightArrow">
            <a:avLst>
              <a:gd name="adj1" fmla="val 50000"/>
              <a:gd name="adj2" fmla="val 65846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BB705AAA-C41A-4519-A947-99FB4124510F}"/>
              </a:ext>
            </a:extLst>
          </p:cNvPr>
          <p:cNvSpPr/>
          <p:nvPr/>
        </p:nvSpPr>
        <p:spPr>
          <a:xfrm>
            <a:off x="6233976" y="5178956"/>
            <a:ext cx="1456750" cy="516702"/>
          </a:xfrm>
          <a:prstGeom prst="homePlate">
            <a:avLst>
              <a:gd name="adj" fmla="val 0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③ 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조회</a:t>
            </a: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139EF738-EC63-4117-8814-64132EBA4B6D}"/>
              </a:ext>
            </a:extLst>
          </p:cNvPr>
          <p:cNvSpPr/>
          <p:nvPr/>
        </p:nvSpPr>
        <p:spPr>
          <a:xfrm>
            <a:off x="5873650" y="5272552"/>
            <a:ext cx="353098" cy="270002"/>
          </a:xfrm>
          <a:prstGeom prst="rightArrow">
            <a:avLst>
              <a:gd name="adj1" fmla="val 50000"/>
              <a:gd name="adj2" fmla="val 65846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D1D55C2C-AE6A-4F2D-974B-15112402B086}"/>
              </a:ext>
            </a:extLst>
          </p:cNvPr>
          <p:cNvSpPr/>
          <p:nvPr/>
        </p:nvSpPr>
        <p:spPr>
          <a:xfrm>
            <a:off x="7995822" y="5178956"/>
            <a:ext cx="1456750" cy="516702"/>
          </a:xfrm>
          <a:prstGeom prst="homePlate">
            <a:avLst>
              <a:gd name="adj" fmla="val 0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④ 응답 생성 및 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JSON </a:t>
            </a:r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변환</a:t>
            </a: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CF0BA014-24C5-49F7-A714-BE1340702BE8}"/>
              </a:ext>
            </a:extLst>
          </p:cNvPr>
          <p:cNvSpPr/>
          <p:nvPr/>
        </p:nvSpPr>
        <p:spPr>
          <a:xfrm>
            <a:off x="7635496" y="5272552"/>
            <a:ext cx="353098" cy="270002"/>
          </a:xfrm>
          <a:prstGeom prst="rightArrow">
            <a:avLst>
              <a:gd name="adj1" fmla="val 50000"/>
              <a:gd name="adj2" fmla="val 65846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화살표: 오각형 38">
            <a:extLst>
              <a:ext uri="{FF2B5EF4-FFF2-40B4-BE49-F238E27FC236}">
                <a16:creationId xmlns:a16="http://schemas.microsoft.com/office/drawing/2014/main" id="{0A5CAEE3-5F82-4733-9821-8257C6C03A60}"/>
              </a:ext>
            </a:extLst>
          </p:cNvPr>
          <p:cNvSpPr/>
          <p:nvPr/>
        </p:nvSpPr>
        <p:spPr>
          <a:xfrm>
            <a:off x="9743602" y="5178956"/>
            <a:ext cx="1456750" cy="516702"/>
          </a:xfrm>
          <a:prstGeom prst="homePlate">
            <a:avLst>
              <a:gd name="adj" fmla="val 0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⑤ 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flask</a:t>
            </a:r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4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서버 연결</a:t>
            </a: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1652AA7F-28E7-4D23-BE03-FB0B4B048B41}"/>
              </a:ext>
            </a:extLst>
          </p:cNvPr>
          <p:cNvSpPr/>
          <p:nvPr/>
        </p:nvSpPr>
        <p:spPr>
          <a:xfrm>
            <a:off x="9383276" y="5272552"/>
            <a:ext cx="353098" cy="270002"/>
          </a:xfrm>
          <a:prstGeom prst="rightArrow">
            <a:avLst>
              <a:gd name="adj1" fmla="val 50000"/>
              <a:gd name="adj2" fmla="val 65846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1DCB9A9E-0803-4CCB-83CB-4F7475D966D2}"/>
              </a:ext>
            </a:extLst>
          </p:cNvPr>
          <p:cNvSpPr/>
          <p:nvPr/>
        </p:nvSpPr>
        <p:spPr>
          <a:xfrm>
            <a:off x="9743602" y="6020761"/>
            <a:ext cx="1456750" cy="516702"/>
          </a:xfrm>
          <a:prstGeom prst="homePlate">
            <a:avLst>
              <a:gd name="adj" fmla="val 0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⑥ </a:t>
            </a:r>
            <a:r>
              <a:rPr lang="en-US" altLang="ko-KR" sz="1400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pkl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</a:t>
            </a:r>
            <a:endParaRPr lang="en-US" altLang="ko-KR" sz="14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호출 및 연산</a:t>
            </a: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35736B27-6136-44D2-8D08-5835E4A61361}"/>
              </a:ext>
            </a:extLst>
          </p:cNvPr>
          <p:cNvSpPr/>
          <p:nvPr/>
        </p:nvSpPr>
        <p:spPr>
          <a:xfrm rot="5400000">
            <a:off x="10295428" y="5709211"/>
            <a:ext cx="353098" cy="270002"/>
          </a:xfrm>
          <a:prstGeom prst="rightArrow">
            <a:avLst>
              <a:gd name="adj1" fmla="val 50000"/>
              <a:gd name="adj2" fmla="val 65846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1E74990B-BF4E-4F87-A041-763CD67007B0}"/>
              </a:ext>
            </a:extLst>
          </p:cNvPr>
          <p:cNvSpPr/>
          <p:nvPr/>
        </p:nvSpPr>
        <p:spPr>
          <a:xfrm>
            <a:off x="7990165" y="6020761"/>
            <a:ext cx="1456750" cy="516702"/>
          </a:xfrm>
          <a:prstGeom prst="homePlate">
            <a:avLst>
              <a:gd name="adj" fmla="val 0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⑦ 결과값 출력 </a:t>
            </a: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ABCE93A1-F534-4973-8F2C-2375622BA3B4}"/>
              </a:ext>
            </a:extLst>
          </p:cNvPr>
          <p:cNvSpPr/>
          <p:nvPr/>
        </p:nvSpPr>
        <p:spPr>
          <a:xfrm rot="10800000">
            <a:off x="9383276" y="6147664"/>
            <a:ext cx="353098" cy="270002"/>
          </a:xfrm>
          <a:prstGeom prst="rightArrow">
            <a:avLst>
              <a:gd name="adj1" fmla="val 50000"/>
              <a:gd name="adj2" fmla="val 65846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C73B3C48-43DB-49A1-9C6F-4BE5C6215A17}"/>
              </a:ext>
            </a:extLst>
          </p:cNvPr>
          <p:cNvSpPr/>
          <p:nvPr/>
        </p:nvSpPr>
        <p:spPr>
          <a:xfrm>
            <a:off x="2644258" y="6020761"/>
            <a:ext cx="1456750" cy="516702"/>
          </a:xfrm>
          <a:prstGeom prst="homePlate">
            <a:avLst>
              <a:gd name="adj" fmla="val 0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⑧ 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Response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그래프 출력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4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C152783F-77F5-44F8-84C2-62B79467E34C}"/>
              </a:ext>
            </a:extLst>
          </p:cNvPr>
          <p:cNvSpPr/>
          <p:nvPr/>
        </p:nvSpPr>
        <p:spPr>
          <a:xfrm rot="10800000">
            <a:off x="4101008" y="6147664"/>
            <a:ext cx="3901445" cy="270002"/>
          </a:xfrm>
          <a:prstGeom prst="rightArrow">
            <a:avLst>
              <a:gd name="adj1" fmla="val 50000"/>
              <a:gd name="adj2" fmla="val 65846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1160B94-591C-49D8-A8A4-62442D61EAF0}"/>
              </a:ext>
            </a:extLst>
          </p:cNvPr>
          <p:cNvCxnSpPr/>
          <p:nvPr/>
        </p:nvCxnSpPr>
        <p:spPr>
          <a:xfrm>
            <a:off x="2398416" y="4246476"/>
            <a:ext cx="9209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9FE36823-743B-49F4-A970-E0FEB98F44F7}"/>
              </a:ext>
            </a:extLst>
          </p:cNvPr>
          <p:cNvSpPr/>
          <p:nvPr/>
        </p:nvSpPr>
        <p:spPr>
          <a:xfrm>
            <a:off x="9614239" y="4501934"/>
            <a:ext cx="1456750" cy="516702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 2</a:t>
            </a:r>
            <a:endParaRPr lang="ko-KR" altLang="en-US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835A15B4-1995-45E0-BBC8-4E8C1D2A0802}"/>
              </a:ext>
            </a:extLst>
          </p:cNvPr>
          <p:cNvCxnSpPr>
            <a:cxnSpLocks/>
          </p:cNvCxnSpPr>
          <p:nvPr/>
        </p:nvCxnSpPr>
        <p:spPr>
          <a:xfrm>
            <a:off x="6051744" y="5014529"/>
            <a:ext cx="0" cy="837712"/>
          </a:xfrm>
          <a:prstGeom prst="line">
            <a:avLst/>
          </a:prstGeom>
          <a:ln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577C0BA-5CDF-446C-8994-9838C60DCE2F}"/>
              </a:ext>
            </a:extLst>
          </p:cNvPr>
          <p:cNvCxnSpPr>
            <a:cxnSpLocks/>
          </p:cNvCxnSpPr>
          <p:nvPr/>
        </p:nvCxnSpPr>
        <p:spPr>
          <a:xfrm>
            <a:off x="2340359" y="5863479"/>
            <a:ext cx="72445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화살표: 오각형 58">
            <a:extLst>
              <a:ext uri="{FF2B5EF4-FFF2-40B4-BE49-F238E27FC236}">
                <a16:creationId xmlns:a16="http://schemas.microsoft.com/office/drawing/2014/main" id="{98B76AD1-6652-4050-B7F4-633A681B8F8E}"/>
              </a:ext>
            </a:extLst>
          </p:cNvPr>
          <p:cNvSpPr/>
          <p:nvPr/>
        </p:nvSpPr>
        <p:spPr>
          <a:xfrm>
            <a:off x="6119368" y="4502158"/>
            <a:ext cx="1456750" cy="516702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endParaRPr lang="ko-KR" altLang="en-US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화살표: 오각형 60">
            <a:extLst>
              <a:ext uri="{FF2B5EF4-FFF2-40B4-BE49-F238E27FC236}">
                <a16:creationId xmlns:a16="http://schemas.microsoft.com/office/drawing/2014/main" id="{22A02214-A68D-4C2F-BF51-908BF6E1BA05}"/>
              </a:ext>
            </a:extLst>
          </p:cNvPr>
          <p:cNvSpPr/>
          <p:nvPr/>
        </p:nvSpPr>
        <p:spPr>
          <a:xfrm>
            <a:off x="4345584" y="4507754"/>
            <a:ext cx="1456750" cy="516702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 1    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29FF1A5-8BDB-424C-9E73-FB3756A3DE4D}"/>
              </a:ext>
            </a:extLst>
          </p:cNvPr>
          <p:cNvCxnSpPr>
            <a:cxnSpLocks/>
          </p:cNvCxnSpPr>
          <p:nvPr/>
        </p:nvCxnSpPr>
        <p:spPr>
          <a:xfrm>
            <a:off x="9612388" y="5021471"/>
            <a:ext cx="0" cy="842008"/>
          </a:xfrm>
          <a:prstGeom prst="line">
            <a:avLst/>
          </a:prstGeom>
          <a:ln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C777960-AC2B-438F-ADC0-C28CE4E9FADC}"/>
              </a:ext>
            </a:extLst>
          </p:cNvPr>
          <p:cNvCxnSpPr>
            <a:cxnSpLocks/>
          </p:cNvCxnSpPr>
          <p:nvPr/>
        </p:nvCxnSpPr>
        <p:spPr>
          <a:xfrm>
            <a:off x="7812045" y="4997132"/>
            <a:ext cx="0" cy="1608381"/>
          </a:xfrm>
          <a:prstGeom prst="line">
            <a:avLst/>
          </a:prstGeom>
          <a:ln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6" descr="MySQL 기본 명령어 모음 | ThinkGround">
            <a:extLst>
              <a:ext uri="{FF2B5EF4-FFF2-40B4-BE49-F238E27FC236}">
                <a16:creationId xmlns:a16="http://schemas.microsoft.com/office/drawing/2014/main" id="{E64A8FA4-1EB3-4523-95E8-02DB100D7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713" y="4608124"/>
            <a:ext cx="515349" cy="31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7DA5E5EC-920C-4E2A-84B1-FBA2E43F3C82}"/>
              </a:ext>
            </a:extLst>
          </p:cNvPr>
          <p:cNvGrpSpPr/>
          <p:nvPr/>
        </p:nvGrpSpPr>
        <p:grpSpPr>
          <a:xfrm>
            <a:off x="5350764" y="4511642"/>
            <a:ext cx="471882" cy="539474"/>
            <a:chOff x="4528001" y="2714171"/>
            <a:chExt cx="2087525" cy="2386539"/>
          </a:xfrm>
        </p:grpSpPr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01E930CA-019F-42E9-9B47-D34751324F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64"/>
            <a:stretch/>
          </p:blipFill>
          <p:spPr>
            <a:xfrm>
              <a:off x="4528001" y="4342179"/>
              <a:ext cx="2087525" cy="758531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411058EC-73C8-427B-BC96-6ED5F4EEE0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041"/>
            <a:stretch/>
          </p:blipFill>
          <p:spPr>
            <a:xfrm>
              <a:off x="4838502" y="2714171"/>
              <a:ext cx="1527948" cy="1456779"/>
            </a:xfrm>
            <a:prstGeom prst="rect">
              <a:avLst/>
            </a:prstGeom>
          </p:spPr>
        </p:pic>
      </p:grpSp>
      <p:sp>
        <p:nvSpPr>
          <p:cNvPr id="72" name="화살표: 오각형 71">
            <a:extLst>
              <a:ext uri="{FF2B5EF4-FFF2-40B4-BE49-F238E27FC236}">
                <a16:creationId xmlns:a16="http://schemas.microsoft.com/office/drawing/2014/main" id="{D6F54C53-3284-47CF-9AED-0CA24FEB348D}"/>
              </a:ext>
            </a:extLst>
          </p:cNvPr>
          <p:cNvSpPr/>
          <p:nvPr/>
        </p:nvSpPr>
        <p:spPr>
          <a:xfrm>
            <a:off x="2351736" y="4506846"/>
            <a:ext cx="1456750" cy="516702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</a:t>
            </a:r>
            <a:endParaRPr lang="ko-KR" altLang="en-US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2A5E8E8-2163-4BBC-9075-9F17EEFA3C99}"/>
              </a:ext>
            </a:extLst>
          </p:cNvPr>
          <p:cNvSpPr/>
          <p:nvPr/>
        </p:nvSpPr>
        <p:spPr>
          <a:xfrm>
            <a:off x="2282302" y="4500568"/>
            <a:ext cx="113745" cy="52090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463D9D98-B37D-4718-9679-7F9C4750FAE0}"/>
              </a:ext>
            </a:extLst>
          </p:cNvPr>
          <p:cNvCxnSpPr>
            <a:cxnSpLocks/>
          </p:cNvCxnSpPr>
          <p:nvPr/>
        </p:nvCxnSpPr>
        <p:spPr>
          <a:xfrm>
            <a:off x="4276150" y="5014529"/>
            <a:ext cx="0" cy="837712"/>
          </a:xfrm>
          <a:prstGeom prst="line">
            <a:avLst/>
          </a:prstGeom>
          <a:ln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E817FE0-AB8C-46A8-BE16-ADF4BCBD4EEB}"/>
              </a:ext>
            </a:extLst>
          </p:cNvPr>
          <p:cNvSpPr/>
          <p:nvPr/>
        </p:nvSpPr>
        <p:spPr>
          <a:xfrm>
            <a:off x="4288353" y="4500568"/>
            <a:ext cx="113745" cy="52090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2ECB3DD-4179-4FDD-9234-3F013A42DA4D}"/>
              </a:ext>
            </a:extLst>
          </p:cNvPr>
          <p:cNvSpPr/>
          <p:nvPr/>
        </p:nvSpPr>
        <p:spPr>
          <a:xfrm>
            <a:off x="6047677" y="4500568"/>
            <a:ext cx="113745" cy="52090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8546C2C-FD69-4B4C-A450-4CD864AA973B}"/>
              </a:ext>
            </a:extLst>
          </p:cNvPr>
          <p:cNvSpPr/>
          <p:nvPr/>
        </p:nvSpPr>
        <p:spPr>
          <a:xfrm>
            <a:off x="9612388" y="4500568"/>
            <a:ext cx="113745" cy="52090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7665A4D0-E97F-426A-BCD3-234261F0A8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844" y="4534245"/>
            <a:ext cx="406449" cy="495481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C688286-F378-4B02-9706-0CCA9B09FA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367" b="89869" l="7791" r="93140">
                        <a14:foregroundMark x1="14767" y1="4454" x2="36047" y2="50218"/>
                        <a14:foregroundMark x1="36047" y1="50218" x2="46628" y2="57817"/>
                        <a14:foregroundMark x1="46628" y1="57817" x2="70930" y2="65590"/>
                        <a14:foregroundMark x1="8372" y1="18515" x2="8372" y2="28908"/>
                        <a14:foregroundMark x1="8372" y1="28908" x2="16977" y2="44105"/>
                        <a14:foregroundMark x1="13721" y1="19476" x2="27326" y2="45764"/>
                        <a14:foregroundMark x1="16744" y1="19651" x2="18023" y2="39476"/>
                        <a14:foregroundMark x1="18023" y1="39476" x2="19186" y2="40961"/>
                        <a14:foregroundMark x1="20116" y1="29083" x2="23372" y2="46812"/>
                        <a14:foregroundMark x1="23372" y1="46812" x2="23372" y2="46812"/>
                        <a14:foregroundMark x1="18721" y1="45328" x2="23605" y2="53886"/>
                        <a14:foregroundMark x1="36163" y1="54236" x2="41163" y2="59301"/>
                        <a14:foregroundMark x1="40116" y1="43319" x2="44535" y2="55895"/>
                        <a14:foregroundMark x1="40930" y1="48297" x2="51279" y2="57642"/>
                        <a14:foregroundMark x1="51279" y1="57642" x2="52674" y2="58166"/>
                        <a14:foregroundMark x1="93140" y1="61310" x2="87442" y2="61310"/>
                        <a14:foregroundMark x1="49767" y1="64105" x2="41628" y2="60961"/>
                        <a14:foregroundMark x1="7791" y1="74672" x2="9535" y2="75721"/>
                        <a14:foregroundMark x1="31977" y1="73188" x2="31977" y2="75895"/>
                        <a14:foregroundMark x1="49535" y1="81485" x2="50465" y2="82969"/>
                        <a14:foregroundMark x1="61395" y1="82445" x2="61860" y2="84629"/>
                        <a14:foregroundMark x1="79302" y1="76070" x2="79884" y2="79039"/>
                        <a14:backgroundMark x1="49535" y1="93188" x2="49535" y2="93188"/>
                        <a14:backgroundMark x1="49070" y1="92926" x2="50465" y2="96507"/>
                        <a14:backgroundMark x1="49070" y1="92751" x2="49070" y2="927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409" y="4517006"/>
            <a:ext cx="360619" cy="48012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C27BB0-4D02-42BD-B723-8F61F8D9911C}"/>
              </a:ext>
            </a:extLst>
          </p:cNvPr>
          <p:cNvSpPr/>
          <p:nvPr/>
        </p:nvSpPr>
        <p:spPr>
          <a:xfrm>
            <a:off x="1841743" y="4393414"/>
            <a:ext cx="348131" cy="21440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강수량 예측</a:t>
            </a:r>
          </a:p>
        </p:txBody>
      </p: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871AEDC6-D176-40F7-89E8-9933214FAAF1}"/>
              </a:ext>
            </a:extLst>
          </p:cNvPr>
          <p:cNvSpPr/>
          <p:nvPr/>
        </p:nvSpPr>
        <p:spPr>
          <a:xfrm>
            <a:off x="2653374" y="2751677"/>
            <a:ext cx="1456750" cy="516702"/>
          </a:xfrm>
          <a:prstGeom prst="homePlate">
            <a:avLst>
              <a:gd name="adj" fmla="val 0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① 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Request</a:t>
            </a:r>
            <a:endParaRPr lang="ko-KR" altLang="en-US" sz="14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2" name="화살표: 오른쪽 91">
            <a:extLst>
              <a:ext uri="{FF2B5EF4-FFF2-40B4-BE49-F238E27FC236}">
                <a16:creationId xmlns:a16="http://schemas.microsoft.com/office/drawing/2014/main" id="{AA2D1B4E-58AE-470D-8B21-99AF4D96937D}"/>
              </a:ext>
            </a:extLst>
          </p:cNvPr>
          <p:cNvSpPr/>
          <p:nvPr/>
        </p:nvSpPr>
        <p:spPr>
          <a:xfrm>
            <a:off x="4101972" y="2836686"/>
            <a:ext cx="353098" cy="270002"/>
          </a:xfrm>
          <a:prstGeom prst="rightArrow">
            <a:avLst>
              <a:gd name="adj1" fmla="val 50000"/>
              <a:gd name="adj2" fmla="val 65846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2ABA2BDB-849D-44EC-91C8-DCFE9443AC25}"/>
              </a:ext>
            </a:extLst>
          </p:cNvPr>
          <p:cNvCxnSpPr>
            <a:cxnSpLocks/>
          </p:cNvCxnSpPr>
          <p:nvPr/>
        </p:nvCxnSpPr>
        <p:spPr>
          <a:xfrm>
            <a:off x="4276150" y="2558529"/>
            <a:ext cx="0" cy="837712"/>
          </a:xfrm>
          <a:prstGeom prst="line">
            <a:avLst/>
          </a:prstGeom>
          <a:ln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그림 105">
            <a:extLst>
              <a:ext uri="{FF2B5EF4-FFF2-40B4-BE49-F238E27FC236}">
                <a16:creationId xmlns:a16="http://schemas.microsoft.com/office/drawing/2014/main" id="{F50C554C-D93A-4AC9-ACF9-211E428031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844" y="2078245"/>
            <a:ext cx="406449" cy="495481"/>
          </a:xfrm>
          <a:prstGeom prst="rect">
            <a:avLst/>
          </a:prstGeom>
        </p:spPr>
      </p:pic>
      <p:sp>
        <p:nvSpPr>
          <p:cNvPr id="107" name="화살표: 오각형 106">
            <a:extLst>
              <a:ext uri="{FF2B5EF4-FFF2-40B4-BE49-F238E27FC236}">
                <a16:creationId xmlns:a16="http://schemas.microsoft.com/office/drawing/2014/main" id="{FBCB20C9-7043-468C-A48A-0818D3D7D063}"/>
              </a:ext>
            </a:extLst>
          </p:cNvPr>
          <p:cNvSpPr/>
          <p:nvPr/>
        </p:nvSpPr>
        <p:spPr>
          <a:xfrm>
            <a:off x="4444515" y="2751929"/>
            <a:ext cx="1456750" cy="516702"/>
          </a:xfrm>
          <a:prstGeom prst="homePlate">
            <a:avLst>
              <a:gd name="adj" fmla="val 0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② 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REST API</a:t>
            </a:r>
            <a:endParaRPr lang="ko-KR" altLang="en-US" sz="14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68EB1676-3FD3-48A2-9C20-FABCD919768B}"/>
              </a:ext>
            </a:extLst>
          </p:cNvPr>
          <p:cNvSpPr/>
          <p:nvPr/>
        </p:nvSpPr>
        <p:spPr>
          <a:xfrm>
            <a:off x="5900896" y="2845525"/>
            <a:ext cx="353098" cy="270002"/>
          </a:xfrm>
          <a:prstGeom prst="rightArrow">
            <a:avLst>
              <a:gd name="adj1" fmla="val 50000"/>
              <a:gd name="adj2" fmla="val 65846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01F97E4-0ADB-4334-80A4-9B940C570527}"/>
              </a:ext>
            </a:extLst>
          </p:cNvPr>
          <p:cNvCxnSpPr>
            <a:cxnSpLocks/>
          </p:cNvCxnSpPr>
          <p:nvPr/>
        </p:nvCxnSpPr>
        <p:spPr>
          <a:xfrm>
            <a:off x="6051744" y="2587502"/>
            <a:ext cx="0" cy="837712"/>
          </a:xfrm>
          <a:prstGeom prst="line">
            <a:avLst/>
          </a:prstGeom>
          <a:ln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화살표: 오각형 109">
            <a:extLst>
              <a:ext uri="{FF2B5EF4-FFF2-40B4-BE49-F238E27FC236}">
                <a16:creationId xmlns:a16="http://schemas.microsoft.com/office/drawing/2014/main" id="{1867E87A-4C6B-4C06-8CE7-9DE8DB0F3293}"/>
              </a:ext>
            </a:extLst>
          </p:cNvPr>
          <p:cNvSpPr/>
          <p:nvPr/>
        </p:nvSpPr>
        <p:spPr>
          <a:xfrm>
            <a:off x="4345584" y="2069704"/>
            <a:ext cx="1456750" cy="516702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    </a:t>
            </a: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53E26D26-B567-4843-8E4E-64B01D80B88F}"/>
              </a:ext>
            </a:extLst>
          </p:cNvPr>
          <p:cNvGrpSpPr/>
          <p:nvPr/>
        </p:nvGrpSpPr>
        <p:grpSpPr>
          <a:xfrm>
            <a:off x="5350764" y="2084615"/>
            <a:ext cx="471882" cy="539474"/>
            <a:chOff x="4528001" y="2714171"/>
            <a:chExt cx="2087525" cy="2386539"/>
          </a:xfrm>
        </p:grpSpPr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41DAE8E0-93A4-45D1-AAF0-BF4E4CD164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64"/>
            <a:stretch/>
          </p:blipFill>
          <p:spPr>
            <a:xfrm>
              <a:off x="4528001" y="4342179"/>
              <a:ext cx="2087525" cy="758531"/>
            </a:xfrm>
            <a:prstGeom prst="rect">
              <a:avLst/>
            </a:prstGeom>
          </p:spPr>
        </p:pic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CD72703E-1781-4075-8EB4-2E8CE59BF6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041"/>
            <a:stretch/>
          </p:blipFill>
          <p:spPr>
            <a:xfrm>
              <a:off x="4838502" y="2714171"/>
              <a:ext cx="1527948" cy="1456779"/>
            </a:xfrm>
            <a:prstGeom prst="rect">
              <a:avLst/>
            </a:prstGeom>
          </p:spPr>
        </p:pic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797955E-0D25-477B-9556-538551F3AA01}"/>
              </a:ext>
            </a:extLst>
          </p:cNvPr>
          <p:cNvSpPr/>
          <p:nvPr/>
        </p:nvSpPr>
        <p:spPr>
          <a:xfrm>
            <a:off x="4288353" y="2062518"/>
            <a:ext cx="113745" cy="52090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CF6EE427-48D5-45DC-B80A-2836608EDF5C}"/>
              </a:ext>
            </a:extLst>
          </p:cNvPr>
          <p:cNvSpPr/>
          <p:nvPr/>
        </p:nvSpPr>
        <p:spPr>
          <a:xfrm>
            <a:off x="2282302" y="2070484"/>
            <a:ext cx="113745" cy="52090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화살표: 오각형 115">
            <a:extLst>
              <a:ext uri="{FF2B5EF4-FFF2-40B4-BE49-F238E27FC236}">
                <a16:creationId xmlns:a16="http://schemas.microsoft.com/office/drawing/2014/main" id="{FA957FFB-AC95-443C-86F3-A49702E17193}"/>
              </a:ext>
            </a:extLst>
          </p:cNvPr>
          <p:cNvSpPr/>
          <p:nvPr/>
        </p:nvSpPr>
        <p:spPr>
          <a:xfrm>
            <a:off x="6222960" y="2750683"/>
            <a:ext cx="1456750" cy="516702"/>
          </a:xfrm>
          <a:prstGeom prst="homePlate">
            <a:avLst>
              <a:gd name="adj" fmla="val 0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③ 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조회</a:t>
            </a:r>
          </a:p>
        </p:txBody>
      </p:sp>
      <p:sp>
        <p:nvSpPr>
          <p:cNvPr id="117" name="화살표: 오각형 116">
            <a:extLst>
              <a:ext uri="{FF2B5EF4-FFF2-40B4-BE49-F238E27FC236}">
                <a16:creationId xmlns:a16="http://schemas.microsoft.com/office/drawing/2014/main" id="{4131A2BA-155A-4A29-9965-9D269A26B575}"/>
              </a:ext>
            </a:extLst>
          </p:cNvPr>
          <p:cNvSpPr/>
          <p:nvPr/>
        </p:nvSpPr>
        <p:spPr>
          <a:xfrm>
            <a:off x="7995822" y="2750683"/>
            <a:ext cx="1456750" cy="516702"/>
          </a:xfrm>
          <a:prstGeom prst="homePlate">
            <a:avLst>
              <a:gd name="adj" fmla="val 0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④ 검증</a:t>
            </a:r>
          </a:p>
        </p:txBody>
      </p:sp>
      <p:sp>
        <p:nvSpPr>
          <p:cNvPr id="118" name="화살표: 오른쪽 117">
            <a:extLst>
              <a:ext uri="{FF2B5EF4-FFF2-40B4-BE49-F238E27FC236}">
                <a16:creationId xmlns:a16="http://schemas.microsoft.com/office/drawing/2014/main" id="{CC92B374-D553-438F-8224-9DD523F4D792}"/>
              </a:ext>
            </a:extLst>
          </p:cNvPr>
          <p:cNvSpPr/>
          <p:nvPr/>
        </p:nvSpPr>
        <p:spPr>
          <a:xfrm>
            <a:off x="7674376" y="2844279"/>
            <a:ext cx="353098" cy="270002"/>
          </a:xfrm>
          <a:prstGeom prst="rightArrow">
            <a:avLst>
              <a:gd name="adj1" fmla="val 50000"/>
              <a:gd name="adj2" fmla="val 65846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9" name="화살표: 오른쪽 118">
            <a:extLst>
              <a:ext uri="{FF2B5EF4-FFF2-40B4-BE49-F238E27FC236}">
                <a16:creationId xmlns:a16="http://schemas.microsoft.com/office/drawing/2014/main" id="{AAA78128-95F5-4C3C-A80D-C0ACBBE84082}"/>
              </a:ext>
            </a:extLst>
          </p:cNvPr>
          <p:cNvSpPr/>
          <p:nvPr/>
        </p:nvSpPr>
        <p:spPr>
          <a:xfrm>
            <a:off x="9449784" y="2844279"/>
            <a:ext cx="353098" cy="270002"/>
          </a:xfrm>
          <a:prstGeom prst="rightArrow">
            <a:avLst>
              <a:gd name="adj1" fmla="val 50000"/>
              <a:gd name="adj2" fmla="val 65846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0" name="화살표: 오각형 119">
            <a:extLst>
              <a:ext uri="{FF2B5EF4-FFF2-40B4-BE49-F238E27FC236}">
                <a16:creationId xmlns:a16="http://schemas.microsoft.com/office/drawing/2014/main" id="{F45E4D95-0093-4D74-A5BF-32F7ABBD1097}"/>
              </a:ext>
            </a:extLst>
          </p:cNvPr>
          <p:cNvSpPr/>
          <p:nvPr/>
        </p:nvSpPr>
        <p:spPr>
          <a:xfrm>
            <a:off x="6119368" y="2073885"/>
            <a:ext cx="1456750" cy="516702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endParaRPr lang="ko-KR" altLang="en-US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2" name="Picture 6" descr="MySQL 기본 명령어 모음 | ThinkGround">
            <a:extLst>
              <a:ext uri="{FF2B5EF4-FFF2-40B4-BE49-F238E27FC236}">
                <a16:creationId xmlns:a16="http://schemas.microsoft.com/office/drawing/2014/main" id="{2F7E6699-86F9-4F2D-AE0B-23CE648E1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713" y="2179851"/>
            <a:ext cx="515349" cy="31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0B79042-09B6-4A81-AF1E-971B9F36B2A1}"/>
              </a:ext>
            </a:extLst>
          </p:cNvPr>
          <p:cNvSpPr/>
          <p:nvPr/>
        </p:nvSpPr>
        <p:spPr>
          <a:xfrm>
            <a:off x="6047677" y="2072295"/>
            <a:ext cx="113745" cy="52090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화살표: 오각형 124">
            <a:extLst>
              <a:ext uri="{FF2B5EF4-FFF2-40B4-BE49-F238E27FC236}">
                <a16:creationId xmlns:a16="http://schemas.microsoft.com/office/drawing/2014/main" id="{7300F98F-9C7E-49B5-A0AD-C17E83EB7AB6}"/>
              </a:ext>
            </a:extLst>
          </p:cNvPr>
          <p:cNvSpPr/>
          <p:nvPr/>
        </p:nvSpPr>
        <p:spPr>
          <a:xfrm>
            <a:off x="7863963" y="4507754"/>
            <a:ext cx="1456750" cy="516702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 1    </a:t>
            </a: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1F48CEC-0449-44F7-82C4-1D1061F9F163}"/>
              </a:ext>
            </a:extLst>
          </p:cNvPr>
          <p:cNvGrpSpPr/>
          <p:nvPr/>
        </p:nvGrpSpPr>
        <p:grpSpPr>
          <a:xfrm>
            <a:off x="8869143" y="4511642"/>
            <a:ext cx="471882" cy="539474"/>
            <a:chOff x="4528001" y="2714171"/>
            <a:chExt cx="2087525" cy="2386539"/>
          </a:xfrm>
        </p:grpSpPr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791A8784-C5FD-46CD-AC52-023777D017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64"/>
            <a:stretch/>
          </p:blipFill>
          <p:spPr>
            <a:xfrm>
              <a:off x="4528001" y="4342179"/>
              <a:ext cx="2087525" cy="758531"/>
            </a:xfrm>
            <a:prstGeom prst="rect">
              <a:avLst/>
            </a:prstGeom>
          </p:spPr>
        </p:pic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A98F3575-993E-4255-8643-62580D5090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041"/>
            <a:stretch/>
          </p:blipFill>
          <p:spPr>
            <a:xfrm>
              <a:off x="4838502" y="2714171"/>
              <a:ext cx="1527948" cy="1456779"/>
            </a:xfrm>
            <a:prstGeom prst="rect">
              <a:avLst/>
            </a:prstGeom>
          </p:spPr>
        </p:pic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F76128F-8F88-45BE-A035-83FE087D911D}"/>
              </a:ext>
            </a:extLst>
          </p:cNvPr>
          <p:cNvSpPr/>
          <p:nvPr/>
        </p:nvSpPr>
        <p:spPr>
          <a:xfrm>
            <a:off x="7806732" y="4500568"/>
            <a:ext cx="113745" cy="52090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FF1272EA-30DD-4A60-8701-48F703CEB1CA}"/>
              </a:ext>
            </a:extLst>
          </p:cNvPr>
          <p:cNvCxnSpPr>
            <a:cxnSpLocks/>
          </p:cNvCxnSpPr>
          <p:nvPr/>
        </p:nvCxnSpPr>
        <p:spPr>
          <a:xfrm>
            <a:off x="7795538" y="2558529"/>
            <a:ext cx="0" cy="837712"/>
          </a:xfrm>
          <a:prstGeom prst="line">
            <a:avLst/>
          </a:prstGeom>
          <a:ln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화살표: 오각형 131">
            <a:extLst>
              <a:ext uri="{FF2B5EF4-FFF2-40B4-BE49-F238E27FC236}">
                <a16:creationId xmlns:a16="http://schemas.microsoft.com/office/drawing/2014/main" id="{06C9BEF2-5F55-4E87-A188-4819874DA00A}"/>
              </a:ext>
            </a:extLst>
          </p:cNvPr>
          <p:cNvSpPr/>
          <p:nvPr/>
        </p:nvSpPr>
        <p:spPr>
          <a:xfrm>
            <a:off x="7864972" y="2069704"/>
            <a:ext cx="1456750" cy="516702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    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2945372-42D8-4345-AEAB-FA1625A92470}"/>
              </a:ext>
            </a:extLst>
          </p:cNvPr>
          <p:cNvGrpSpPr/>
          <p:nvPr/>
        </p:nvGrpSpPr>
        <p:grpSpPr>
          <a:xfrm>
            <a:off x="8870152" y="2084615"/>
            <a:ext cx="471882" cy="539474"/>
            <a:chOff x="4528001" y="2714171"/>
            <a:chExt cx="2087525" cy="2386539"/>
          </a:xfrm>
        </p:grpSpPr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BC9D99E2-1348-44D6-B0E1-A105BA1198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64"/>
            <a:stretch/>
          </p:blipFill>
          <p:spPr>
            <a:xfrm>
              <a:off x="4528001" y="4342179"/>
              <a:ext cx="2087525" cy="758531"/>
            </a:xfrm>
            <a:prstGeom prst="rect">
              <a:avLst/>
            </a:prstGeom>
          </p:spPr>
        </p:pic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89D70149-ED54-4001-BCFB-70EAE8549B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041"/>
            <a:stretch/>
          </p:blipFill>
          <p:spPr>
            <a:xfrm>
              <a:off x="4838502" y="2714171"/>
              <a:ext cx="1527948" cy="1456779"/>
            </a:xfrm>
            <a:prstGeom prst="rect">
              <a:avLst/>
            </a:prstGeom>
          </p:spPr>
        </p:pic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740D242-1B81-45B7-9E05-1EF6B28C97F3}"/>
              </a:ext>
            </a:extLst>
          </p:cNvPr>
          <p:cNvSpPr/>
          <p:nvPr/>
        </p:nvSpPr>
        <p:spPr>
          <a:xfrm>
            <a:off x="7807741" y="2062518"/>
            <a:ext cx="113745" cy="52090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화살표: 오각형 136">
            <a:extLst>
              <a:ext uri="{FF2B5EF4-FFF2-40B4-BE49-F238E27FC236}">
                <a16:creationId xmlns:a16="http://schemas.microsoft.com/office/drawing/2014/main" id="{F32B7899-874F-4CC8-91D7-60EB713A3A9A}"/>
              </a:ext>
            </a:extLst>
          </p:cNvPr>
          <p:cNvSpPr/>
          <p:nvPr/>
        </p:nvSpPr>
        <p:spPr>
          <a:xfrm>
            <a:off x="9743602" y="2738411"/>
            <a:ext cx="1456750" cy="516702"/>
          </a:xfrm>
          <a:prstGeom prst="homePlate">
            <a:avLst>
              <a:gd name="adj" fmla="val 0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⑤ 응답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생성</a:t>
            </a:r>
          </a:p>
        </p:txBody>
      </p:sp>
      <p:sp>
        <p:nvSpPr>
          <p:cNvPr id="138" name="화살표: 오른쪽 137">
            <a:extLst>
              <a:ext uri="{FF2B5EF4-FFF2-40B4-BE49-F238E27FC236}">
                <a16:creationId xmlns:a16="http://schemas.microsoft.com/office/drawing/2014/main" id="{C8AB4A9E-BC84-488E-8E00-A920B8FB7A5A}"/>
              </a:ext>
            </a:extLst>
          </p:cNvPr>
          <p:cNvSpPr/>
          <p:nvPr/>
        </p:nvSpPr>
        <p:spPr>
          <a:xfrm rot="5400000">
            <a:off x="10295428" y="3296661"/>
            <a:ext cx="353098" cy="270002"/>
          </a:xfrm>
          <a:prstGeom prst="rightArrow">
            <a:avLst>
              <a:gd name="adj1" fmla="val 50000"/>
              <a:gd name="adj2" fmla="val 65846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9" name="화살표: 오각형 138">
            <a:extLst>
              <a:ext uri="{FF2B5EF4-FFF2-40B4-BE49-F238E27FC236}">
                <a16:creationId xmlns:a16="http://schemas.microsoft.com/office/drawing/2014/main" id="{215CBA0F-8338-4E11-A119-874C7192389F}"/>
              </a:ext>
            </a:extLst>
          </p:cNvPr>
          <p:cNvSpPr/>
          <p:nvPr/>
        </p:nvSpPr>
        <p:spPr>
          <a:xfrm>
            <a:off x="9743602" y="3562964"/>
            <a:ext cx="1456750" cy="516702"/>
          </a:xfrm>
          <a:prstGeom prst="homePlate">
            <a:avLst>
              <a:gd name="adj" fmla="val 0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⑥ 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JSON </a:t>
            </a:r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변환</a:t>
            </a: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B1681FCD-4D1B-4DA9-9A15-8CD12DCED4C3}"/>
              </a:ext>
            </a:extLst>
          </p:cNvPr>
          <p:cNvCxnSpPr>
            <a:cxnSpLocks/>
          </p:cNvCxnSpPr>
          <p:nvPr/>
        </p:nvCxnSpPr>
        <p:spPr>
          <a:xfrm>
            <a:off x="2340359" y="3396241"/>
            <a:ext cx="72445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화살표: 오각형 141">
            <a:extLst>
              <a:ext uri="{FF2B5EF4-FFF2-40B4-BE49-F238E27FC236}">
                <a16:creationId xmlns:a16="http://schemas.microsoft.com/office/drawing/2014/main" id="{7698C9C9-68BB-4746-947E-7E5B291C3DB9}"/>
              </a:ext>
            </a:extLst>
          </p:cNvPr>
          <p:cNvSpPr/>
          <p:nvPr/>
        </p:nvSpPr>
        <p:spPr>
          <a:xfrm>
            <a:off x="2644258" y="3553183"/>
            <a:ext cx="1456750" cy="516702"/>
          </a:xfrm>
          <a:prstGeom prst="homePlate">
            <a:avLst>
              <a:gd name="adj" fmla="val 0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⑦ 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Response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화면 표시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43" name="화살표: 오른쪽 142">
            <a:extLst>
              <a:ext uri="{FF2B5EF4-FFF2-40B4-BE49-F238E27FC236}">
                <a16:creationId xmlns:a16="http://schemas.microsoft.com/office/drawing/2014/main" id="{AC0EEECE-7227-442C-BA9E-78154ECA3A5B}"/>
              </a:ext>
            </a:extLst>
          </p:cNvPr>
          <p:cNvSpPr/>
          <p:nvPr/>
        </p:nvSpPr>
        <p:spPr>
          <a:xfrm rot="10800000">
            <a:off x="4101007" y="3680086"/>
            <a:ext cx="5642594" cy="270002"/>
          </a:xfrm>
          <a:prstGeom prst="rightArrow">
            <a:avLst>
              <a:gd name="adj1" fmla="val 50000"/>
              <a:gd name="adj2" fmla="val 65846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54ED5555-6F5C-4A85-81E4-E538CF52349B}"/>
              </a:ext>
            </a:extLst>
          </p:cNvPr>
          <p:cNvCxnSpPr>
            <a:cxnSpLocks/>
          </p:cNvCxnSpPr>
          <p:nvPr/>
        </p:nvCxnSpPr>
        <p:spPr>
          <a:xfrm>
            <a:off x="9612388" y="3396241"/>
            <a:ext cx="0" cy="842008"/>
          </a:xfrm>
          <a:prstGeom prst="line">
            <a:avLst/>
          </a:prstGeom>
          <a:ln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06A30CC8-46D1-408A-A680-7F6595CC0440}"/>
              </a:ext>
            </a:extLst>
          </p:cNvPr>
          <p:cNvSpPr/>
          <p:nvPr/>
        </p:nvSpPr>
        <p:spPr>
          <a:xfrm>
            <a:off x="1841743" y="2081753"/>
            <a:ext cx="348131" cy="21440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</a:t>
            </a:r>
            <a:r>
              <a:rPr lang="en-US" altLang="ko-KR" sz="16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387622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F129ADE-D543-401F-8D0B-42AEF9F4A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862" y="195338"/>
            <a:ext cx="4419600" cy="638970"/>
          </a:xfrm>
        </p:spPr>
        <p:txBody>
          <a:bodyPr>
            <a:normAutofit fontScale="90000"/>
          </a:bodyPr>
          <a:lstStyle/>
          <a:p>
            <a:r>
              <a:rPr kumimoji="1" lang="en-US" altLang="ko-KR" sz="4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REST</a:t>
            </a:r>
            <a:r>
              <a:rPr kumimoji="1" lang="ko-KR" altLang="en-US" sz="4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1" lang="en-US" altLang="ko-KR" sz="4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 </a:t>
            </a:r>
            <a:r>
              <a:rPr kumimoji="1" lang="ko-KR" altLang="en-US" sz="4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명세</a:t>
            </a:r>
            <a:endParaRPr lang="ko-KR" altLang="en-US" sz="4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12451F-AA8A-481B-A770-6A5EA6C6B0EA}"/>
              </a:ext>
            </a:extLst>
          </p:cNvPr>
          <p:cNvSpPr/>
          <p:nvPr/>
        </p:nvSpPr>
        <p:spPr>
          <a:xfrm>
            <a:off x="0" y="0"/>
            <a:ext cx="1407886" cy="6858000"/>
          </a:xfrm>
          <a:prstGeom prst="rect">
            <a:avLst/>
          </a:prstGeom>
          <a:solidFill>
            <a:schemeClr val="bg1">
              <a:lumMod val="8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78FD73-ECE3-404F-8763-79E2B1C2570B}"/>
              </a:ext>
            </a:extLst>
          </p:cNvPr>
          <p:cNvSpPr/>
          <p:nvPr/>
        </p:nvSpPr>
        <p:spPr>
          <a:xfrm>
            <a:off x="0" y="2278743"/>
            <a:ext cx="1407886" cy="43542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Noto Sans KR"/>
              </a:rPr>
              <a:t>개발 시스템 </a:t>
            </a:r>
            <a:endParaRPr lang="en-US" altLang="ko-KR" sz="1400" dirty="0">
              <a:solidFill>
                <a:schemeClr val="bg1"/>
              </a:solidFill>
              <a:latin typeface="Noto Sans KR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Noto Sans KR"/>
              </a:rPr>
              <a:t>구성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C3C56A-4C29-4043-B014-AF6E339E08DB}"/>
              </a:ext>
            </a:extLst>
          </p:cNvPr>
          <p:cNvSpPr/>
          <p:nvPr/>
        </p:nvSpPr>
        <p:spPr>
          <a:xfrm>
            <a:off x="1614074" y="1145494"/>
            <a:ext cx="10394149" cy="557310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1B0F5C1-24B4-451E-AD92-4950B797A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609" y="6087609"/>
            <a:ext cx="770391" cy="7703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633FFB02-5520-4A44-8DEA-F20C27526BCD}"/>
              </a:ext>
            </a:extLst>
          </p:cNvPr>
          <p:cNvSpPr/>
          <p:nvPr/>
        </p:nvSpPr>
        <p:spPr>
          <a:xfrm>
            <a:off x="1783686" y="1348964"/>
            <a:ext cx="3209228" cy="516702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ㅇㅇㅇㅇㅇ</a:t>
            </a:r>
            <a:endParaRPr lang="ko-KR" altLang="en-US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B790FE-3F56-4A92-9A2B-FA435AFC4610}"/>
              </a:ext>
            </a:extLst>
          </p:cNvPr>
          <p:cNvSpPr/>
          <p:nvPr/>
        </p:nvSpPr>
        <p:spPr>
          <a:xfrm>
            <a:off x="1783686" y="1302515"/>
            <a:ext cx="116114" cy="6096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185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BE602C-722B-4F3E-8FAF-32002871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명세 목록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829CBD-FDE1-49C7-8F59-92F9AEE14FFD}"/>
              </a:ext>
            </a:extLst>
          </p:cNvPr>
          <p:cNvGraphicFramePr>
            <a:graphicFrameLocks noGrp="1"/>
          </p:cNvGraphicFramePr>
          <p:nvPr/>
        </p:nvGraphicFramePr>
        <p:xfrm>
          <a:off x="1098745" y="1813175"/>
          <a:ext cx="1051560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41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4006392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207154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/auth/</a:t>
                      </a:r>
                      <a:r>
                        <a:rPr lang="en-US" altLang="ko-KR" sz="1200" dirty="0" err="1"/>
                        <a:t>signin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Users-01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3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296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78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857622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25D8E1B1-0DBF-4F36-97E7-A0603DDF1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609" y="6087609"/>
            <a:ext cx="770391" cy="7703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822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BE602C-722B-4F3E-8FAF-32002871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상세 명세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829CBD-FDE1-49C7-8F59-92F9AEE14FFD}"/>
              </a:ext>
            </a:extLst>
          </p:cNvPr>
          <p:cNvGraphicFramePr>
            <a:graphicFrameLocks noGrp="1"/>
          </p:cNvGraphicFramePr>
          <p:nvPr/>
        </p:nvGraphicFramePr>
        <p:xfrm>
          <a:off x="1098745" y="1813175"/>
          <a:ext cx="105156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41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4006392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207154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/auth/</a:t>
                      </a:r>
                      <a:r>
                        <a:rPr lang="en-US" altLang="ko-KR" sz="1200" dirty="0" err="1"/>
                        <a:t>signin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Auth-01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F226905-024C-4372-98B1-33BF7E26573E}"/>
              </a:ext>
            </a:extLst>
          </p:cNvPr>
          <p:cNvGraphicFramePr>
            <a:graphicFrameLocks noGrp="1"/>
          </p:cNvGraphicFramePr>
          <p:nvPr/>
        </p:nvGraphicFramePr>
        <p:xfrm>
          <a:off x="1098744" y="2677343"/>
          <a:ext cx="10515602" cy="375671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21249">
                  <a:extLst>
                    <a:ext uri="{9D8B030D-6E8A-4147-A177-3AD203B41FA5}">
                      <a16:colId xmlns:a16="http://schemas.microsoft.com/office/drawing/2014/main" val="93990522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260905356"/>
                    </a:ext>
                  </a:extLst>
                </a:gridCol>
                <a:gridCol w="6683433">
                  <a:extLst>
                    <a:ext uri="{9D8B030D-6E8A-4147-A177-3AD203B41FA5}">
                      <a16:colId xmlns:a16="http://schemas.microsoft.com/office/drawing/2014/main" val="3484735828"/>
                    </a:ext>
                  </a:extLst>
                </a:gridCol>
                <a:gridCol w="2096273">
                  <a:extLst>
                    <a:ext uri="{9D8B030D-6E8A-4147-A177-3AD203B41FA5}">
                      <a16:colId xmlns:a16="http://schemas.microsoft.com/office/drawing/2014/main" val="663733866"/>
                    </a:ext>
                  </a:extLst>
                </a:gridCol>
              </a:tblGrid>
              <a:tr h="536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1704078"/>
                  </a:ext>
                </a:extLst>
              </a:tr>
              <a:tr h="53667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Request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Line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요청라인 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질의문자열</a:t>
                      </a:r>
                      <a:r>
                        <a:rPr lang="en-US" altLang="ko-KR" sz="1200" b="0" dirty="0"/>
                        <a:t>)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067022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Header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363667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Body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385129"/>
                  </a:ext>
                </a:extLst>
              </a:tr>
              <a:tr h="53667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Response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Line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/>
                        <a:t>응답코드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19766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Header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362431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Body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036565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0BFC60CB-2D4A-4AB3-8EF1-2EE0F9A37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609" y="6087609"/>
            <a:ext cx="770391" cy="7703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464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>
            <a:extLst>
              <a:ext uri="{FF2B5EF4-FFF2-40B4-BE49-F238E27FC236}">
                <a16:creationId xmlns:a16="http://schemas.microsoft.com/office/drawing/2014/main" id="{7C501145-EE8A-4D7B-9880-D10E183D4420}"/>
              </a:ext>
            </a:extLst>
          </p:cNvPr>
          <p:cNvSpPr txBox="1">
            <a:spLocks/>
          </p:cNvSpPr>
          <p:nvPr/>
        </p:nvSpPr>
        <p:spPr>
          <a:xfrm>
            <a:off x="2566620" y="2523103"/>
            <a:ext cx="7058759" cy="1811793"/>
          </a:xfrm>
          <a:prstGeom prst="rect">
            <a:avLst/>
          </a:prstGeom>
          <a:solidFill>
            <a:schemeClr val="tx1">
              <a:alpha val="70000"/>
            </a:schemeClr>
          </a:solidFill>
          <a:effectLst>
            <a:softEdge rad="622300"/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화면 설계서 및 실제 작동 과정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D6C1BAE-5CA5-498E-B1AD-2B3E0DEDC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609" y="6087609"/>
            <a:ext cx="770391" cy="77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758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089664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2DD3D91-10A4-48E4-B0F4-B46090AAA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609" y="6087609"/>
            <a:ext cx="770391" cy="7703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419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83277" y="70517"/>
            <a:ext cx="3238847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1000" dirty="0" err="1"/>
              <a:t>signin</a:t>
            </a:r>
            <a:r>
              <a:rPr kumimoji="1" lang="en-US" altLang="ko-KR" sz="1000" dirty="0"/>
              <a:t> : </a:t>
            </a:r>
            <a:r>
              <a:rPr kumimoji="1" lang="ko-KR" altLang="en-US" sz="1000" dirty="0"/>
              <a:t>회원가입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3872757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63395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가입에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필요한 항목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이메일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350460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아이디 유효성 검사</a:t>
                      </a:r>
                      <a:br>
                        <a:rPr lang="en-US" altLang="ko-KR" sz="900" dirty="0">
                          <a:latin typeface="+mn-ea"/>
                          <a:ea typeface="+mn-ea"/>
                        </a:rPr>
                      </a:b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@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29916"/>
                  </a:ext>
                </a:extLst>
              </a:tr>
              <a:tr h="633954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유효성 검사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특수문자 포함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공백 없음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8~20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672611"/>
                  </a:ext>
                </a:extLst>
              </a:tr>
              <a:tr h="5418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회원정보를 받아 데이터베이스에 저장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회원정보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이메일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),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이름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비밀번호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7422F50D-E9AA-460A-B70B-85E4E5AA935E}"/>
              </a:ext>
            </a:extLst>
          </p:cNvPr>
          <p:cNvSpPr txBox="1">
            <a:spLocks/>
          </p:cNvSpPr>
          <p:nvPr/>
        </p:nvSpPr>
        <p:spPr>
          <a:xfrm>
            <a:off x="5770703" y="70517"/>
            <a:ext cx="3117375" cy="237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  <a:endParaRPr kumimoji="1" lang="ko-Kore-KR" altLang="en-US" sz="1000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43ED692A-EB5D-4471-9574-AA684563BB77}"/>
              </a:ext>
            </a:extLst>
          </p:cNvPr>
          <p:cNvSpPr txBox="1">
            <a:spLocks/>
          </p:cNvSpPr>
          <p:nvPr/>
        </p:nvSpPr>
        <p:spPr>
          <a:xfrm>
            <a:off x="10513808" y="61859"/>
            <a:ext cx="1550917" cy="2460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1000" dirty="0"/>
              <a:t>Users-01</a:t>
            </a:r>
            <a:endParaRPr kumimoji="1" lang="ko-Kore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54FD4-9E6F-426C-813C-75CFFCAE9AB7}"/>
              </a:ext>
            </a:extLst>
          </p:cNvPr>
          <p:cNvSpPr txBox="1"/>
          <p:nvPr/>
        </p:nvSpPr>
        <p:spPr>
          <a:xfrm>
            <a:off x="3696417" y="32443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F0CFBB-871E-4066-8445-3080F30F7E5E}"/>
              </a:ext>
            </a:extLst>
          </p:cNvPr>
          <p:cNvSpPr/>
          <p:nvPr/>
        </p:nvSpPr>
        <p:spPr>
          <a:xfrm>
            <a:off x="2660076" y="2342197"/>
            <a:ext cx="3724096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3800" b="1" cap="none" spc="0" dirty="0">
                <a:ln w="6600">
                  <a:solidFill>
                    <a:schemeClr val="accent2">
                      <a:alpha val="15000"/>
                    </a:schemeClr>
                  </a:solidFill>
                  <a:prstDash val="solid"/>
                </a:ln>
                <a:solidFill>
                  <a:srgbClr val="FFFFFF">
                    <a:alpha val="15000"/>
                  </a:srgb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예시</a:t>
            </a:r>
            <a:endParaRPr lang="en-US" altLang="ko-KR" sz="13800" b="1" cap="none" spc="0" dirty="0">
              <a:ln w="6600">
                <a:solidFill>
                  <a:schemeClr val="accent2">
                    <a:alpha val="15000"/>
                  </a:schemeClr>
                </a:solidFill>
                <a:prstDash val="solid"/>
              </a:ln>
              <a:solidFill>
                <a:srgbClr val="FFFFFF">
                  <a:alpha val="15000"/>
                </a:srgb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C323E7B-55FE-45AB-BD45-4A6803F56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609" y="6087609"/>
            <a:ext cx="770391" cy="7703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252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>
            <a:extLst>
              <a:ext uri="{FF2B5EF4-FFF2-40B4-BE49-F238E27FC236}">
                <a16:creationId xmlns:a16="http://schemas.microsoft.com/office/drawing/2014/main" id="{7C501145-EE8A-4D7B-9880-D10E183D4420}"/>
              </a:ext>
            </a:extLst>
          </p:cNvPr>
          <p:cNvSpPr txBox="1">
            <a:spLocks/>
          </p:cNvSpPr>
          <p:nvPr/>
        </p:nvSpPr>
        <p:spPr>
          <a:xfrm>
            <a:off x="2566620" y="2523103"/>
            <a:ext cx="7058759" cy="1811793"/>
          </a:xfrm>
          <a:prstGeom prst="rect">
            <a:avLst/>
          </a:prstGeom>
          <a:solidFill>
            <a:schemeClr val="tx1">
              <a:alpha val="70000"/>
            </a:schemeClr>
          </a:solidFill>
          <a:effectLst>
            <a:softEdge rad="622300"/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대회 제출용 모델 결과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E6BE574-3666-4D2E-9C8C-6D100DF54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609" y="6087609"/>
            <a:ext cx="770391" cy="7703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8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52342D-DB91-487E-B420-C6763A7960B6}"/>
              </a:ext>
            </a:extLst>
          </p:cNvPr>
          <p:cNvSpPr/>
          <p:nvPr/>
        </p:nvSpPr>
        <p:spPr>
          <a:xfrm>
            <a:off x="4944036" y="0"/>
            <a:ext cx="7247964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7C501145-EE8A-4D7B-9880-D10E183D4420}"/>
              </a:ext>
            </a:extLst>
          </p:cNvPr>
          <p:cNvSpPr txBox="1">
            <a:spLocks/>
          </p:cNvSpPr>
          <p:nvPr/>
        </p:nvSpPr>
        <p:spPr>
          <a:xfrm>
            <a:off x="1349446" y="2944906"/>
            <a:ext cx="2131173" cy="968188"/>
          </a:xfrm>
          <a:prstGeom prst="rect">
            <a:avLst/>
          </a:prstGeom>
          <a:solidFill>
            <a:schemeClr val="tx1">
              <a:alpha val="70000"/>
            </a:schemeClr>
          </a:solidFill>
          <a:effectLst>
            <a:softEdge rad="622300"/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57F1A63-23C9-47F9-813C-5D68B242A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609" y="6087609"/>
            <a:ext cx="770391" cy="7703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부제목 4">
            <a:extLst>
              <a:ext uri="{FF2B5EF4-FFF2-40B4-BE49-F238E27FC236}">
                <a16:creationId xmlns:a16="http://schemas.microsoft.com/office/drawing/2014/main" id="{BA312C21-BCBD-43FB-AA20-28E60E4A099E}"/>
              </a:ext>
            </a:extLst>
          </p:cNvPr>
          <p:cNvSpPr txBox="1">
            <a:spLocks/>
          </p:cNvSpPr>
          <p:nvPr/>
        </p:nvSpPr>
        <p:spPr>
          <a:xfrm>
            <a:off x="6096000" y="457200"/>
            <a:ext cx="5864008" cy="6004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AutoNum type="arabicPeriod"/>
            </a:pPr>
            <a:r>
              <a:rPr lang="ko-KR" altLang="en-US" sz="20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  <a:endParaRPr lang="en-US" altLang="ko-KR" sz="2000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algn="l">
              <a:lnSpc>
                <a:spcPct val="120000"/>
              </a:lnSpc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공모전 및 주제</a:t>
            </a:r>
            <a:endParaRPr lang="en-US" altLang="ko-KR" sz="1600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algn="l">
              <a:lnSpc>
                <a:spcPct val="120000"/>
              </a:lnSpc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 데이터</a:t>
            </a:r>
            <a:endParaRPr lang="en-US" altLang="ko-KR" sz="1600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 algn="l">
              <a:lnSpc>
                <a:spcPct val="120000"/>
              </a:lnSpc>
              <a:buAutoNum type="arabicPeriod"/>
            </a:pPr>
            <a:r>
              <a:rPr lang="ko-KR" altLang="en-US" sz="20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 별 맡은 역할</a:t>
            </a:r>
            <a:endParaRPr lang="en-US" altLang="ko-KR" sz="2000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 algn="l">
              <a:lnSpc>
                <a:spcPct val="120000"/>
              </a:lnSpc>
              <a:buAutoNum type="arabicPeriod"/>
            </a:pPr>
            <a:r>
              <a:rPr lang="ko-KR" altLang="en-US" sz="20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시스템 구성</a:t>
            </a:r>
            <a:endParaRPr lang="en-US" altLang="ko-KR" sz="2000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algn="l">
              <a:lnSpc>
                <a:spcPct val="120000"/>
              </a:lnSpc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프레임워크</a:t>
            </a:r>
            <a:endParaRPr lang="en-US" altLang="ko-KR" sz="1600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algn="l">
              <a:lnSpc>
                <a:spcPct val="120000"/>
              </a:lnSpc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데이터베이스</a:t>
            </a:r>
            <a:endParaRPr lang="en-US" altLang="ko-KR" sz="1600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algn="l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REST API </a:t>
            </a:r>
            <a:r>
              <a:rPr lang="ko-KR" altLang="en-US" sz="16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</a:t>
            </a:r>
            <a:endParaRPr lang="en-US" altLang="ko-KR" sz="1600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 algn="l">
              <a:lnSpc>
                <a:spcPct val="120000"/>
              </a:lnSpc>
              <a:buAutoNum type="arabicPeriod"/>
            </a:pPr>
            <a:r>
              <a:rPr lang="ko-KR" altLang="en-US" sz="20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기능</a:t>
            </a:r>
            <a:endParaRPr lang="en-US" altLang="ko-KR" sz="2000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algn="l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FE(</a:t>
            </a:r>
            <a:r>
              <a:rPr lang="ko-KR" altLang="en-US" sz="16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화면</a:t>
            </a:r>
            <a:r>
              <a:rPr lang="en-US" altLang="ko-KR" sz="16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742950" lvl="1" indent="-285750" algn="l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BE(API</a:t>
            </a:r>
            <a:r>
              <a:rPr lang="ko-KR" altLang="en-US" sz="16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목록</a:t>
            </a:r>
            <a:r>
              <a:rPr lang="en-US" altLang="ko-KR" sz="16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DB </a:t>
            </a:r>
            <a:r>
              <a:rPr lang="ko-KR" altLang="en-US" sz="16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</a:t>
            </a:r>
            <a:r>
              <a:rPr lang="en-US" altLang="ko-KR" sz="16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742950" lvl="1" indent="-285750" algn="l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DA(</a:t>
            </a:r>
            <a:r>
              <a:rPr lang="ko-KR" altLang="en-US" sz="16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방법</a:t>
            </a:r>
            <a:r>
              <a:rPr lang="en-US" altLang="ko-KR" sz="16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457200" indent="-457200" algn="l">
              <a:lnSpc>
                <a:spcPct val="120000"/>
              </a:lnSpc>
              <a:buAutoNum type="arabicPeriod"/>
            </a:pPr>
            <a:r>
              <a:rPr lang="ko-KR" altLang="en-US" sz="20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대회 제출용 모델 결과</a:t>
            </a:r>
            <a:endParaRPr lang="en-US" altLang="ko-KR" sz="2000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 algn="l">
              <a:lnSpc>
                <a:spcPct val="120000"/>
              </a:lnSpc>
              <a:buAutoNum type="arabicPeriod"/>
            </a:pPr>
            <a:r>
              <a:rPr lang="ko-KR" altLang="en-US" sz="20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 별 소감</a:t>
            </a:r>
          </a:p>
        </p:txBody>
      </p:sp>
    </p:spTree>
    <p:extLst>
      <p:ext uri="{BB962C8B-B14F-4D97-AF65-F5344CB8AC3E}">
        <p14:creationId xmlns:p14="http://schemas.microsoft.com/office/powerpoint/2010/main" val="1044527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F129ADE-D543-401F-8D0B-42AEF9F4A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862" y="195338"/>
            <a:ext cx="4419600" cy="638970"/>
          </a:xfrm>
        </p:spPr>
        <p:txBody>
          <a:bodyPr>
            <a:normAutofit fontScale="90000"/>
          </a:bodyPr>
          <a:lstStyle/>
          <a:p>
            <a:r>
              <a:rPr kumimoji="1" lang="ko-KR" altLang="en-US" sz="4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검증 결과 변화</a:t>
            </a:r>
            <a:endParaRPr lang="ko-KR" altLang="en-US" sz="4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12451F-AA8A-481B-A770-6A5EA6C6B0EA}"/>
              </a:ext>
            </a:extLst>
          </p:cNvPr>
          <p:cNvSpPr/>
          <p:nvPr/>
        </p:nvSpPr>
        <p:spPr>
          <a:xfrm>
            <a:off x="0" y="0"/>
            <a:ext cx="1407886" cy="6858000"/>
          </a:xfrm>
          <a:prstGeom prst="rect">
            <a:avLst/>
          </a:prstGeom>
          <a:solidFill>
            <a:schemeClr val="bg1">
              <a:lumMod val="8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78FD73-ECE3-404F-8763-79E2B1C2570B}"/>
              </a:ext>
            </a:extLst>
          </p:cNvPr>
          <p:cNvSpPr/>
          <p:nvPr/>
        </p:nvSpPr>
        <p:spPr>
          <a:xfrm>
            <a:off x="0" y="2278743"/>
            <a:ext cx="1407886" cy="43542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대회 제출용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모델 결과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B31B3B-58EE-4096-924A-26597B6AC2E0}"/>
              </a:ext>
            </a:extLst>
          </p:cNvPr>
          <p:cNvSpPr/>
          <p:nvPr/>
        </p:nvSpPr>
        <p:spPr>
          <a:xfrm>
            <a:off x="1614074" y="1145494"/>
            <a:ext cx="10394149" cy="557310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7407D18-FC19-4843-B0DD-D7B316686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609" y="6087609"/>
            <a:ext cx="770391" cy="7703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63095D4-2EEF-4EBE-8CE8-D50002926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623" y="2392938"/>
            <a:ext cx="7457303" cy="40798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F2E36A2-D348-4BD8-A155-F3CB73CA6A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81" r="1132" b="-190"/>
          <a:stretch/>
        </p:blipFill>
        <p:spPr>
          <a:xfrm>
            <a:off x="3120596" y="1376865"/>
            <a:ext cx="7457303" cy="192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71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>
            <a:extLst>
              <a:ext uri="{FF2B5EF4-FFF2-40B4-BE49-F238E27FC236}">
                <a16:creationId xmlns:a16="http://schemas.microsoft.com/office/drawing/2014/main" id="{7C501145-EE8A-4D7B-9880-D10E183D4420}"/>
              </a:ext>
            </a:extLst>
          </p:cNvPr>
          <p:cNvSpPr txBox="1">
            <a:spLocks/>
          </p:cNvSpPr>
          <p:nvPr/>
        </p:nvSpPr>
        <p:spPr>
          <a:xfrm>
            <a:off x="2566620" y="2523103"/>
            <a:ext cx="7058759" cy="1811793"/>
          </a:xfrm>
          <a:prstGeom prst="rect">
            <a:avLst/>
          </a:prstGeom>
          <a:solidFill>
            <a:schemeClr val="tx1">
              <a:alpha val="70000"/>
            </a:schemeClr>
          </a:solidFill>
          <a:effectLst>
            <a:softEdge rad="622300"/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팀원 별 소감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E6BE574-3666-4D2E-9C8C-6D100DF54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609" y="6087609"/>
            <a:ext cx="770391" cy="7703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13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>
            <a:extLst>
              <a:ext uri="{FF2B5EF4-FFF2-40B4-BE49-F238E27FC236}">
                <a16:creationId xmlns:a16="http://schemas.microsoft.com/office/drawing/2014/main" id="{7C501145-EE8A-4D7B-9880-D10E183D4420}"/>
              </a:ext>
            </a:extLst>
          </p:cNvPr>
          <p:cNvSpPr txBox="1">
            <a:spLocks/>
          </p:cNvSpPr>
          <p:nvPr/>
        </p:nvSpPr>
        <p:spPr>
          <a:xfrm>
            <a:off x="2566620" y="2523103"/>
            <a:ext cx="7058759" cy="1811793"/>
          </a:xfrm>
          <a:prstGeom prst="rect">
            <a:avLst/>
          </a:prstGeom>
          <a:solidFill>
            <a:schemeClr val="tx1">
              <a:alpha val="70000"/>
            </a:schemeClr>
          </a:solidFill>
          <a:effectLst>
            <a:softEdge rad="622300"/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4400" b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91FCE41-AB56-41D4-854C-CE2732EAB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609" y="6087609"/>
            <a:ext cx="770391" cy="7703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19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F129ADE-D543-401F-8D0B-42AEF9F4A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862" y="195338"/>
            <a:ext cx="4419600" cy="638970"/>
          </a:xfrm>
        </p:spPr>
        <p:txBody>
          <a:bodyPr>
            <a:normAutofit fontScale="90000"/>
          </a:bodyPr>
          <a:lstStyle/>
          <a:p>
            <a:r>
              <a:rPr kumimoji="1" lang="ko-KR" altLang="en-US" sz="4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공모전</a:t>
            </a:r>
            <a:r>
              <a:rPr kumimoji="1" lang="en-US" altLang="ko-KR" sz="4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1" lang="ko-KR" altLang="en-US" sz="4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주제</a:t>
            </a:r>
            <a:endParaRPr lang="ko-KR" altLang="en-US" sz="4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3AD3E7-B8ED-43E4-95D5-CAC0D46E9CE5}"/>
              </a:ext>
            </a:extLst>
          </p:cNvPr>
          <p:cNvSpPr/>
          <p:nvPr/>
        </p:nvSpPr>
        <p:spPr>
          <a:xfrm>
            <a:off x="1614074" y="1145494"/>
            <a:ext cx="10394149" cy="557310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12451F-AA8A-481B-A770-6A5EA6C6B0EA}"/>
              </a:ext>
            </a:extLst>
          </p:cNvPr>
          <p:cNvSpPr/>
          <p:nvPr/>
        </p:nvSpPr>
        <p:spPr>
          <a:xfrm>
            <a:off x="0" y="0"/>
            <a:ext cx="1407886" cy="6858000"/>
          </a:xfrm>
          <a:prstGeom prst="rect">
            <a:avLst/>
          </a:prstGeom>
          <a:solidFill>
            <a:schemeClr val="bg1">
              <a:lumMod val="8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78FD73-ECE3-404F-8763-79E2B1C2570B}"/>
              </a:ext>
            </a:extLst>
          </p:cNvPr>
          <p:cNvSpPr/>
          <p:nvPr/>
        </p:nvSpPr>
        <p:spPr>
          <a:xfrm>
            <a:off x="0" y="2278743"/>
            <a:ext cx="1407886" cy="43542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Noto Sans KR"/>
              </a:rPr>
              <a:t>프로젝트 개요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35337D4E-C5C1-416F-BC71-ECE1A7EAA732}"/>
              </a:ext>
            </a:extLst>
          </p:cNvPr>
          <p:cNvSpPr/>
          <p:nvPr/>
        </p:nvSpPr>
        <p:spPr>
          <a:xfrm>
            <a:off x="1783686" y="1348964"/>
            <a:ext cx="2192588" cy="516702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공모전</a:t>
            </a:r>
          </a:p>
        </p:txBody>
      </p:sp>
      <p:pic>
        <p:nvPicPr>
          <p:cNvPr id="1026" name="Picture 2" descr="기상청소개 &gt; 기관소개 &gt; 기상청">
            <a:extLst>
              <a:ext uri="{FF2B5EF4-FFF2-40B4-BE49-F238E27FC236}">
                <a16:creationId xmlns:a16="http://schemas.microsoft.com/office/drawing/2014/main" id="{B3D4CAB3-9691-4857-8B7C-80E149E65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591" y="2069136"/>
            <a:ext cx="2192589" cy="71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B56C315-D423-495C-9A08-9AFE8B3330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298590" y="2983004"/>
            <a:ext cx="3082263" cy="344223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FCAA00F-67F4-40E0-9DC2-B904A7915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609" y="6087609"/>
            <a:ext cx="770391" cy="7703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부제목 4">
            <a:extLst>
              <a:ext uri="{FF2B5EF4-FFF2-40B4-BE49-F238E27FC236}">
                <a16:creationId xmlns:a16="http://schemas.microsoft.com/office/drawing/2014/main" id="{62860AC3-5F3A-435D-BC82-FB758E18BF83}"/>
              </a:ext>
            </a:extLst>
          </p:cNvPr>
          <p:cNvSpPr txBox="1">
            <a:spLocks/>
          </p:cNvSpPr>
          <p:nvPr/>
        </p:nvSpPr>
        <p:spPr>
          <a:xfrm>
            <a:off x="6952343" y="4992336"/>
            <a:ext cx="4673718" cy="119472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20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수치모델 앙상블을 활용한 강수량 예측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B632D06-22FB-4802-A619-335BE1E335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961" t="22813" r="48043" b="-1008"/>
          <a:stretch/>
        </p:blipFill>
        <p:spPr>
          <a:xfrm>
            <a:off x="8043759" y="2046577"/>
            <a:ext cx="2628155" cy="248180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90ACC9-10A1-4E0F-9D18-387DFB0CDCBB}"/>
              </a:ext>
            </a:extLst>
          </p:cNvPr>
          <p:cNvSpPr/>
          <p:nvPr/>
        </p:nvSpPr>
        <p:spPr>
          <a:xfrm>
            <a:off x="8133871" y="2572488"/>
            <a:ext cx="2447933" cy="30549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E58CEF3-0E97-4A4E-A4B1-E386EBCB8FE6}"/>
              </a:ext>
            </a:extLst>
          </p:cNvPr>
          <p:cNvSpPr/>
          <p:nvPr/>
        </p:nvSpPr>
        <p:spPr>
          <a:xfrm rot="5400000">
            <a:off x="8885728" y="4417122"/>
            <a:ext cx="834566" cy="598550"/>
          </a:xfrm>
          <a:prstGeom prst="rightArrow">
            <a:avLst>
              <a:gd name="adj1" fmla="val 50000"/>
              <a:gd name="adj2" fmla="val 67711"/>
            </a:avLst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EFC9BF-DCCF-4C5C-99A3-83BE706F134E}"/>
              </a:ext>
            </a:extLst>
          </p:cNvPr>
          <p:cNvSpPr/>
          <p:nvPr/>
        </p:nvSpPr>
        <p:spPr>
          <a:xfrm>
            <a:off x="1783686" y="1302515"/>
            <a:ext cx="116114" cy="6096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F3591116-BE31-4393-ABEE-C11D9379749B}"/>
              </a:ext>
            </a:extLst>
          </p:cNvPr>
          <p:cNvSpPr/>
          <p:nvPr/>
        </p:nvSpPr>
        <p:spPr>
          <a:xfrm>
            <a:off x="6952343" y="1291236"/>
            <a:ext cx="2192588" cy="516702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주제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165C4A-338D-446F-BA17-8D1AF567282B}"/>
              </a:ext>
            </a:extLst>
          </p:cNvPr>
          <p:cNvSpPr/>
          <p:nvPr/>
        </p:nvSpPr>
        <p:spPr>
          <a:xfrm>
            <a:off x="6952343" y="1244787"/>
            <a:ext cx="116114" cy="6096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27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F129ADE-D543-401F-8D0B-42AEF9F4A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862" y="195338"/>
            <a:ext cx="4419600" cy="638970"/>
          </a:xfrm>
        </p:spPr>
        <p:txBody>
          <a:bodyPr>
            <a:normAutofit fontScale="90000"/>
          </a:bodyPr>
          <a:lstStyle/>
          <a:p>
            <a:r>
              <a:rPr kumimoji="1" lang="ko-KR" altLang="en-US" sz="4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 데이터</a:t>
            </a:r>
            <a:endParaRPr lang="ko-KR" altLang="en-US" sz="4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3AD3E7-B8ED-43E4-95D5-CAC0D46E9CE5}"/>
              </a:ext>
            </a:extLst>
          </p:cNvPr>
          <p:cNvSpPr/>
          <p:nvPr/>
        </p:nvSpPr>
        <p:spPr>
          <a:xfrm>
            <a:off x="1614074" y="1145494"/>
            <a:ext cx="10394149" cy="557310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12451F-AA8A-481B-A770-6A5EA6C6B0EA}"/>
              </a:ext>
            </a:extLst>
          </p:cNvPr>
          <p:cNvSpPr/>
          <p:nvPr/>
        </p:nvSpPr>
        <p:spPr>
          <a:xfrm>
            <a:off x="0" y="0"/>
            <a:ext cx="1407886" cy="6858000"/>
          </a:xfrm>
          <a:prstGeom prst="rect">
            <a:avLst/>
          </a:prstGeom>
          <a:solidFill>
            <a:schemeClr val="bg1">
              <a:lumMod val="8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FE4BE5D-E161-44D7-A5A6-7D72FE7AE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609" y="6087609"/>
            <a:ext cx="770391" cy="7703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83B7C15-7855-46CE-AF18-F5FEF6037AA4}"/>
              </a:ext>
            </a:extLst>
          </p:cNvPr>
          <p:cNvSpPr/>
          <p:nvPr/>
        </p:nvSpPr>
        <p:spPr>
          <a:xfrm>
            <a:off x="0" y="2278743"/>
            <a:ext cx="1407886" cy="43542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Noto Sans KR"/>
              </a:rPr>
              <a:t>프로젝트 개요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C886454-00DB-4736-8127-E359615954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9" t="19450" r="6970" b="21713"/>
          <a:stretch/>
        </p:blipFill>
        <p:spPr>
          <a:xfrm>
            <a:off x="2334793" y="1980847"/>
            <a:ext cx="9262688" cy="3619524"/>
          </a:xfrm>
          <a:prstGeom prst="rect">
            <a:avLst/>
          </a:prstGeom>
        </p:spPr>
      </p:pic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161EEE0-4A28-4564-9A99-9B1CFED4EF1D}"/>
              </a:ext>
            </a:extLst>
          </p:cNvPr>
          <p:cNvSpPr/>
          <p:nvPr/>
        </p:nvSpPr>
        <p:spPr>
          <a:xfrm>
            <a:off x="1783686" y="1348964"/>
            <a:ext cx="2192588" cy="516702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데이터셋 예시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C55F18-F04F-4A90-BFEF-155D7FD425F6}"/>
              </a:ext>
            </a:extLst>
          </p:cNvPr>
          <p:cNvSpPr/>
          <p:nvPr/>
        </p:nvSpPr>
        <p:spPr>
          <a:xfrm>
            <a:off x="1783686" y="1302515"/>
            <a:ext cx="116114" cy="6096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0ABC133-B3FE-4736-9106-9233647447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4" t="83871" r="10164" b="3606"/>
          <a:stretch/>
        </p:blipFill>
        <p:spPr>
          <a:xfrm>
            <a:off x="3122744" y="5712506"/>
            <a:ext cx="6705600" cy="609601"/>
          </a:xfrm>
          <a:prstGeom prst="rect">
            <a:avLst/>
          </a:prstGeom>
        </p:spPr>
      </p:pic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67E52608-A275-48F9-A550-EDDB9D0B3A45}"/>
              </a:ext>
            </a:extLst>
          </p:cNvPr>
          <p:cNvSpPr/>
          <p:nvPr/>
        </p:nvSpPr>
        <p:spPr>
          <a:xfrm>
            <a:off x="9765700" y="5875104"/>
            <a:ext cx="1692485" cy="516702"/>
          </a:xfrm>
          <a:prstGeom prst="homePlate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단위 </a:t>
            </a:r>
            <a:r>
              <a:rPr lang="en-US" altLang="ko-KR" sz="16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mm)</a:t>
            </a:r>
            <a:endParaRPr lang="ko-KR" altLang="en-US" sz="1600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087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F129ADE-D543-401F-8D0B-42AEF9F4A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862" y="195338"/>
            <a:ext cx="4419600" cy="638970"/>
          </a:xfrm>
        </p:spPr>
        <p:txBody>
          <a:bodyPr>
            <a:normAutofit fontScale="90000"/>
          </a:bodyPr>
          <a:lstStyle/>
          <a:p>
            <a:r>
              <a:rPr kumimoji="1" lang="ko-KR" altLang="en-US" sz="4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 데이터</a:t>
            </a:r>
            <a:endParaRPr lang="ko-KR" altLang="en-US" sz="4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3AD3E7-B8ED-43E4-95D5-CAC0D46E9CE5}"/>
              </a:ext>
            </a:extLst>
          </p:cNvPr>
          <p:cNvSpPr/>
          <p:nvPr/>
        </p:nvSpPr>
        <p:spPr>
          <a:xfrm>
            <a:off x="1614074" y="1145494"/>
            <a:ext cx="10394149" cy="557310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12451F-AA8A-481B-A770-6A5EA6C6B0EA}"/>
              </a:ext>
            </a:extLst>
          </p:cNvPr>
          <p:cNvSpPr/>
          <p:nvPr/>
        </p:nvSpPr>
        <p:spPr>
          <a:xfrm>
            <a:off x="0" y="0"/>
            <a:ext cx="1407886" cy="6858000"/>
          </a:xfrm>
          <a:prstGeom prst="rect">
            <a:avLst/>
          </a:prstGeom>
          <a:solidFill>
            <a:schemeClr val="bg1">
              <a:lumMod val="8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FE4BE5D-E161-44D7-A5A6-7D72FE7AE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609" y="6087609"/>
            <a:ext cx="770391" cy="7703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83B7C15-7855-46CE-AF18-F5FEF6037AA4}"/>
              </a:ext>
            </a:extLst>
          </p:cNvPr>
          <p:cNvSpPr/>
          <p:nvPr/>
        </p:nvSpPr>
        <p:spPr>
          <a:xfrm>
            <a:off x="0" y="2278743"/>
            <a:ext cx="1407886" cy="43542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Noto Sans KR"/>
              </a:rPr>
              <a:t>프로젝트 개요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708421-805E-4F87-A299-1F6E7EEA79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" t="20204" r="2063" b="38958"/>
          <a:stretch/>
        </p:blipFill>
        <p:spPr>
          <a:xfrm>
            <a:off x="2126837" y="2382460"/>
            <a:ext cx="9391716" cy="1988748"/>
          </a:xfrm>
          <a:prstGeom prst="rect">
            <a:avLst/>
          </a:prstGeom>
        </p:spPr>
      </p:pic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BB0DBCC1-CC60-47A6-9DC5-BAD6F5C296E8}"/>
              </a:ext>
            </a:extLst>
          </p:cNvPr>
          <p:cNvSpPr/>
          <p:nvPr/>
        </p:nvSpPr>
        <p:spPr>
          <a:xfrm>
            <a:off x="1783686" y="1348964"/>
            <a:ext cx="3209228" cy="516702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수치모델 데이터 변수 구성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78C1AF-F51D-439D-A63F-557F894F86C6}"/>
              </a:ext>
            </a:extLst>
          </p:cNvPr>
          <p:cNvSpPr/>
          <p:nvPr/>
        </p:nvSpPr>
        <p:spPr>
          <a:xfrm>
            <a:off x="1783686" y="1302515"/>
            <a:ext cx="116114" cy="6096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79BDDCE-16F5-4EA1-BF11-C4E291AA45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" t="68727" r="5369" b="5769"/>
          <a:stretch/>
        </p:blipFill>
        <p:spPr>
          <a:xfrm>
            <a:off x="2126838" y="4597044"/>
            <a:ext cx="9391716" cy="128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0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>
            <a:extLst>
              <a:ext uri="{FF2B5EF4-FFF2-40B4-BE49-F238E27FC236}">
                <a16:creationId xmlns:a16="http://schemas.microsoft.com/office/drawing/2014/main" id="{7C501145-EE8A-4D7B-9880-D10E183D4420}"/>
              </a:ext>
            </a:extLst>
          </p:cNvPr>
          <p:cNvSpPr txBox="1">
            <a:spLocks/>
          </p:cNvSpPr>
          <p:nvPr/>
        </p:nvSpPr>
        <p:spPr>
          <a:xfrm>
            <a:off x="2566620" y="2523103"/>
            <a:ext cx="7058759" cy="1811793"/>
          </a:xfrm>
          <a:prstGeom prst="rect">
            <a:avLst/>
          </a:prstGeom>
          <a:solidFill>
            <a:schemeClr val="tx1">
              <a:alpha val="70000"/>
            </a:schemeClr>
          </a:solidFill>
          <a:effectLst>
            <a:softEdge rad="622300"/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팀원 별 맡은 역할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E6BE574-3666-4D2E-9C8C-6D100DF54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609" y="6087609"/>
            <a:ext cx="770391" cy="7703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516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F129ADE-D543-401F-8D0B-42AEF9F4A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862" y="195338"/>
            <a:ext cx="4419600" cy="638970"/>
          </a:xfrm>
        </p:spPr>
        <p:txBody>
          <a:bodyPr>
            <a:normAutofit fontScale="90000"/>
          </a:bodyPr>
          <a:lstStyle/>
          <a:p>
            <a:r>
              <a:rPr kumimoji="1" lang="ko-KR" altLang="en-US" sz="4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검증 결과 변화</a:t>
            </a:r>
            <a:endParaRPr lang="ko-KR" altLang="en-US" sz="4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12451F-AA8A-481B-A770-6A5EA6C6B0EA}"/>
              </a:ext>
            </a:extLst>
          </p:cNvPr>
          <p:cNvSpPr/>
          <p:nvPr/>
        </p:nvSpPr>
        <p:spPr>
          <a:xfrm>
            <a:off x="0" y="0"/>
            <a:ext cx="1407886" cy="6858000"/>
          </a:xfrm>
          <a:prstGeom prst="rect">
            <a:avLst/>
          </a:prstGeom>
          <a:solidFill>
            <a:schemeClr val="bg1">
              <a:lumMod val="8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78FD73-ECE3-404F-8763-79E2B1C2570B}"/>
              </a:ext>
            </a:extLst>
          </p:cNvPr>
          <p:cNvSpPr/>
          <p:nvPr/>
        </p:nvSpPr>
        <p:spPr>
          <a:xfrm>
            <a:off x="0" y="2278743"/>
            <a:ext cx="1407886" cy="43542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팀원 별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맡은 역할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FE75D9-7233-4331-8DB1-1E23F711C474}"/>
              </a:ext>
            </a:extLst>
          </p:cNvPr>
          <p:cNvSpPr/>
          <p:nvPr/>
        </p:nvSpPr>
        <p:spPr>
          <a:xfrm>
            <a:off x="1614074" y="1145494"/>
            <a:ext cx="10394149" cy="557310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74CF4E7-F68F-4475-B74F-AF5813135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609" y="6087609"/>
            <a:ext cx="770391" cy="7703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E4D154FE-F068-460C-AAB3-D305F3F1CBD2}"/>
              </a:ext>
            </a:extLst>
          </p:cNvPr>
          <p:cNvSpPr/>
          <p:nvPr/>
        </p:nvSpPr>
        <p:spPr>
          <a:xfrm>
            <a:off x="1936086" y="1348964"/>
            <a:ext cx="2216814" cy="516702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 : 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배지현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E67C1D-8219-4247-ADD2-8BF7F00CF07A}"/>
              </a:ext>
            </a:extLst>
          </p:cNvPr>
          <p:cNvSpPr/>
          <p:nvPr/>
        </p:nvSpPr>
        <p:spPr>
          <a:xfrm>
            <a:off x="1936086" y="1302515"/>
            <a:ext cx="116114" cy="6096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04DC715-D552-447F-9A87-2FD01651B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56" y="2714171"/>
            <a:ext cx="1777074" cy="2166339"/>
          </a:xfrm>
          <a:prstGeom prst="rect">
            <a:avLst/>
          </a:prstGeom>
        </p:spPr>
      </p:pic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F4C2285D-84AD-4895-9B56-751205EA4769}"/>
              </a:ext>
            </a:extLst>
          </p:cNvPr>
          <p:cNvSpPr/>
          <p:nvPr/>
        </p:nvSpPr>
        <p:spPr>
          <a:xfrm>
            <a:off x="4449512" y="1348964"/>
            <a:ext cx="2216814" cy="516702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BE-</a:t>
            </a:r>
            <a:r>
              <a:rPr lang="en-US" altLang="ko-KR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springboot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r>
              <a:rPr lang="en-US" altLang="ko-KR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: 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배지현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8AD4D1-C43E-4669-BB73-1CF8743A754A}"/>
              </a:ext>
            </a:extLst>
          </p:cNvPr>
          <p:cNvSpPr/>
          <p:nvPr/>
        </p:nvSpPr>
        <p:spPr>
          <a:xfrm>
            <a:off x="4449512" y="1302515"/>
            <a:ext cx="116114" cy="6096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735CC543-423A-44CF-9BEF-B77E86C3AFC1}"/>
              </a:ext>
            </a:extLst>
          </p:cNvPr>
          <p:cNvSpPr/>
          <p:nvPr/>
        </p:nvSpPr>
        <p:spPr>
          <a:xfrm>
            <a:off x="6962938" y="1348964"/>
            <a:ext cx="2216814" cy="516702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BE-flask : 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0D9E69-5292-4976-8834-060D45E0F436}"/>
              </a:ext>
            </a:extLst>
          </p:cNvPr>
          <p:cNvSpPr/>
          <p:nvPr/>
        </p:nvSpPr>
        <p:spPr>
          <a:xfrm>
            <a:off x="6962938" y="1302515"/>
            <a:ext cx="116114" cy="6096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1EAA9835-CC63-47EB-AFB9-649FC4F5B6CB}"/>
              </a:ext>
            </a:extLst>
          </p:cNvPr>
          <p:cNvSpPr/>
          <p:nvPr/>
        </p:nvSpPr>
        <p:spPr>
          <a:xfrm>
            <a:off x="9476364" y="1348964"/>
            <a:ext cx="2216814" cy="516702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 : 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ADDD92-3A37-4538-84D2-42C9C3262102}"/>
              </a:ext>
            </a:extLst>
          </p:cNvPr>
          <p:cNvSpPr/>
          <p:nvPr/>
        </p:nvSpPr>
        <p:spPr>
          <a:xfrm>
            <a:off x="9476364" y="1302515"/>
            <a:ext cx="116114" cy="6096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C440D39-4013-49EB-9D46-B42FF456B2B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4"/>
          <a:stretch/>
        </p:blipFill>
        <p:spPr>
          <a:xfrm>
            <a:off x="4528001" y="4342179"/>
            <a:ext cx="2087525" cy="75853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C652906-727D-4B6A-8F9C-64A09902B2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41"/>
          <a:stretch/>
        </p:blipFill>
        <p:spPr>
          <a:xfrm>
            <a:off x="4838502" y="2714171"/>
            <a:ext cx="1527948" cy="145677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AC97A99-6E92-48CA-8FF9-1EE875F27C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54" y="2351263"/>
            <a:ext cx="1716176" cy="171617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C95061A-5FE3-4BB4-9F4E-C3AE3AAD19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457"/>
          <a:stretch/>
        </p:blipFill>
        <p:spPr>
          <a:xfrm>
            <a:off x="9714204" y="3902586"/>
            <a:ext cx="1716176" cy="19558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575D360-1928-42D7-A11A-2535734E2B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367" b="89869" l="7791" r="93140">
                        <a14:foregroundMark x1="14767" y1="4454" x2="36047" y2="50218"/>
                        <a14:foregroundMark x1="36047" y1="50218" x2="46628" y2="57817"/>
                        <a14:foregroundMark x1="46628" y1="57817" x2="70930" y2="65590"/>
                        <a14:foregroundMark x1="8372" y1="18515" x2="8372" y2="28908"/>
                        <a14:foregroundMark x1="8372" y1="28908" x2="16977" y2="44105"/>
                        <a14:foregroundMark x1="13721" y1="19476" x2="27326" y2="45764"/>
                        <a14:foregroundMark x1="16744" y1="19651" x2="18023" y2="39476"/>
                        <a14:foregroundMark x1="18023" y1="39476" x2="19186" y2="40961"/>
                        <a14:foregroundMark x1="20116" y1="29083" x2="23372" y2="46812"/>
                        <a14:foregroundMark x1="23372" y1="46812" x2="23372" y2="46812"/>
                        <a14:foregroundMark x1="18721" y1="45328" x2="23605" y2="53886"/>
                        <a14:foregroundMark x1="36163" y1="54236" x2="41163" y2="59301"/>
                        <a14:foregroundMark x1="40116" y1="43319" x2="44535" y2="55895"/>
                        <a14:foregroundMark x1="40930" y1="48297" x2="51279" y2="57642"/>
                        <a14:foregroundMark x1="51279" y1="57642" x2="52674" y2="58166"/>
                        <a14:foregroundMark x1="93140" y1="61310" x2="87442" y2="61310"/>
                        <a14:foregroundMark x1="49767" y1="64105" x2="41628" y2="60961"/>
                        <a14:foregroundMark x1="7791" y1="74672" x2="9535" y2="75721"/>
                        <a14:foregroundMark x1="31977" y1="73188" x2="31977" y2="75895"/>
                        <a14:foregroundMark x1="49535" y1="81485" x2="50465" y2="82969"/>
                        <a14:foregroundMark x1="61395" y1="82445" x2="61860" y2="84629"/>
                        <a14:foregroundMark x1="79302" y1="76070" x2="79884" y2="79039"/>
                        <a14:backgroundMark x1="49535" y1="93188" x2="49535" y2="93188"/>
                        <a14:backgroundMark x1="49070" y1="92926" x2="50465" y2="96507"/>
                        <a14:backgroundMark x1="49070" y1="92751" x2="49070" y2="927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922" y="2714171"/>
            <a:ext cx="1862987" cy="248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93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>
            <a:extLst>
              <a:ext uri="{FF2B5EF4-FFF2-40B4-BE49-F238E27FC236}">
                <a16:creationId xmlns:a16="http://schemas.microsoft.com/office/drawing/2014/main" id="{7C501145-EE8A-4D7B-9880-D10E183D4420}"/>
              </a:ext>
            </a:extLst>
          </p:cNvPr>
          <p:cNvSpPr txBox="1">
            <a:spLocks/>
          </p:cNvSpPr>
          <p:nvPr/>
        </p:nvSpPr>
        <p:spPr>
          <a:xfrm>
            <a:off x="2566620" y="2523103"/>
            <a:ext cx="7058759" cy="1811793"/>
          </a:xfrm>
          <a:prstGeom prst="rect">
            <a:avLst/>
          </a:prstGeom>
          <a:solidFill>
            <a:schemeClr val="tx1">
              <a:alpha val="70000"/>
            </a:schemeClr>
          </a:solidFill>
          <a:effectLst>
            <a:softEdge rad="622300"/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시스템 구성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E4B976F-F140-49DF-9503-DCA84C227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609" y="6087609"/>
            <a:ext cx="770391" cy="7703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7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4059</TotalTime>
  <Words>480</Words>
  <Application>Microsoft Office PowerPoint</Application>
  <PresentationFormat>와이드스크린</PresentationFormat>
  <Paragraphs>194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Noto Sans KR</vt:lpstr>
      <vt:lpstr>Gulim</vt:lpstr>
      <vt:lpstr>나눔스퀘어</vt:lpstr>
      <vt:lpstr>나눔스퀘어 Bold</vt:lpstr>
      <vt:lpstr>나눔스퀘어 ExtraBold</vt:lpstr>
      <vt:lpstr>맑은 고딕</vt:lpstr>
      <vt:lpstr>맑은 고딕</vt:lpstr>
      <vt:lpstr>Arial</vt:lpstr>
      <vt:lpstr>Office 테마</vt:lpstr>
      <vt:lpstr>수치모델 앙상블을 활용한  강수량 예측</vt:lpstr>
      <vt:lpstr>PowerPoint 프레젠테이션</vt:lpstr>
      <vt:lpstr>PowerPoint 프레젠테이션</vt:lpstr>
      <vt:lpstr>공모전 및 주제</vt:lpstr>
      <vt:lpstr>활용 데이터</vt:lpstr>
      <vt:lpstr>활용 데이터</vt:lpstr>
      <vt:lpstr>PowerPoint 프레젠테이션</vt:lpstr>
      <vt:lpstr>검증 결과 변화</vt:lpstr>
      <vt:lpstr>PowerPoint 프레젠테이션</vt:lpstr>
      <vt:lpstr>데이터베이스</vt:lpstr>
      <vt:lpstr>PowerPoint 프레젠테이션</vt:lpstr>
      <vt:lpstr>PowerPoint 프레젠테이션</vt:lpstr>
      <vt:lpstr>REST API 명세</vt:lpstr>
      <vt:lpstr>REST API 명세 목록</vt:lpstr>
      <vt:lpstr>REST API 상세 명세</vt:lpstr>
      <vt:lpstr>PowerPoint 프레젠테이션</vt:lpstr>
      <vt:lpstr>PowerPoint 프레젠테이션</vt:lpstr>
      <vt:lpstr>PowerPoint 프레젠테이션</vt:lpstr>
      <vt:lpstr>PowerPoint 프레젠테이션</vt:lpstr>
      <vt:lpstr>검증 결과 변화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사이트 개발 목적 및 컨셉</dc:title>
  <dc:creator>김경민</dc:creator>
  <cp:lastModifiedBy>uear</cp:lastModifiedBy>
  <cp:revision>60</cp:revision>
  <dcterms:created xsi:type="dcterms:W3CDTF">2023-11-14T00:10:21Z</dcterms:created>
  <dcterms:modified xsi:type="dcterms:W3CDTF">2024-06-26T08:06:48Z</dcterms:modified>
</cp:coreProperties>
</file>