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customXml/itemProps1.xml" ContentType="application/vnd.openxmlformats-officedocument.customXmlPropertie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1.xml" ContentType="application/vnd.openxmlformats-officedocument.presentationml.slideLayout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slideMasters/slideMaster2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s/slide22.xml" ContentType="application/vnd.openxmlformats-officedocument.presentationml.slide+xml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notesSlides/notesSlide5.xml" ContentType="application/vnd.openxmlformats-officedocument.presentationml.notesSlide+xml"/>
  <Override PartName="/docProps/custom.xml" ContentType="application/vnd.openxmlformats-officedocument.custom-properties+xml"/>
  <Override PartName="/ppt/slides/slide15.xml" ContentType="application/vnd.openxmlformats-officedocument.presentationml.slide+xml"/>
  <Override PartName="/customXml/itemProps2.xml" ContentType="application/vnd.openxmlformats-officedocument.customXmlProperties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s/slide23.xml" ContentType="application/vnd.openxmlformats-officedocument.presentationml.slide+xml"/>
  <Override PartName="/ppt/slideLayouts/slideLayout17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customXml/itemProps3.xml" ContentType="application/vnd.openxmlformats-officedocument.customXmlProperties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theme/theme4.xml" ContentType="application/vnd.openxmlformats-officedocument.them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Layouts/slideLayout18.xml" ContentType="application/vnd.openxmlformats-officedocument.presentationml.slideLayout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Default Extension="wmf" ContentType="image/x-wmf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4"/>
    <p:sldMasterId id="2147483666" r:id="rId5"/>
  </p:sldMasterIdLst>
  <p:notesMasterIdLst>
    <p:notesMasterId r:id="rId30"/>
  </p:notesMasterIdLst>
  <p:handoutMasterIdLst>
    <p:handoutMasterId r:id="rId31"/>
  </p:handoutMasterIdLst>
  <p:sldIdLst>
    <p:sldId id="322" r:id="rId6"/>
    <p:sldId id="305" r:id="rId7"/>
    <p:sldId id="324" r:id="rId8"/>
    <p:sldId id="338" r:id="rId9"/>
    <p:sldId id="326" r:id="rId10"/>
    <p:sldId id="344" r:id="rId11"/>
    <p:sldId id="345" r:id="rId12"/>
    <p:sldId id="330" r:id="rId13"/>
    <p:sldId id="328" r:id="rId14"/>
    <p:sldId id="329" r:id="rId15"/>
    <p:sldId id="347" r:id="rId16"/>
    <p:sldId id="331" r:id="rId17"/>
    <p:sldId id="339" r:id="rId18"/>
    <p:sldId id="340" r:id="rId19"/>
    <p:sldId id="341" r:id="rId20"/>
    <p:sldId id="342" r:id="rId21"/>
    <p:sldId id="343" r:id="rId22"/>
    <p:sldId id="332" r:id="rId23"/>
    <p:sldId id="333" r:id="rId24"/>
    <p:sldId id="335" r:id="rId25"/>
    <p:sldId id="337" r:id="rId26"/>
    <p:sldId id="334" r:id="rId27"/>
    <p:sldId id="348" r:id="rId28"/>
    <p:sldId id="349" r:id="rId29"/>
  </p:sldIdLst>
  <p:sldSz cx="9144000" cy="6858000" type="screen4x3"/>
  <p:notesSz cx="6858000" cy="9144000"/>
  <p:custDataLst>
    <p:tags r:id="rId3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clrMru>
    <a:srgbClr val="FDFEFE"/>
    <a:srgbClr val="FEFFFE"/>
    <a:srgbClr val="FFFEFE"/>
    <a:srgbClr val="FFFFFE"/>
    <a:srgbClr val="FFFEFF"/>
    <a:srgbClr val="FEFFFF"/>
    <a:srgbClr val="9E3039"/>
    <a:srgbClr val="614D7D"/>
  </p:clrMru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23734" autoAdjust="0"/>
    <p:restoredTop sz="74438" autoAdjust="0"/>
  </p:normalViewPr>
  <p:slideViewPr>
    <p:cSldViewPr snapToObjects="1">
      <p:cViewPr>
        <p:scale>
          <a:sx n="100" d="100"/>
          <a:sy n="100" d="100"/>
        </p:scale>
        <p:origin x="-1368" y="-88"/>
      </p:cViewPr>
      <p:guideLst>
        <p:guide orient="horz" pos="807"/>
        <p:guide orient="horz" pos="3984"/>
        <p:guide orient="horz" pos="2214"/>
        <p:guide orient="horz" pos="1100"/>
        <p:guide pos="737"/>
        <p:guide pos="5540"/>
        <p:guide pos="3110"/>
        <p:guide pos="2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622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tags" Target="tags/tag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39063" y="8728075"/>
            <a:ext cx="660150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000"/>
            </a:lvl1pPr>
          </a:lstStyle>
          <a:p>
            <a:pPr>
              <a:defRPr/>
            </a:pPr>
            <a:fld id="{2792DA9F-74B0-40AE-BFA4-5566EEEA6A07}" type="slidenum">
              <a:rPr lang="en-US" smtClean="0">
                <a:solidFill>
                  <a:schemeClr val="bg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485142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304800"/>
            <a:ext cx="4419600" cy="3314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28600" y="3810000"/>
            <a:ext cx="6400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05997" y="8807670"/>
            <a:ext cx="8366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0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5924FFC-41EC-40A6-8CA1-699214E4588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762883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168275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34925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517525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685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Paul Allen – </a:t>
            </a:r>
            <a:r>
              <a:rPr lang="en-US" dirty="0" err="1" smtClean="0"/>
              <a:t>Sr</a:t>
            </a:r>
            <a:r>
              <a:rPr lang="en-US" dirty="0" smtClean="0"/>
              <a:t> Integration Engineer</a:t>
            </a:r>
          </a:p>
          <a:p>
            <a:r>
              <a:rPr lang="en-US" dirty="0" smtClean="0"/>
              <a:t>Agnes Jacob – Product Partner Engineer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924FFC-41EC-40A6-8CA1-699214E4588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68984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introduced Perforce developers to using Perforce and  NetApp </a:t>
            </a:r>
            <a:r>
              <a:rPr lang="en-US" dirty="0" err="1" smtClean="0"/>
              <a:t>FlexClone</a:t>
            </a:r>
            <a:r>
              <a:rPr lang="en-US" dirty="0" smtClean="0"/>
              <a:t> to address the challenge of creating Perforce workspaces for large volumes of data (such as multimedia assets, video games, art and firmware designs.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924FFC-41EC-40A6-8CA1-699214E4588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40741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development environment is unique and may have requirements of security, control, workflow, etc. Thus this script is meant to be only as a starting reference which can be enhanced to support requirements of customer’s specific development environment.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924FFC-41EC-40A6-8CA1-699214E4588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00375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development environment is unique and may have requirements of security, control, workflow, etc. Thus this script is meant to be only as a starting reference which can be enhanced to support requirements of customer’s specific development environment.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924FFC-41EC-40A6-8CA1-699214E4588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00375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p4 flex script is written in python and is run in behalf of the user by the p4broker. Consists of the following files:</a:t>
            </a:r>
            <a:endParaRPr lang="en-US" b="1" dirty="0" smtClean="0"/>
          </a:p>
          <a:p>
            <a:pPr lvl="1"/>
            <a:r>
              <a:rPr lang="en-US" b="1" dirty="0" err="1" smtClean="0"/>
              <a:t>broker.cfg</a:t>
            </a:r>
            <a:r>
              <a:rPr lang="en-US" dirty="0" smtClean="0"/>
              <a:t> - p4broker configuration file that defines the ports and location of flex.py script  </a:t>
            </a:r>
          </a:p>
          <a:p>
            <a:pPr lvl="1"/>
            <a:r>
              <a:rPr lang="en-US" b="1" dirty="0" err="1" smtClean="0"/>
              <a:t>flex.cfg</a:t>
            </a:r>
            <a:r>
              <a:rPr lang="en-US" dirty="0" smtClean="0"/>
              <a:t> - p4 flex configuration file that defines the variables needed to run p4 flex such as p4 admin user information and NetApp admin user information</a:t>
            </a:r>
          </a:p>
          <a:p>
            <a:pPr lvl="1"/>
            <a:r>
              <a:rPr lang="en-US" b="1" dirty="0" smtClean="0"/>
              <a:t>flex.py</a:t>
            </a:r>
            <a:r>
              <a:rPr lang="en-US" dirty="0" smtClean="0"/>
              <a:t> - python script that provides the functionality to create template, create clone and delete Perforce workspaces quickly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Perforce Broker is a server process that mediates between Perforce client applications and </a:t>
            </a:r>
            <a:r>
              <a:rPr lang="en-US" smtClean="0"/>
              <a:t>Perforce</a:t>
            </a:r>
            <a:r>
              <a:rPr lang="en-US" baseline="0" smtClean="0"/>
              <a:t> Servers</a:t>
            </a:r>
            <a:r>
              <a:rPr lang="en-US" smtClean="0"/>
              <a:t>.  </a:t>
            </a:r>
            <a:r>
              <a:rPr lang="en-US" dirty="0" smtClean="0"/>
              <a:t>Allows running of local policies</a:t>
            </a:r>
            <a:r>
              <a:rPr lang="en-US" baseline="0" dirty="0" smtClean="0"/>
              <a:t> or rules.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924FFC-41EC-40A6-8CA1-699214E4588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51709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'p4 flex volume' will create a new volume. The '-d' flag will</a:t>
            </a:r>
          </a:p>
          <a:p>
            <a:r>
              <a:rPr lang="en-US" dirty="0" smtClean="0"/>
              <a:t>        delete the volume and associated snapshots. </a:t>
            </a:r>
          </a:p>
          <a:p>
            <a:endParaRPr lang="en-US" dirty="0" smtClean="0"/>
          </a:p>
          <a:p>
            <a:r>
              <a:rPr lang="en-US" dirty="0" smtClean="0"/>
              <a:t>        'p4 flex volumes' will display a list of all volumes.</a:t>
            </a:r>
          </a:p>
          <a:p>
            <a:endParaRPr lang="en-US" dirty="0" smtClean="0"/>
          </a:p>
          <a:p>
            <a:r>
              <a:rPr lang="en-US" dirty="0" smtClean="0"/>
              <a:t>        'p4 flex snapshot' will create a new snapshot based on volume</a:t>
            </a:r>
            <a:r>
              <a:rPr lang="en-US" baseline="0" dirty="0" smtClean="0"/>
              <a:t> template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        'p4 flex snapshots' will display a list of all flex snapshots.</a:t>
            </a:r>
          </a:p>
          <a:p>
            <a:endParaRPr lang="en-US" dirty="0" smtClean="0"/>
          </a:p>
          <a:p>
            <a:r>
              <a:rPr lang="en-US" dirty="0" smtClean="0"/>
              <a:t>        'p4 flex clone' will create a new flex clone. The '-d' flag will</a:t>
            </a:r>
          </a:p>
          <a:p>
            <a:r>
              <a:rPr lang="en-US" dirty="0" smtClean="0"/>
              <a:t>        delete the flex clone and </a:t>
            </a:r>
            <a:r>
              <a:rPr lang="en-US" dirty="0" err="1" smtClean="0"/>
              <a:t>ascociated</a:t>
            </a:r>
            <a:r>
              <a:rPr lang="en-US" dirty="0" smtClean="0"/>
              <a:t> client.</a:t>
            </a:r>
          </a:p>
          <a:p>
            <a:endParaRPr lang="en-US" dirty="0" smtClean="0"/>
          </a:p>
          <a:p>
            <a:r>
              <a:rPr lang="en-US" dirty="0" smtClean="0"/>
              <a:t>        'p4 flex clones' will display a list of all flex clones owned by that</a:t>
            </a:r>
          </a:p>
          <a:p>
            <a:r>
              <a:rPr lang="en-US" dirty="0" smtClean="0"/>
              <a:t>        user. The '-a' flag will list all flex clones globally.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924FFC-41EC-40A6-8CA1-699214E4588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12029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924FFC-41EC-40A6-8CA1-699214E4588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57522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 artifact - not</a:t>
            </a:r>
            <a:r>
              <a:rPr lang="en-US" baseline="0" dirty="0" smtClean="0"/>
              <a:t> just build</a:t>
            </a:r>
          </a:p>
          <a:p>
            <a:r>
              <a:rPr lang="en-US" baseline="0" dirty="0" smtClean="0"/>
              <a:t>Art, Render,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924FFC-41EC-40A6-8CA1-699214E4588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1882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5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jpeg"/><Relationship Id="rId3" Type="http://schemas.openxmlformats.org/officeDocument/2006/relationships/image" Target="../media/image7.w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jpeg"/><Relationship Id="rId3" Type="http://schemas.openxmlformats.org/officeDocument/2006/relationships/image" Target="../media/image9.w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wmf"/><Relationship Id="rId3" Type="http://schemas.openxmlformats.org/officeDocument/2006/relationships/image" Target="../media/image8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wmf"/><Relationship Id="rId3" Type="http://schemas.openxmlformats.org/officeDocument/2006/relationships/image" Target="../media/image10.jpe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 userDrawn="1"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>
          <a:xfrm>
            <a:off x="5470979" y="4624074"/>
            <a:ext cx="3309257" cy="1477138"/>
          </a:xfrm>
          <a:prstGeom prst="rect">
            <a:avLst/>
          </a:prstGeom>
        </p:spPr>
      </p:pic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4658155" y="3629025"/>
            <a:ext cx="4127331" cy="1678210"/>
          </a:xfrm>
        </p:spPr>
        <p:txBody>
          <a:bodyPr>
            <a:noAutofit/>
          </a:bodyPr>
          <a:lstStyle>
            <a:lvl1pPr marL="0" indent="0">
              <a:buFont typeface="Wingdings 2" pitchFamily="18" charset="2"/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 bwMode="black">
          <a:xfrm>
            <a:off x="4658155" y="1746249"/>
            <a:ext cx="4118134" cy="1765301"/>
          </a:xfrm>
        </p:spPr>
        <p:txBody>
          <a:bodyPr tIns="0" bIns="0" anchor="b"/>
          <a:lstStyle>
            <a:lvl1pPr>
              <a:lnSpc>
                <a:spcPts val="4000"/>
              </a:lnSpc>
              <a:defRPr sz="3800" b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>
          <a:xfrm>
            <a:off x="304800" y="762000"/>
            <a:ext cx="638196" cy="746760"/>
          </a:xfrm>
          <a:prstGeom prst="rect">
            <a:avLst/>
          </a:prstGeom>
        </p:spPr>
      </p:pic>
      <p:sp>
        <p:nvSpPr>
          <p:cNvPr id="5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07597" y="6539817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0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8F08185-882F-4F21-B6AB-5D917FCFAB1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41" name="Picture 40" descr="Runners_1_HiRes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>
          <a:xfrm>
            <a:off x="0" y="2115280"/>
            <a:ext cx="4486024" cy="3236210"/>
          </a:xfrm>
          <a:prstGeom prst="rect">
            <a:avLst/>
          </a:prstGeom>
        </p:spPr>
      </p:pic>
      <p:pic>
        <p:nvPicPr>
          <p:cNvPr id="11" name="Picture 10"/>
          <p:cNvPicPr/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1047"/>
            <a:ext cx="1591310" cy="29273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349250" y="3629025"/>
            <a:ext cx="4127331" cy="1678210"/>
          </a:xfrm>
        </p:spPr>
        <p:txBody>
          <a:bodyPr>
            <a:noAutofit/>
          </a:bodyPr>
          <a:lstStyle>
            <a:lvl1pPr marL="0" indent="0">
              <a:buFont typeface="Wingdings 2" pitchFamily="18" charset="2"/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 bwMode="black">
          <a:xfrm>
            <a:off x="349250" y="1746249"/>
            <a:ext cx="4118134" cy="1765301"/>
          </a:xfrm>
        </p:spPr>
        <p:txBody>
          <a:bodyPr tIns="0" bIns="0" anchor="b"/>
          <a:lstStyle>
            <a:lvl1pPr>
              <a:lnSpc>
                <a:spcPts val="4000"/>
              </a:lnSpc>
              <a:defRPr sz="3800" b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>
          <a:xfrm>
            <a:off x="331856" y="613564"/>
            <a:ext cx="801747" cy="938133"/>
          </a:xfrm>
          <a:prstGeom prst="rect">
            <a:avLst/>
          </a:prstGeom>
        </p:spPr>
      </p:pic>
      <p:sp>
        <p:nvSpPr>
          <p:cNvPr id="5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07597" y="6273228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0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8F08185-882F-4F21-B6AB-5D917FCFAB1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47" name="Picture 46" descr="Boxes_Words_4_HiRes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937125" y="897838"/>
            <a:ext cx="3848570" cy="4930168"/>
          </a:xfrm>
          <a:prstGeom prst="rect">
            <a:avLst/>
          </a:prstGeom>
        </p:spPr>
      </p:pic>
      <p:pic>
        <p:nvPicPr>
          <p:cNvPr id="10" name="Picture 9"/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9890" y="227525"/>
            <a:ext cx="1591310" cy="2927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52402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9988" y="1281112"/>
            <a:ext cx="7603490" cy="4772215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7938D5-676B-4424-8B52-343AF2A1253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 bwMode="gray">
          <a:xfrm>
            <a:off x="347662" y="6160730"/>
            <a:ext cx="8449056" cy="107486"/>
            <a:chOff x="347662" y="6160730"/>
            <a:chExt cx="8449056" cy="107486"/>
          </a:xfrm>
        </p:grpSpPr>
        <p:sp>
          <p:nvSpPr>
            <p:cNvPr id="10" name="Freeform 5"/>
            <p:cNvSpPr>
              <a:spLocks/>
            </p:cNvSpPr>
            <p:nvPr userDrawn="1"/>
          </p:nvSpPr>
          <p:spPr bwMode="gray">
            <a:xfrm>
              <a:off x="347662" y="6160730"/>
              <a:ext cx="8449056" cy="107486"/>
            </a:xfrm>
            <a:custGeom>
              <a:avLst/>
              <a:gdLst>
                <a:gd name="T0" fmla="*/ 116 w 3930"/>
                <a:gd name="T1" fmla="*/ 4 h 50"/>
                <a:gd name="T2" fmla="*/ 258 w 3930"/>
                <a:gd name="T3" fmla="*/ 2 h 50"/>
                <a:gd name="T4" fmla="*/ 376 w 3930"/>
                <a:gd name="T5" fmla="*/ 2 h 50"/>
                <a:gd name="T6" fmla="*/ 494 w 3930"/>
                <a:gd name="T7" fmla="*/ 6 h 50"/>
                <a:gd name="T8" fmla="*/ 628 w 3930"/>
                <a:gd name="T9" fmla="*/ 8 h 50"/>
                <a:gd name="T10" fmla="*/ 774 w 3930"/>
                <a:gd name="T11" fmla="*/ 6 h 50"/>
                <a:gd name="T12" fmla="*/ 894 w 3930"/>
                <a:gd name="T13" fmla="*/ 4 h 50"/>
                <a:gd name="T14" fmla="*/ 1038 w 3930"/>
                <a:gd name="T15" fmla="*/ 4 h 50"/>
                <a:gd name="T16" fmla="*/ 1196 w 3930"/>
                <a:gd name="T17" fmla="*/ 2 h 50"/>
                <a:gd name="T18" fmla="*/ 1326 w 3930"/>
                <a:gd name="T19" fmla="*/ 4 h 50"/>
                <a:gd name="T20" fmla="*/ 1428 w 3930"/>
                <a:gd name="T21" fmla="*/ 4 h 50"/>
                <a:gd name="T22" fmla="*/ 1568 w 3930"/>
                <a:gd name="T23" fmla="*/ 6 h 50"/>
                <a:gd name="T24" fmla="*/ 1710 w 3930"/>
                <a:gd name="T25" fmla="*/ 6 h 50"/>
                <a:gd name="T26" fmla="*/ 1826 w 3930"/>
                <a:gd name="T27" fmla="*/ 8 h 50"/>
                <a:gd name="T28" fmla="*/ 1950 w 3930"/>
                <a:gd name="T29" fmla="*/ 4 h 50"/>
                <a:gd name="T30" fmla="*/ 2106 w 3930"/>
                <a:gd name="T31" fmla="*/ 4 h 50"/>
                <a:gd name="T32" fmla="*/ 2234 w 3930"/>
                <a:gd name="T33" fmla="*/ 2 h 50"/>
                <a:gd name="T34" fmla="*/ 2354 w 3930"/>
                <a:gd name="T35" fmla="*/ 2 h 50"/>
                <a:gd name="T36" fmla="*/ 2498 w 3930"/>
                <a:gd name="T37" fmla="*/ 6 h 50"/>
                <a:gd name="T38" fmla="*/ 2580 w 3930"/>
                <a:gd name="T39" fmla="*/ 4 h 50"/>
                <a:gd name="T40" fmla="*/ 2684 w 3930"/>
                <a:gd name="T41" fmla="*/ 4 h 50"/>
                <a:gd name="T42" fmla="*/ 2830 w 3930"/>
                <a:gd name="T43" fmla="*/ 4 h 50"/>
                <a:gd name="T44" fmla="*/ 2932 w 3930"/>
                <a:gd name="T45" fmla="*/ 6 h 50"/>
                <a:gd name="T46" fmla="*/ 3058 w 3930"/>
                <a:gd name="T47" fmla="*/ 6 h 50"/>
                <a:gd name="T48" fmla="*/ 3176 w 3930"/>
                <a:gd name="T49" fmla="*/ 10 h 50"/>
                <a:gd name="T50" fmla="*/ 3262 w 3930"/>
                <a:gd name="T51" fmla="*/ 14 h 50"/>
                <a:gd name="T52" fmla="*/ 3340 w 3930"/>
                <a:gd name="T53" fmla="*/ 12 h 50"/>
                <a:gd name="T54" fmla="*/ 3456 w 3930"/>
                <a:gd name="T55" fmla="*/ 18 h 50"/>
                <a:gd name="T56" fmla="*/ 3592 w 3930"/>
                <a:gd name="T57" fmla="*/ 16 h 50"/>
                <a:gd name="T58" fmla="*/ 3648 w 3930"/>
                <a:gd name="T59" fmla="*/ 16 h 50"/>
                <a:gd name="T60" fmla="*/ 3784 w 3930"/>
                <a:gd name="T61" fmla="*/ 20 h 50"/>
                <a:gd name="T62" fmla="*/ 3846 w 3930"/>
                <a:gd name="T63" fmla="*/ 24 h 50"/>
                <a:gd name="T64" fmla="*/ 3874 w 3930"/>
                <a:gd name="T65" fmla="*/ 36 h 50"/>
                <a:gd name="T66" fmla="*/ 3782 w 3930"/>
                <a:gd name="T67" fmla="*/ 42 h 50"/>
                <a:gd name="T68" fmla="*/ 3676 w 3930"/>
                <a:gd name="T69" fmla="*/ 46 h 50"/>
                <a:gd name="T70" fmla="*/ 3570 w 3930"/>
                <a:gd name="T71" fmla="*/ 48 h 50"/>
                <a:gd name="T72" fmla="*/ 3518 w 3930"/>
                <a:gd name="T73" fmla="*/ 48 h 50"/>
                <a:gd name="T74" fmla="*/ 3396 w 3930"/>
                <a:gd name="T75" fmla="*/ 48 h 50"/>
                <a:gd name="T76" fmla="*/ 3304 w 3930"/>
                <a:gd name="T77" fmla="*/ 48 h 50"/>
                <a:gd name="T78" fmla="*/ 3152 w 3930"/>
                <a:gd name="T79" fmla="*/ 40 h 50"/>
                <a:gd name="T80" fmla="*/ 3042 w 3930"/>
                <a:gd name="T81" fmla="*/ 42 h 50"/>
                <a:gd name="T82" fmla="*/ 2898 w 3930"/>
                <a:gd name="T83" fmla="*/ 36 h 50"/>
                <a:gd name="T84" fmla="*/ 2814 w 3930"/>
                <a:gd name="T85" fmla="*/ 38 h 50"/>
                <a:gd name="T86" fmla="*/ 2692 w 3930"/>
                <a:gd name="T87" fmla="*/ 36 h 50"/>
                <a:gd name="T88" fmla="*/ 2588 w 3930"/>
                <a:gd name="T89" fmla="*/ 34 h 50"/>
                <a:gd name="T90" fmla="*/ 2466 w 3930"/>
                <a:gd name="T91" fmla="*/ 38 h 50"/>
                <a:gd name="T92" fmla="*/ 2356 w 3930"/>
                <a:gd name="T93" fmla="*/ 36 h 50"/>
                <a:gd name="T94" fmla="*/ 2212 w 3930"/>
                <a:gd name="T95" fmla="*/ 40 h 50"/>
                <a:gd name="T96" fmla="*/ 2040 w 3930"/>
                <a:gd name="T97" fmla="*/ 40 h 50"/>
                <a:gd name="T98" fmla="*/ 1922 w 3930"/>
                <a:gd name="T99" fmla="*/ 40 h 50"/>
                <a:gd name="T100" fmla="*/ 1804 w 3930"/>
                <a:gd name="T101" fmla="*/ 42 h 50"/>
                <a:gd name="T102" fmla="*/ 1642 w 3930"/>
                <a:gd name="T103" fmla="*/ 44 h 50"/>
                <a:gd name="T104" fmla="*/ 1492 w 3930"/>
                <a:gd name="T105" fmla="*/ 46 h 50"/>
                <a:gd name="T106" fmla="*/ 1354 w 3930"/>
                <a:gd name="T107" fmla="*/ 44 h 50"/>
                <a:gd name="T108" fmla="*/ 1180 w 3930"/>
                <a:gd name="T109" fmla="*/ 44 h 50"/>
                <a:gd name="T110" fmla="*/ 1052 w 3930"/>
                <a:gd name="T111" fmla="*/ 46 h 50"/>
                <a:gd name="T112" fmla="*/ 936 w 3930"/>
                <a:gd name="T113" fmla="*/ 44 h 50"/>
                <a:gd name="T114" fmla="*/ 790 w 3930"/>
                <a:gd name="T115" fmla="*/ 40 h 50"/>
                <a:gd name="T116" fmla="*/ 636 w 3930"/>
                <a:gd name="T117" fmla="*/ 42 h 50"/>
                <a:gd name="T118" fmla="*/ 494 w 3930"/>
                <a:gd name="T119" fmla="*/ 46 h 50"/>
                <a:gd name="T120" fmla="*/ 362 w 3930"/>
                <a:gd name="T121" fmla="*/ 42 h 50"/>
                <a:gd name="T122" fmla="*/ 222 w 3930"/>
                <a:gd name="T123" fmla="*/ 40 h 50"/>
                <a:gd name="T124" fmla="*/ 70 w 3930"/>
                <a:gd name="T125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30" h="50">
                  <a:moveTo>
                    <a:pt x="2" y="14"/>
                  </a:move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0" y="4"/>
                  </a:lnTo>
                  <a:lnTo>
                    <a:pt x="82" y="2"/>
                  </a:lnTo>
                  <a:lnTo>
                    <a:pt x="84" y="2"/>
                  </a:lnTo>
                  <a:lnTo>
                    <a:pt x="84" y="2"/>
                  </a:lnTo>
                  <a:lnTo>
                    <a:pt x="86" y="2"/>
                  </a:lnTo>
                  <a:lnTo>
                    <a:pt x="86" y="2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8" y="2"/>
                  </a:lnTo>
                  <a:lnTo>
                    <a:pt x="98" y="2"/>
                  </a:lnTo>
                  <a:lnTo>
                    <a:pt x="102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8" y="4"/>
                  </a:lnTo>
                  <a:lnTo>
                    <a:pt x="108" y="4"/>
                  </a:lnTo>
                  <a:lnTo>
                    <a:pt x="110" y="4"/>
                  </a:lnTo>
                  <a:lnTo>
                    <a:pt x="112" y="6"/>
                  </a:lnTo>
                  <a:lnTo>
                    <a:pt x="112" y="6"/>
                  </a:lnTo>
                  <a:lnTo>
                    <a:pt x="116" y="4"/>
                  </a:lnTo>
                  <a:lnTo>
                    <a:pt x="116" y="4"/>
                  </a:lnTo>
                  <a:lnTo>
                    <a:pt x="120" y="4"/>
                  </a:lnTo>
                  <a:lnTo>
                    <a:pt x="120" y="4"/>
                  </a:lnTo>
                  <a:lnTo>
                    <a:pt x="124" y="4"/>
                  </a:lnTo>
                  <a:lnTo>
                    <a:pt x="124" y="4"/>
                  </a:lnTo>
                  <a:lnTo>
                    <a:pt x="128" y="4"/>
                  </a:lnTo>
                  <a:lnTo>
                    <a:pt x="134" y="4"/>
                  </a:lnTo>
                  <a:lnTo>
                    <a:pt x="134" y="4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8" y="2"/>
                  </a:lnTo>
                  <a:lnTo>
                    <a:pt x="138" y="2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46" y="2"/>
                  </a:lnTo>
                  <a:lnTo>
                    <a:pt x="146" y="2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50" y="2"/>
                  </a:lnTo>
                  <a:lnTo>
                    <a:pt x="150" y="2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4" y="2"/>
                  </a:lnTo>
                  <a:lnTo>
                    <a:pt x="164" y="2"/>
                  </a:lnTo>
                  <a:lnTo>
                    <a:pt x="168" y="2"/>
                  </a:lnTo>
                  <a:lnTo>
                    <a:pt x="174" y="4"/>
                  </a:lnTo>
                  <a:lnTo>
                    <a:pt x="174" y="4"/>
                  </a:lnTo>
                  <a:lnTo>
                    <a:pt x="178" y="2"/>
                  </a:lnTo>
                  <a:lnTo>
                    <a:pt x="178" y="2"/>
                  </a:lnTo>
                  <a:lnTo>
                    <a:pt x="180" y="4"/>
                  </a:lnTo>
                  <a:lnTo>
                    <a:pt x="180" y="4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86" y="2"/>
                  </a:lnTo>
                  <a:lnTo>
                    <a:pt x="186" y="2"/>
                  </a:lnTo>
                  <a:lnTo>
                    <a:pt x="188" y="4"/>
                  </a:lnTo>
                  <a:lnTo>
                    <a:pt x="188" y="4"/>
                  </a:lnTo>
                  <a:lnTo>
                    <a:pt x="190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2"/>
                  </a:lnTo>
                  <a:lnTo>
                    <a:pt x="196" y="2"/>
                  </a:lnTo>
                  <a:lnTo>
                    <a:pt x="196" y="2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4" y="4"/>
                  </a:lnTo>
                  <a:lnTo>
                    <a:pt x="204" y="4"/>
                  </a:lnTo>
                  <a:lnTo>
                    <a:pt x="210" y="2"/>
                  </a:lnTo>
                  <a:lnTo>
                    <a:pt x="210" y="2"/>
                  </a:lnTo>
                  <a:lnTo>
                    <a:pt x="212" y="2"/>
                  </a:lnTo>
                  <a:lnTo>
                    <a:pt x="212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4"/>
                  </a:lnTo>
                  <a:lnTo>
                    <a:pt x="214" y="4"/>
                  </a:lnTo>
                  <a:lnTo>
                    <a:pt x="216" y="4"/>
                  </a:lnTo>
                  <a:lnTo>
                    <a:pt x="21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24" y="4"/>
                  </a:lnTo>
                  <a:lnTo>
                    <a:pt x="224" y="4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8" y="2"/>
                  </a:lnTo>
                  <a:lnTo>
                    <a:pt x="238" y="2"/>
                  </a:lnTo>
                  <a:lnTo>
                    <a:pt x="244" y="2"/>
                  </a:lnTo>
                  <a:lnTo>
                    <a:pt x="244" y="2"/>
                  </a:lnTo>
                  <a:lnTo>
                    <a:pt x="248" y="2"/>
                  </a:lnTo>
                  <a:lnTo>
                    <a:pt x="248" y="2"/>
                  </a:lnTo>
                  <a:lnTo>
                    <a:pt x="252" y="2"/>
                  </a:lnTo>
                  <a:lnTo>
                    <a:pt x="252" y="2"/>
                  </a:lnTo>
                  <a:lnTo>
                    <a:pt x="256" y="2"/>
                  </a:lnTo>
                  <a:lnTo>
                    <a:pt x="256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60" y="2"/>
                  </a:lnTo>
                  <a:lnTo>
                    <a:pt x="260" y="2"/>
                  </a:lnTo>
                  <a:lnTo>
                    <a:pt x="262" y="2"/>
                  </a:lnTo>
                  <a:lnTo>
                    <a:pt x="262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70" y="2"/>
                  </a:lnTo>
                  <a:lnTo>
                    <a:pt x="270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8" y="2"/>
                  </a:lnTo>
                  <a:lnTo>
                    <a:pt x="278" y="2"/>
                  </a:lnTo>
                  <a:lnTo>
                    <a:pt x="280" y="2"/>
                  </a:lnTo>
                  <a:lnTo>
                    <a:pt x="280" y="2"/>
                  </a:lnTo>
                  <a:lnTo>
                    <a:pt x="280" y="4"/>
                  </a:lnTo>
                  <a:lnTo>
                    <a:pt x="280" y="4"/>
                  </a:lnTo>
                  <a:lnTo>
                    <a:pt x="282" y="2"/>
                  </a:lnTo>
                  <a:lnTo>
                    <a:pt x="282" y="2"/>
                  </a:lnTo>
                  <a:lnTo>
                    <a:pt x="288" y="2"/>
                  </a:lnTo>
                  <a:lnTo>
                    <a:pt x="288" y="2"/>
                  </a:lnTo>
                  <a:lnTo>
                    <a:pt x="290" y="2"/>
                  </a:lnTo>
                  <a:lnTo>
                    <a:pt x="290" y="2"/>
                  </a:lnTo>
                  <a:lnTo>
                    <a:pt x="296" y="2"/>
                  </a:lnTo>
                  <a:lnTo>
                    <a:pt x="296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302" y="2"/>
                  </a:lnTo>
                  <a:lnTo>
                    <a:pt x="302" y="2"/>
                  </a:lnTo>
                  <a:lnTo>
                    <a:pt x="306" y="2"/>
                  </a:lnTo>
                  <a:lnTo>
                    <a:pt x="306" y="2"/>
                  </a:lnTo>
                  <a:lnTo>
                    <a:pt x="310" y="2"/>
                  </a:lnTo>
                  <a:lnTo>
                    <a:pt x="312" y="2"/>
                  </a:lnTo>
                  <a:lnTo>
                    <a:pt x="312" y="2"/>
                  </a:lnTo>
                  <a:lnTo>
                    <a:pt x="318" y="2"/>
                  </a:lnTo>
                  <a:lnTo>
                    <a:pt x="322" y="2"/>
                  </a:lnTo>
                  <a:lnTo>
                    <a:pt x="322" y="2"/>
                  </a:lnTo>
                  <a:lnTo>
                    <a:pt x="324" y="4"/>
                  </a:lnTo>
                  <a:lnTo>
                    <a:pt x="324" y="4"/>
                  </a:lnTo>
                  <a:lnTo>
                    <a:pt x="324" y="2"/>
                  </a:lnTo>
                  <a:lnTo>
                    <a:pt x="326" y="2"/>
                  </a:lnTo>
                  <a:lnTo>
                    <a:pt x="326" y="2"/>
                  </a:lnTo>
                  <a:lnTo>
                    <a:pt x="332" y="2"/>
                  </a:lnTo>
                  <a:lnTo>
                    <a:pt x="332" y="2"/>
                  </a:lnTo>
                  <a:lnTo>
                    <a:pt x="336" y="2"/>
                  </a:lnTo>
                  <a:lnTo>
                    <a:pt x="342" y="2"/>
                  </a:lnTo>
                  <a:lnTo>
                    <a:pt x="342" y="2"/>
                  </a:lnTo>
                  <a:lnTo>
                    <a:pt x="344" y="2"/>
                  </a:lnTo>
                  <a:lnTo>
                    <a:pt x="348" y="2"/>
                  </a:lnTo>
                  <a:lnTo>
                    <a:pt x="348" y="2"/>
                  </a:lnTo>
                  <a:lnTo>
                    <a:pt x="352" y="2"/>
                  </a:lnTo>
                  <a:lnTo>
                    <a:pt x="352" y="2"/>
                  </a:lnTo>
                  <a:lnTo>
                    <a:pt x="354" y="2"/>
                  </a:lnTo>
                  <a:lnTo>
                    <a:pt x="354" y="2"/>
                  </a:lnTo>
                  <a:lnTo>
                    <a:pt x="358" y="2"/>
                  </a:lnTo>
                  <a:lnTo>
                    <a:pt x="360" y="2"/>
                  </a:lnTo>
                  <a:lnTo>
                    <a:pt x="360" y="2"/>
                  </a:lnTo>
                  <a:lnTo>
                    <a:pt x="360" y="4"/>
                  </a:lnTo>
                  <a:lnTo>
                    <a:pt x="360" y="6"/>
                  </a:lnTo>
                  <a:lnTo>
                    <a:pt x="360" y="6"/>
                  </a:lnTo>
                  <a:lnTo>
                    <a:pt x="362" y="4"/>
                  </a:lnTo>
                  <a:lnTo>
                    <a:pt x="364" y="2"/>
                  </a:lnTo>
                  <a:lnTo>
                    <a:pt x="364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4" y="4"/>
                  </a:lnTo>
                  <a:lnTo>
                    <a:pt x="374" y="4"/>
                  </a:lnTo>
                  <a:lnTo>
                    <a:pt x="376" y="2"/>
                  </a:lnTo>
                  <a:lnTo>
                    <a:pt x="376" y="2"/>
                  </a:lnTo>
                  <a:lnTo>
                    <a:pt x="378" y="4"/>
                  </a:lnTo>
                  <a:lnTo>
                    <a:pt x="378" y="4"/>
                  </a:lnTo>
                  <a:lnTo>
                    <a:pt x="384" y="4"/>
                  </a:lnTo>
                  <a:lnTo>
                    <a:pt x="384" y="4"/>
                  </a:lnTo>
                  <a:lnTo>
                    <a:pt x="386" y="4"/>
                  </a:lnTo>
                  <a:lnTo>
                    <a:pt x="386" y="4"/>
                  </a:lnTo>
                  <a:lnTo>
                    <a:pt x="390" y="4"/>
                  </a:lnTo>
                  <a:lnTo>
                    <a:pt x="390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6" y="6"/>
                  </a:lnTo>
                  <a:lnTo>
                    <a:pt x="396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402" y="4"/>
                  </a:lnTo>
                  <a:lnTo>
                    <a:pt x="402" y="4"/>
                  </a:lnTo>
                  <a:lnTo>
                    <a:pt x="406" y="6"/>
                  </a:lnTo>
                  <a:lnTo>
                    <a:pt x="406" y="6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2" y="6"/>
                  </a:lnTo>
                  <a:lnTo>
                    <a:pt x="412" y="4"/>
                  </a:lnTo>
                  <a:lnTo>
                    <a:pt x="412" y="4"/>
                  </a:lnTo>
                  <a:lnTo>
                    <a:pt x="420" y="4"/>
                  </a:lnTo>
                  <a:lnTo>
                    <a:pt x="420" y="4"/>
                  </a:lnTo>
                  <a:lnTo>
                    <a:pt x="424" y="4"/>
                  </a:lnTo>
                  <a:lnTo>
                    <a:pt x="424" y="4"/>
                  </a:lnTo>
                  <a:lnTo>
                    <a:pt x="428" y="6"/>
                  </a:lnTo>
                  <a:lnTo>
                    <a:pt x="428" y="6"/>
                  </a:lnTo>
                  <a:lnTo>
                    <a:pt x="430" y="4"/>
                  </a:lnTo>
                  <a:lnTo>
                    <a:pt x="430" y="4"/>
                  </a:lnTo>
                  <a:lnTo>
                    <a:pt x="432" y="6"/>
                  </a:lnTo>
                  <a:lnTo>
                    <a:pt x="432" y="6"/>
                  </a:lnTo>
                  <a:lnTo>
                    <a:pt x="436" y="4"/>
                  </a:lnTo>
                  <a:lnTo>
                    <a:pt x="436" y="4"/>
                  </a:lnTo>
                  <a:lnTo>
                    <a:pt x="442" y="4"/>
                  </a:lnTo>
                  <a:lnTo>
                    <a:pt x="442" y="4"/>
                  </a:lnTo>
                  <a:lnTo>
                    <a:pt x="446" y="4"/>
                  </a:lnTo>
                  <a:lnTo>
                    <a:pt x="446" y="4"/>
                  </a:lnTo>
                  <a:lnTo>
                    <a:pt x="448" y="4"/>
                  </a:lnTo>
                  <a:lnTo>
                    <a:pt x="448" y="4"/>
                  </a:lnTo>
                  <a:lnTo>
                    <a:pt x="450" y="6"/>
                  </a:lnTo>
                  <a:lnTo>
                    <a:pt x="450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8" y="6"/>
                  </a:lnTo>
                  <a:lnTo>
                    <a:pt x="458" y="6"/>
                  </a:lnTo>
                  <a:lnTo>
                    <a:pt x="458" y="8"/>
                  </a:lnTo>
                  <a:lnTo>
                    <a:pt x="458" y="8"/>
                  </a:lnTo>
                  <a:lnTo>
                    <a:pt x="460" y="6"/>
                  </a:lnTo>
                  <a:lnTo>
                    <a:pt x="460" y="6"/>
                  </a:lnTo>
                  <a:lnTo>
                    <a:pt x="464" y="8"/>
                  </a:lnTo>
                  <a:lnTo>
                    <a:pt x="464" y="8"/>
                  </a:lnTo>
                  <a:lnTo>
                    <a:pt x="468" y="6"/>
                  </a:lnTo>
                  <a:lnTo>
                    <a:pt x="468" y="6"/>
                  </a:lnTo>
                  <a:lnTo>
                    <a:pt x="472" y="6"/>
                  </a:lnTo>
                  <a:lnTo>
                    <a:pt x="472" y="6"/>
                  </a:lnTo>
                  <a:lnTo>
                    <a:pt x="476" y="6"/>
                  </a:lnTo>
                  <a:lnTo>
                    <a:pt x="476" y="6"/>
                  </a:lnTo>
                  <a:lnTo>
                    <a:pt x="478" y="6"/>
                  </a:lnTo>
                  <a:lnTo>
                    <a:pt x="478" y="6"/>
                  </a:lnTo>
                  <a:lnTo>
                    <a:pt x="482" y="6"/>
                  </a:lnTo>
                  <a:lnTo>
                    <a:pt x="482" y="6"/>
                  </a:lnTo>
                  <a:lnTo>
                    <a:pt x="484" y="6"/>
                  </a:lnTo>
                  <a:lnTo>
                    <a:pt x="484" y="6"/>
                  </a:lnTo>
                  <a:lnTo>
                    <a:pt x="490" y="4"/>
                  </a:lnTo>
                  <a:lnTo>
                    <a:pt x="490" y="4"/>
                  </a:lnTo>
                  <a:lnTo>
                    <a:pt x="490" y="6"/>
                  </a:lnTo>
                  <a:lnTo>
                    <a:pt x="490" y="6"/>
                  </a:lnTo>
                  <a:lnTo>
                    <a:pt x="494" y="6"/>
                  </a:lnTo>
                  <a:lnTo>
                    <a:pt x="494" y="6"/>
                  </a:lnTo>
                  <a:lnTo>
                    <a:pt x="498" y="6"/>
                  </a:lnTo>
                  <a:lnTo>
                    <a:pt x="498" y="6"/>
                  </a:lnTo>
                  <a:lnTo>
                    <a:pt x="506" y="6"/>
                  </a:lnTo>
                  <a:lnTo>
                    <a:pt x="516" y="6"/>
                  </a:lnTo>
                  <a:lnTo>
                    <a:pt x="516" y="6"/>
                  </a:lnTo>
                  <a:lnTo>
                    <a:pt x="518" y="6"/>
                  </a:lnTo>
                  <a:lnTo>
                    <a:pt x="518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4" y="6"/>
                  </a:lnTo>
                  <a:lnTo>
                    <a:pt x="524" y="6"/>
                  </a:lnTo>
                  <a:lnTo>
                    <a:pt x="526" y="6"/>
                  </a:lnTo>
                  <a:lnTo>
                    <a:pt x="526" y="6"/>
                  </a:lnTo>
                  <a:lnTo>
                    <a:pt x="528" y="6"/>
                  </a:lnTo>
                  <a:lnTo>
                    <a:pt x="528" y="6"/>
                  </a:lnTo>
                  <a:lnTo>
                    <a:pt x="530" y="6"/>
                  </a:lnTo>
                  <a:lnTo>
                    <a:pt x="530" y="6"/>
                  </a:lnTo>
                  <a:lnTo>
                    <a:pt x="532" y="6"/>
                  </a:lnTo>
                  <a:lnTo>
                    <a:pt x="532" y="6"/>
                  </a:lnTo>
                  <a:lnTo>
                    <a:pt x="534" y="6"/>
                  </a:lnTo>
                  <a:lnTo>
                    <a:pt x="534" y="6"/>
                  </a:lnTo>
                  <a:lnTo>
                    <a:pt x="536" y="6"/>
                  </a:lnTo>
                  <a:lnTo>
                    <a:pt x="536" y="6"/>
                  </a:lnTo>
                  <a:lnTo>
                    <a:pt x="540" y="4"/>
                  </a:lnTo>
                  <a:lnTo>
                    <a:pt x="540" y="4"/>
                  </a:lnTo>
                  <a:lnTo>
                    <a:pt x="542" y="4"/>
                  </a:lnTo>
                  <a:lnTo>
                    <a:pt x="542" y="4"/>
                  </a:lnTo>
                  <a:lnTo>
                    <a:pt x="544" y="4"/>
                  </a:lnTo>
                  <a:lnTo>
                    <a:pt x="544" y="4"/>
                  </a:lnTo>
                  <a:lnTo>
                    <a:pt x="548" y="4"/>
                  </a:lnTo>
                  <a:lnTo>
                    <a:pt x="548" y="4"/>
                  </a:lnTo>
                  <a:lnTo>
                    <a:pt x="550" y="4"/>
                  </a:lnTo>
                  <a:lnTo>
                    <a:pt x="550" y="4"/>
                  </a:lnTo>
                  <a:lnTo>
                    <a:pt x="556" y="4"/>
                  </a:lnTo>
                  <a:lnTo>
                    <a:pt x="560" y="4"/>
                  </a:lnTo>
                  <a:lnTo>
                    <a:pt x="560" y="4"/>
                  </a:lnTo>
                  <a:lnTo>
                    <a:pt x="562" y="6"/>
                  </a:lnTo>
                  <a:lnTo>
                    <a:pt x="562" y="6"/>
                  </a:lnTo>
                  <a:lnTo>
                    <a:pt x="568" y="6"/>
                  </a:lnTo>
                  <a:lnTo>
                    <a:pt x="568" y="6"/>
                  </a:lnTo>
                  <a:lnTo>
                    <a:pt x="570" y="4"/>
                  </a:lnTo>
                  <a:lnTo>
                    <a:pt x="570" y="4"/>
                  </a:lnTo>
                  <a:lnTo>
                    <a:pt x="572" y="4"/>
                  </a:lnTo>
                  <a:lnTo>
                    <a:pt x="572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8" y="6"/>
                  </a:lnTo>
                  <a:lnTo>
                    <a:pt x="578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6" y="6"/>
                  </a:lnTo>
                  <a:lnTo>
                    <a:pt x="586" y="6"/>
                  </a:lnTo>
                  <a:lnTo>
                    <a:pt x="590" y="6"/>
                  </a:lnTo>
                  <a:lnTo>
                    <a:pt x="590" y="6"/>
                  </a:lnTo>
                  <a:lnTo>
                    <a:pt x="592" y="4"/>
                  </a:lnTo>
                  <a:lnTo>
                    <a:pt x="592" y="4"/>
                  </a:lnTo>
                  <a:lnTo>
                    <a:pt x="594" y="4"/>
                  </a:lnTo>
                  <a:lnTo>
                    <a:pt x="596" y="6"/>
                  </a:lnTo>
                  <a:lnTo>
                    <a:pt x="596" y="6"/>
                  </a:lnTo>
                  <a:lnTo>
                    <a:pt x="600" y="8"/>
                  </a:lnTo>
                  <a:lnTo>
                    <a:pt x="600" y="8"/>
                  </a:lnTo>
                  <a:lnTo>
                    <a:pt x="602" y="8"/>
                  </a:lnTo>
                  <a:lnTo>
                    <a:pt x="604" y="8"/>
                  </a:lnTo>
                  <a:lnTo>
                    <a:pt x="604" y="8"/>
                  </a:lnTo>
                  <a:lnTo>
                    <a:pt x="606" y="8"/>
                  </a:lnTo>
                  <a:lnTo>
                    <a:pt x="606" y="8"/>
                  </a:lnTo>
                  <a:lnTo>
                    <a:pt x="612" y="8"/>
                  </a:lnTo>
                  <a:lnTo>
                    <a:pt x="612" y="8"/>
                  </a:lnTo>
                  <a:lnTo>
                    <a:pt x="616" y="6"/>
                  </a:lnTo>
                  <a:lnTo>
                    <a:pt x="616" y="6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20" y="10"/>
                  </a:lnTo>
                  <a:lnTo>
                    <a:pt x="620" y="10"/>
                  </a:lnTo>
                  <a:lnTo>
                    <a:pt x="628" y="8"/>
                  </a:lnTo>
                  <a:lnTo>
                    <a:pt x="628" y="8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634" y="8"/>
                  </a:lnTo>
                  <a:lnTo>
                    <a:pt x="634" y="8"/>
                  </a:lnTo>
                  <a:lnTo>
                    <a:pt x="636" y="6"/>
                  </a:lnTo>
                  <a:lnTo>
                    <a:pt x="636" y="6"/>
                  </a:lnTo>
                  <a:lnTo>
                    <a:pt x="644" y="6"/>
                  </a:lnTo>
                  <a:lnTo>
                    <a:pt x="644" y="6"/>
                  </a:lnTo>
                  <a:lnTo>
                    <a:pt x="646" y="6"/>
                  </a:lnTo>
                  <a:lnTo>
                    <a:pt x="646" y="6"/>
                  </a:lnTo>
                  <a:lnTo>
                    <a:pt x="650" y="4"/>
                  </a:lnTo>
                  <a:lnTo>
                    <a:pt x="650" y="4"/>
                  </a:lnTo>
                  <a:lnTo>
                    <a:pt x="652" y="6"/>
                  </a:lnTo>
                  <a:lnTo>
                    <a:pt x="652" y="6"/>
                  </a:lnTo>
                  <a:lnTo>
                    <a:pt x="658" y="6"/>
                  </a:lnTo>
                  <a:lnTo>
                    <a:pt x="658" y="6"/>
                  </a:lnTo>
                  <a:lnTo>
                    <a:pt x="660" y="6"/>
                  </a:lnTo>
                  <a:lnTo>
                    <a:pt x="660" y="6"/>
                  </a:lnTo>
                  <a:lnTo>
                    <a:pt x="664" y="4"/>
                  </a:lnTo>
                  <a:lnTo>
                    <a:pt x="664" y="4"/>
                  </a:lnTo>
                  <a:lnTo>
                    <a:pt x="664" y="6"/>
                  </a:lnTo>
                  <a:lnTo>
                    <a:pt x="664" y="6"/>
                  </a:lnTo>
                  <a:lnTo>
                    <a:pt x="668" y="6"/>
                  </a:lnTo>
                  <a:lnTo>
                    <a:pt x="668" y="6"/>
                  </a:lnTo>
                  <a:lnTo>
                    <a:pt x="670" y="6"/>
                  </a:lnTo>
                  <a:lnTo>
                    <a:pt x="670" y="6"/>
                  </a:lnTo>
                  <a:lnTo>
                    <a:pt x="674" y="6"/>
                  </a:lnTo>
                  <a:lnTo>
                    <a:pt x="674" y="6"/>
                  </a:lnTo>
                  <a:lnTo>
                    <a:pt x="676" y="6"/>
                  </a:lnTo>
                  <a:lnTo>
                    <a:pt x="678" y="6"/>
                  </a:lnTo>
                  <a:lnTo>
                    <a:pt x="678" y="6"/>
                  </a:lnTo>
                  <a:lnTo>
                    <a:pt x="682" y="4"/>
                  </a:lnTo>
                  <a:lnTo>
                    <a:pt x="682" y="4"/>
                  </a:lnTo>
                  <a:lnTo>
                    <a:pt x="684" y="4"/>
                  </a:lnTo>
                  <a:lnTo>
                    <a:pt x="684" y="4"/>
                  </a:lnTo>
                  <a:lnTo>
                    <a:pt x="686" y="4"/>
                  </a:lnTo>
                  <a:lnTo>
                    <a:pt x="686" y="4"/>
                  </a:lnTo>
                  <a:lnTo>
                    <a:pt x="688" y="4"/>
                  </a:lnTo>
                  <a:lnTo>
                    <a:pt x="688" y="4"/>
                  </a:lnTo>
                  <a:lnTo>
                    <a:pt x="690" y="6"/>
                  </a:lnTo>
                  <a:lnTo>
                    <a:pt x="690" y="6"/>
                  </a:lnTo>
                  <a:lnTo>
                    <a:pt x="692" y="6"/>
                  </a:lnTo>
                  <a:lnTo>
                    <a:pt x="692" y="6"/>
                  </a:lnTo>
                  <a:lnTo>
                    <a:pt x="696" y="6"/>
                  </a:lnTo>
                  <a:lnTo>
                    <a:pt x="696" y="6"/>
                  </a:lnTo>
                  <a:lnTo>
                    <a:pt x="700" y="6"/>
                  </a:lnTo>
                  <a:lnTo>
                    <a:pt x="700" y="6"/>
                  </a:lnTo>
                  <a:lnTo>
                    <a:pt x="706" y="6"/>
                  </a:lnTo>
                  <a:lnTo>
                    <a:pt x="706" y="6"/>
                  </a:lnTo>
                  <a:lnTo>
                    <a:pt x="706" y="8"/>
                  </a:lnTo>
                  <a:lnTo>
                    <a:pt x="706" y="8"/>
                  </a:lnTo>
                  <a:lnTo>
                    <a:pt x="708" y="10"/>
                  </a:lnTo>
                  <a:lnTo>
                    <a:pt x="708" y="10"/>
                  </a:lnTo>
                  <a:lnTo>
                    <a:pt x="712" y="10"/>
                  </a:lnTo>
                  <a:lnTo>
                    <a:pt x="712" y="10"/>
                  </a:lnTo>
                  <a:lnTo>
                    <a:pt x="716" y="8"/>
                  </a:lnTo>
                  <a:lnTo>
                    <a:pt x="716" y="8"/>
                  </a:lnTo>
                  <a:lnTo>
                    <a:pt x="722" y="8"/>
                  </a:lnTo>
                  <a:lnTo>
                    <a:pt x="722" y="8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34" y="4"/>
                  </a:lnTo>
                  <a:lnTo>
                    <a:pt x="734" y="4"/>
                  </a:lnTo>
                  <a:lnTo>
                    <a:pt x="746" y="4"/>
                  </a:lnTo>
                  <a:lnTo>
                    <a:pt x="746" y="4"/>
                  </a:lnTo>
                  <a:lnTo>
                    <a:pt x="746" y="6"/>
                  </a:lnTo>
                  <a:lnTo>
                    <a:pt x="746" y="6"/>
                  </a:lnTo>
                  <a:lnTo>
                    <a:pt x="750" y="6"/>
                  </a:lnTo>
                  <a:lnTo>
                    <a:pt x="754" y="6"/>
                  </a:lnTo>
                  <a:lnTo>
                    <a:pt x="754" y="6"/>
                  </a:lnTo>
                  <a:lnTo>
                    <a:pt x="764" y="6"/>
                  </a:lnTo>
                  <a:lnTo>
                    <a:pt x="764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70" y="6"/>
                  </a:lnTo>
                  <a:lnTo>
                    <a:pt x="770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8" y="8"/>
                  </a:lnTo>
                  <a:lnTo>
                    <a:pt x="778" y="8"/>
                  </a:lnTo>
                  <a:lnTo>
                    <a:pt x="780" y="8"/>
                  </a:lnTo>
                  <a:lnTo>
                    <a:pt x="780" y="8"/>
                  </a:lnTo>
                  <a:lnTo>
                    <a:pt x="780" y="6"/>
                  </a:lnTo>
                  <a:lnTo>
                    <a:pt x="780" y="6"/>
                  </a:lnTo>
                  <a:lnTo>
                    <a:pt x="784" y="6"/>
                  </a:lnTo>
                  <a:lnTo>
                    <a:pt x="786" y="6"/>
                  </a:lnTo>
                  <a:lnTo>
                    <a:pt x="786" y="6"/>
                  </a:lnTo>
                  <a:lnTo>
                    <a:pt x="788" y="8"/>
                  </a:lnTo>
                  <a:lnTo>
                    <a:pt x="788" y="8"/>
                  </a:lnTo>
                  <a:lnTo>
                    <a:pt x="790" y="8"/>
                  </a:lnTo>
                  <a:lnTo>
                    <a:pt x="790" y="8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8" y="6"/>
                  </a:lnTo>
                  <a:lnTo>
                    <a:pt x="798" y="6"/>
                  </a:lnTo>
                  <a:lnTo>
                    <a:pt x="800" y="6"/>
                  </a:lnTo>
                  <a:lnTo>
                    <a:pt x="800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8" y="6"/>
                  </a:lnTo>
                  <a:lnTo>
                    <a:pt x="808" y="6"/>
                  </a:lnTo>
                  <a:lnTo>
                    <a:pt x="810" y="6"/>
                  </a:lnTo>
                  <a:lnTo>
                    <a:pt x="810" y="6"/>
                  </a:lnTo>
                  <a:lnTo>
                    <a:pt x="812" y="4"/>
                  </a:lnTo>
                  <a:lnTo>
                    <a:pt x="812" y="4"/>
                  </a:lnTo>
                  <a:lnTo>
                    <a:pt x="816" y="4"/>
                  </a:lnTo>
                  <a:lnTo>
                    <a:pt x="816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20" y="4"/>
                  </a:lnTo>
                  <a:lnTo>
                    <a:pt x="820" y="4"/>
                  </a:lnTo>
                  <a:lnTo>
                    <a:pt x="822" y="4"/>
                  </a:lnTo>
                  <a:lnTo>
                    <a:pt x="822" y="4"/>
                  </a:lnTo>
                  <a:lnTo>
                    <a:pt x="826" y="4"/>
                  </a:lnTo>
                  <a:lnTo>
                    <a:pt x="826" y="4"/>
                  </a:lnTo>
                  <a:lnTo>
                    <a:pt x="832" y="4"/>
                  </a:lnTo>
                  <a:lnTo>
                    <a:pt x="832" y="4"/>
                  </a:lnTo>
                  <a:lnTo>
                    <a:pt x="834" y="4"/>
                  </a:lnTo>
                  <a:lnTo>
                    <a:pt x="834" y="4"/>
                  </a:lnTo>
                  <a:lnTo>
                    <a:pt x="838" y="4"/>
                  </a:lnTo>
                  <a:lnTo>
                    <a:pt x="838" y="4"/>
                  </a:lnTo>
                  <a:lnTo>
                    <a:pt x="840" y="4"/>
                  </a:lnTo>
                  <a:lnTo>
                    <a:pt x="840" y="4"/>
                  </a:lnTo>
                  <a:lnTo>
                    <a:pt x="848" y="4"/>
                  </a:lnTo>
                  <a:lnTo>
                    <a:pt x="848" y="4"/>
                  </a:lnTo>
                  <a:lnTo>
                    <a:pt x="850" y="6"/>
                  </a:lnTo>
                  <a:lnTo>
                    <a:pt x="850" y="6"/>
                  </a:lnTo>
                  <a:lnTo>
                    <a:pt x="852" y="6"/>
                  </a:lnTo>
                  <a:lnTo>
                    <a:pt x="852" y="6"/>
                  </a:lnTo>
                  <a:lnTo>
                    <a:pt x="854" y="6"/>
                  </a:lnTo>
                  <a:lnTo>
                    <a:pt x="854" y="6"/>
                  </a:lnTo>
                  <a:lnTo>
                    <a:pt x="856" y="6"/>
                  </a:lnTo>
                  <a:lnTo>
                    <a:pt x="856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4" y="4"/>
                  </a:lnTo>
                  <a:lnTo>
                    <a:pt x="864" y="4"/>
                  </a:lnTo>
                  <a:lnTo>
                    <a:pt x="868" y="4"/>
                  </a:lnTo>
                  <a:lnTo>
                    <a:pt x="868" y="4"/>
                  </a:lnTo>
                  <a:lnTo>
                    <a:pt x="874" y="4"/>
                  </a:lnTo>
                  <a:lnTo>
                    <a:pt x="880" y="4"/>
                  </a:lnTo>
                  <a:lnTo>
                    <a:pt x="880" y="4"/>
                  </a:lnTo>
                  <a:lnTo>
                    <a:pt x="888" y="4"/>
                  </a:lnTo>
                  <a:lnTo>
                    <a:pt x="888" y="4"/>
                  </a:lnTo>
                  <a:lnTo>
                    <a:pt x="894" y="4"/>
                  </a:lnTo>
                  <a:lnTo>
                    <a:pt x="894" y="4"/>
                  </a:lnTo>
                  <a:lnTo>
                    <a:pt x="896" y="4"/>
                  </a:lnTo>
                  <a:lnTo>
                    <a:pt x="896" y="4"/>
                  </a:lnTo>
                  <a:lnTo>
                    <a:pt x="912" y="4"/>
                  </a:lnTo>
                  <a:lnTo>
                    <a:pt x="912" y="4"/>
                  </a:lnTo>
                  <a:lnTo>
                    <a:pt x="914" y="6"/>
                  </a:lnTo>
                  <a:lnTo>
                    <a:pt x="914" y="6"/>
                  </a:lnTo>
                  <a:lnTo>
                    <a:pt x="928" y="6"/>
                  </a:lnTo>
                  <a:lnTo>
                    <a:pt x="928" y="6"/>
                  </a:lnTo>
                  <a:lnTo>
                    <a:pt x="930" y="6"/>
                  </a:lnTo>
                  <a:lnTo>
                    <a:pt x="930" y="6"/>
                  </a:lnTo>
                  <a:lnTo>
                    <a:pt x="932" y="4"/>
                  </a:lnTo>
                  <a:lnTo>
                    <a:pt x="932" y="4"/>
                  </a:lnTo>
                  <a:lnTo>
                    <a:pt x="936" y="6"/>
                  </a:lnTo>
                  <a:lnTo>
                    <a:pt x="936" y="6"/>
                  </a:lnTo>
                  <a:lnTo>
                    <a:pt x="942" y="4"/>
                  </a:lnTo>
                  <a:lnTo>
                    <a:pt x="942" y="4"/>
                  </a:lnTo>
                  <a:lnTo>
                    <a:pt x="948" y="4"/>
                  </a:lnTo>
                  <a:lnTo>
                    <a:pt x="948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2" y="4"/>
                  </a:lnTo>
                  <a:lnTo>
                    <a:pt x="952" y="4"/>
                  </a:lnTo>
                  <a:lnTo>
                    <a:pt x="954" y="4"/>
                  </a:lnTo>
                  <a:lnTo>
                    <a:pt x="954" y="4"/>
                  </a:lnTo>
                  <a:lnTo>
                    <a:pt x="956" y="4"/>
                  </a:lnTo>
                  <a:lnTo>
                    <a:pt x="960" y="4"/>
                  </a:lnTo>
                  <a:lnTo>
                    <a:pt x="960" y="4"/>
                  </a:lnTo>
                  <a:lnTo>
                    <a:pt x="962" y="4"/>
                  </a:lnTo>
                  <a:lnTo>
                    <a:pt x="962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2"/>
                  </a:lnTo>
                  <a:lnTo>
                    <a:pt x="968" y="2"/>
                  </a:lnTo>
                  <a:lnTo>
                    <a:pt x="980" y="6"/>
                  </a:lnTo>
                  <a:lnTo>
                    <a:pt x="980" y="6"/>
                  </a:lnTo>
                  <a:lnTo>
                    <a:pt x="984" y="6"/>
                  </a:lnTo>
                  <a:lnTo>
                    <a:pt x="988" y="6"/>
                  </a:lnTo>
                  <a:lnTo>
                    <a:pt x="988" y="6"/>
                  </a:lnTo>
                  <a:lnTo>
                    <a:pt x="990" y="4"/>
                  </a:lnTo>
                  <a:lnTo>
                    <a:pt x="990" y="4"/>
                  </a:lnTo>
                  <a:lnTo>
                    <a:pt x="994" y="4"/>
                  </a:lnTo>
                  <a:lnTo>
                    <a:pt x="994" y="4"/>
                  </a:lnTo>
                  <a:lnTo>
                    <a:pt x="996" y="4"/>
                  </a:lnTo>
                  <a:lnTo>
                    <a:pt x="996" y="4"/>
                  </a:lnTo>
                  <a:lnTo>
                    <a:pt x="998" y="6"/>
                  </a:lnTo>
                  <a:lnTo>
                    <a:pt x="998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4" y="4"/>
                  </a:lnTo>
                  <a:lnTo>
                    <a:pt x="1004" y="4"/>
                  </a:lnTo>
                  <a:lnTo>
                    <a:pt x="1008" y="4"/>
                  </a:lnTo>
                  <a:lnTo>
                    <a:pt x="1008" y="4"/>
                  </a:lnTo>
                  <a:lnTo>
                    <a:pt x="1010" y="4"/>
                  </a:lnTo>
                  <a:lnTo>
                    <a:pt x="1010" y="4"/>
                  </a:lnTo>
                  <a:lnTo>
                    <a:pt x="1014" y="2"/>
                  </a:lnTo>
                  <a:lnTo>
                    <a:pt x="1014" y="2"/>
                  </a:lnTo>
                  <a:lnTo>
                    <a:pt x="1018" y="2"/>
                  </a:lnTo>
                  <a:lnTo>
                    <a:pt x="1018" y="2"/>
                  </a:lnTo>
                  <a:lnTo>
                    <a:pt x="1020" y="2"/>
                  </a:lnTo>
                  <a:lnTo>
                    <a:pt x="1024" y="4"/>
                  </a:lnTo>
                  <a:lnTo>
                    <a:pt x="1024" y="4"/>
                  </a:lnTo>
                  <a:lnTo>
                    <a:pt x="1026" y="2"/>
                  </a:lnTo>
                  <a:lnTo>
                    <a:pt x="1026" y="2"/>
                  </a:lnTo>
                  <a:lnTo>
                    <a:pt x="1030" y="4"/>
                  </a:lnTo>
                  <a:lnTo>
                    <a:pt x="1030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4" y="6"/>
                  </a:lnTo>
                  <a:lnTo>
                    <a:pt x="1034" y="6"/>
                  </a:lnTo>
                  <a:lnTo>
                    <a:pt x="1036" y="6"/>
                  </a:lnTo>
                  <a:lnTo>
                    <a:pt x="1036" y="6"/>
                  </a:lnTo>
                  <a:lnTo>
                    <a:pt x="1038" y="6"/>
                  </a:lnTo>
                  <a:lnTo>
                    <a:pt x="1038" y="6"/>
                  </a:lnTo>
                  <a:lnTo>
                    <a:pt x="1038" y="4"/>
                  </a:lnTo>
                  <a:lnTo>
                    <a:pt x="1038" y="4"/>
                  </a:lnTo>
                  <a:lnTo>
                    <a:pt x="1042" y="4"/>
                  </a:lnTo>
                  <a:lnTo>
                    <a:pt x="1042" y="4"/>
                  </a:lnTo>
                  <a:lnTo>
                    <a:pt x="1046" y="2"/>
                  </a:lnTo>
                  <a:lnTo>
                    <a:pt x="1046" y="2"/>
                  </a:lnTo>
                  <a:lnTo>
                    <a:pt x="1058" y="6"/>
                  </a:lnTo>
                  <a:lnTo>
                    <a:pt x="1058" y="6"/>
                  </a:lnTo>
                  <a:lnTo>
                    <a:pt x="1060" y="4"/>
                  </a:lnTo>
                  <a:lnTo>
                    <a:pt x="1060" y="4"/>
                  </a:lnTo>
                  <a:lnTo>
                    <a:pt x="1066" y="4"/>
                  </a:lnTo>
                  <a:lnTo>
                    <a:pt x="1066" y="4"/>
                  </a:lnTo>
                  <a:lnTo>
                    <a:pt x="1068" y="6"/>
                  </a:lnTo>
                  <a:lnTo>
                    <a:pt x="1068" y="6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6" y="4"/>
                  </a:lnTo>
                  <a:lnTo>
                    <a:pt x="1080" y="6"/>
                  </a:lnTo>
                  <a:lnTo>
                    <a:pt x="1080" y="6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8" y="4"/>
                  </a:lnTo>
                  <a:lnTo>
                    <a:pt x="1088" y="4"/>
                  </a:lnTo>
                  <a:lnTo>
                    <a:pt x="1092" y="2"/>
                  </a:lnTo>
                  <a:lnTo>
                    <a:pt x="1092" y="2"/>
                  </a:lnTo>
                  <a:lnTo>
                    <a:pt x="1098" y="2"/>
                  </a:lnTo>
                  <a:lnTo>
                    <a:pt x="1098" y="2"/>
                  </a:lnTo>
                  <a:lnTo>
                    <a:pt x="1102" y="2"/>
                  </a:lnTo>
                  <a:lnTo>
                    <a:pt x="1102" y="2"/>
                  </a:lnTo>
                  <a:lnTo>
                    <a:pt x="1104" y="2"/>
                  </a:lnTo>
                  <a:lnTo>
                    <a:pt x="1104" y="2"/>
                  </a:lnTo>
                  <a:lnTo>
                    <a:pt x="1108" y="2"/>
                  </a:lnTo>
                  <a:lnTo>
                    <a:pt x="1108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8" y="0"/>
                  </a:lnTo>
                  <a:lnTo>
                    <a:pt x="1118" y="0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30" y="0"/>
                  </a:lnTo>
                  <a:lnTo>
                    <a:pt x="1130" y="0"/>
                  </a:lnTo>
                  <a:lnTo>
                    <a:pt x="1136" y="0"/>
                  </a:lnTo>
                  <a:lnTo>
                    <a:pt x="1136" y="0"/>
                  </a:lnTo>
                  <a:lnTo>
                    <a:pt x="1140" y="0"/>
                  </a:lnTo>
                  <a:lnTo>
                    <a:pt x="1140" y="0"/>
                  </a:lnTo>
                  <a:lnTo>
                    <a:pt x="1146" y="0"/>
                  </a:lnTo>
                  <a:lnTo>
                    <a:pt x="1146" y="0"/>
                  </a:lnTo>
                  <a:lnTo>
                    <a:pt x="1152" y="0"/>
                  </a:lnTo>
                  <a:lnTo>
                    <a:pt x="1152" y="0"/>
                  </a:lnTo>
                  <a:lnTo>
                    <a:pt x="1156" y="0"/>
                  </a:lnTo>
                  <a:lnTo>
                    <a:pt x="1156" y="0"/>
                  </a:lnTo>
                  <a:lnTo>
                    <a:pt x="1158" y="0"/>
                  </a:lnTo>
                  <a:lnTo>
                    <a:pt x="1158" y="0"/>
                  </a:lnTo>
                  <a:lnTo>
                    <a:pt x="1162" y="0"/>
                  </a:lnTo>
                  <a:lnTo>
                    <a:pt x="1162" y="0"/>
                  </a:lnTo>
                  <a:lnTo>
                    <a:pt x="1166" y="0"/>
                  </a:lnTo>
                  <a:lnTo>
                    <a:pt x="1166" y="0"/>
                  </a:lnTo>
                  <a:lnTo>
                    <a:pt x="1172" y="0"/>
                  </a:lnTo>
                  <a:lnTo>
                    <a:pt x="1172" y="0"/>
                  </a:lnTo>
                  <a:lnTo>
                    <a:pt x="1174" y="0"/>
                  </a:lnTo>
                  <a:lnTo>
                    <a:pt x="1174" y="0"/>
                  </a:lnTo>
                  <a:lnTo>
                    <a:pt x="1178" y="2"/>
                  </a:lnTo>
                  <a:lnTo>
                    <a:pt x="1178" y="2"/>
                  </a:lnTo>
                  <a:lnTo>
                    <a:pt x="1186" y="2"/>
                  </a:lnTo>
                  <a:lnTo>
                    <a:pt x="1186" y="2"/>
                  </a:lnTo>
                  <a:lnTo>
                    <a:pt x="1190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8" y="2"/>
                  </a:lnTo>
                  <a:lnTo>
                    <a:pt x="1198" y="2"/>
                  </a:lnTo>
                  <a:lnTo>
                    <a:pt x="1200" y="0"/>
                  </a:lnTo>
                  <a:lnTo>
                    <a:pt x="1200" y="0"/>
                  </a:lnTo>
                  <a:lnTo>
                    <a:pt x="1206" y="2"/>
                  </a:lnTo>
                  <a:lnTo>
                    <a:pt x="1206" y="2"/>
                  </a:lnTo>
                  <a:lnTo>
                    <a:pt x="1208" y="2"/>
                  </a:lnTo>
                  <a:lnTo>
                    <a:pt x="1208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2" y="2"/>
                  </a:lnTo>
                  <a:lnTo>
                    <a:pt x="1212" y="2"/>
                  </a:lnTo>
                  <a:lnTo>
                    <a:pt x="1218" y="2"/>
                  </a:lnTo>
                  <a:lnTo>
                    <a:pt x="1218" y="2"/>
                  </a:lnTo>
                  <a:lnTo>
                    <a:pt x="1220" y="0"/>
                  </a:lnTo>
                  <a:lnTo>
                    <a:pt x="1220" y="0"/>
                  </a:lnTo>
                  <a:lnTo>
                    <a:pt x="1222" y="0"/>
                  </a:lnTo>
                  <a:lnTo>
                    <a:pt x="1222" y="0"/>
                  </a:lnTo>
                  <a:lnTo>
                    <a:pt x="1224" y="2"/>
                  </a:lnTo>
                  <a:lnTo>
                    <a:pt x="1224" y="2"/>
                  </a:lnTo>
                  <a:lnTo>
                    <a:pt x="1232" y="2"/>
                  </a:lnTo>
                  <a:lnTo>
                    <a:pt x="1232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6" y="2"/>
                  </a:lnTo>
                  <a:lnTo>
                    <a:pt x="1236" y="2"/>
                  </a:lnTo>
                  <a:lnTo>
                    <a:pt x="1240" y="2"/>
                  </a:lnTo>
                  <a:lnTo>
                    <a:pt x="1240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8" y="2"/>
                  </a:lnTo>
                  <a:lnTo>
                    <a:pt x="1248" y="2"/>
                  </a:lnTo>
                  <a:lnTo>
                    <a:pt x="1252" y="4"/>
                  </a:lnTo>
                  <a:lnTo>
                    <a:pt x="1252" y="4"/>
                  </a:lnTo>
                  <a:lnTo>
                    <a:pt x="1254" y="2"/>
                  </a:lnTo>
                  <a:lnTo>
                    <a:pt x="1254" y="2"/>
                  </a:lnTo>
                  <a:lnTo>
                    <a:pt x="1256" y="4"/>
                  </a:lnTo>
                  <a:lnTo>
                    <a:pt x="1256" y="4"/>
                  </a:lnTo>
                  <a:lnTo>
                    <a:pt x="1260" y="4"/>
                  </a:lnTo>
                  <a:lnTo>
                    <a:pt x="1260" y="4"/>
                  </a:lnTo>
                  <a:lnTo>
                    <a:pt x="1260" y="2"/>
                  </a:lnTo>
                  <a:lnTo>
                    <a:pt x="1260" y="2"/>
                  </a:lnTo>
                  <a:lnTo>
                    <a:pt x="1262" y="4"/>
                  </a:lnTo>
                  <a:lnTo>
                    <a:pt x="1262" y="4"/>
                  </a:lnTo>
                  <a:lnTo>
                    <a:pt x="1266" y="2"/>
                  </a:lnTo>
                  <a:lnTo>
                    <a:pt x="1266" y="2"/>
                  </a:lnTo>
                  <a:lnTo>
                    <a:pt x="1268" y="6"/>
                  </a:lnTo>
                  <a:lnTo>
                    <a:pt x="1268" y="6"/>
                  </a:lnTo>
                  <a:lnTo>
                    <a:pt x="1276" y="6"/>
                  </a:lnTo>
                  <a:lnTo>
                    <a:pt x="1276" y="6"/>
                  </a:lnTo>
                  <a:lnTo>
                    <a:pt x="1280" y="6"/>
                  </a:lnTo>
                  <a:lnTo>
                    <a:pt x="1282" y="4"/>
                  </a:lnTo>
                  <a:lnTo>
                    <a:pt x="1282" y="4"/>
                  </a:lnTo>
                  <a:lnTo>
                    <a:pt x="1286" y="4"/>
                  </a:lnTo>
                  <a:lnTo>
                    <a:pt x="1286" y="4"/>
                  </a:lnTo>
                  <a:lnTo>
                    <a:pt x="1288" y="4"/>
                  </a:lnTo>
                  <a:lnTo>
                    <a:pt x="1288" y="4"/>
                  </a:lnTo>
                  <a:lnTo>
                    <a:pt x="1294" y="4"/>
                  </a:lnTo>
                  <a:lnTo>
                    <a:pt x="1294" y="4"/>
                  </a:lnTo>
                  <a:lnTo>
                    <a:pt x="1300" y="2"/>
                  </a:lnTo>
                  <a:lnTo>
                    <a:pt x="1300" y="2"/>
                  </a:lnTo>
                  <a:lnTo>
                    <a:pt x="1302" y="4"/>
                  </a:lnTo>
                  <a:lnTo>
                    <a:pt x="1302" y="4"/>
                  </a:lnTo>
                  <a:lnTo>
                    <a:pt x="1304" y="4"/>
                  </a:lnTo>
                  <a:lnTo>
                    <a:pt x="1304" y="4"/>
                  </a:lnTo>
                  <a:lnTo>
                    <a:pt x="1314" y="2"/>
                  </a:lnTo>
                  <a:lnTo>
                    <a:pt x="1314" y="2"/>
                  </a:lnTo>
                  <a:lnTo>
                    <a:pt x="1318" y="4"/>
                  </a:lnTo>
                  <a:lnTo>
                    <a:pt x="1322" y="2"/>
                  </a:lnTo>
                  <a:lnTo>
                    <a:pt x="1322" y="2"/>
                  </a:lnTo>
                  <a:lnTo>
                    <a:pt x="1324" y="4"/>
                  </a:lnTo>
                  <a:lnTo>
                    <a:pt x="1324" y="4"/>
                  </a:lnTo>
                  <a:lnTo>
                    <a:pt x="1326" y="4"/>
                  </a:lnTo>
                  <a:lnTo>
                    <a:pt x="1326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2" y="4"/>
                  </a:lnTo>
                  <a:lnTo>
                    <a:pt x="1332" y="4"/>
                  </a:lnTo>
                  <a:lnTo>
                    <a:pt x="1336" y="4"/>
                  </a:lnTo>
                  <a:lnTo>
                    <a:pt x="1336" y="4"/>
                  </a:lnTo>
                  <a:lnTo>
                    <a:pt x="1340" y="4"/>
                  </a:lnTo>
                  <a:lnTo>
                    <a:pt x="1344" y="4"/>
                  </a:lnTo>
                  <a:lnTo>
                    <a:pt x="1344" y="4"/>
                  </a:lnTo>
                  <a:lnTo>
                    <a:pt x="1346" y="4"/>
                  </a:lnTo>
                  <a:lnTo>
                    <a:pt x="1346" y="4"/>
                  </a:lnTo>
                  <a:lnTo>
                    <a:pt x="1348" y="4"/>
                  </a:lnTo>
                  <a:lnTo>
                    <a:pt x="1348" y="4"/>
                  </a:lnTo>
                  <a:lnTo>
                    <a:pt x="1352" y="4"/>
                  </a:lnTo>
                  <a:lnTo>
                    <a:pt x="1352" y="4"/>
                  </a:lnTo>
                  <a:lnTo>
                    <a:pt x="1356" y="4"/>
                  </a:lnTo>
                  <a:lnTo>
                    <a:pt x="1356" y="4"/>
                  </a:lnTo>
                  <a:lnTo>
                    <a:pt x="1360" y="4"/>
                  </a:lnTo>
                  <a:lnTo>
                    <a:pt x="1360" y="4"/>
                  </a:lnTo>
                  <a:lnTo>
                    <a:pt x="1362" y="4"/>
                  </a:lnTo>
                  <a:lnTo>
                    <a:pt x="1362" y="4"/>
                  </a:lnTo>
                  <a:lnTo>
                    <a:pt x="1366" y="6"/>
                  </a:lnTo>
                  <a:lnTo>
                    <a:pt x="1366" y="6"/>
                  </a:lnTo>
                  <a:lnTo>
                    <a:pt x="1366" y="8"/>
                  </a:lnTo>
                  <a:lnTo>
                    <a:pt x="1366" y="8"/>
                  </a:lnTo>
                  <a:lnTo>
                    <a:pt x="1368" y="8"/>
                  </a:lnTo>
                  <a:lnTo>
                    <a:pt x="1370" y="8"/>
                  </a:lnTo>
                  <a:lnTo>
                    <a:pt x="1370" y="8"/>
                  </a:lnTo>
                  <a:lnTo>
                    <a:pt x="1374" y="6"/>
                  </a:lnTo>
                  <a:lnTo>
                    <a:pt x="1374" y="6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6" y="4"/>
                  </a:lnTo>
                  <a:lnTo>
                    <a:pt x="1376" y="4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8" y="4"/>
                  </a:lnTo>
                  <a:lnTo>
                    <a:pt x="1378" y="4"/>
                  </a:lnTo>
                  <a:lnTo>
                    <a:pt x="1378" y="6"/>
                  </a:lnTo>
                  <a:lnTo>
                    <a:pt x="1378" y="6"/>
                  </a:lnTo>
                  <a:lnTo>
                    <a:pt x="1384" y="4"/>
                  </a:lnTo>
                  <a:lnTo>
                    <a:pt x="1384" y="4"/>
                  </a:lnTo>
                  <a:lnTo>
                    <a:pt x="1386" y="6"/>
                  </a:lnTo>
                  <a:lnTo>
                    <a:pt x="1386" y="6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90" y="6"/>
                  </a:lnTo>
                  <a:lnTo>
                    <a:pt x="1390" y="6"/>
                  </a:lnTo>
                  <a:lnTo>
                    <a:pt x="1394" y="6"/>
                  </a:lnTo>
                  <a:lnTo>
                    <a:pt x="1394" y="6"/>
                  </a:lnTo>
                  <a:lnTo>
                    <a:pt x="1396" y="6"/>
                  </a:lnTo>
                  <a:lnTo>
                    <a:pt x="1396" y="6"/>
                  </a:lnTo>
                  <a:lnTo>
                    <a:pt x="1398" y="6"/>
                  </a:lnTo>
                  <a:lnTo>
                    <a:pt x="1398" y="6"/>
                  </a:lnTo>
                  <a:lnTo>
                    <a:pt x="1400" y="4"/>
                  </a:lnTo>
                  <a:lnTo>
                    <a:pt x="1400" y="4"/>
                  </a:lnTo>
                  <a:lnTo>
                    <a:pt x="1402" y="6"/>
                  </a:lnTo>
                  <a:lnTo>
                    <a:pt x="1402" y="6"/>
                  </a:lnTo>
                  <a:lnTo>
                    <a:pt x="1402" y="4"/>
                  </a:lnTo>
                  <a:lnTo>
                    <a:pt x="1402" y="4"/>
                  </a:lnTo>
                  <a:lnTo>
                    <a:pt x="1404" y="4"/>
                  </a:lnTo>
                  <a:lnTo>
                    <a:pt x="1404" y="4"/>
                  </a:lnTo>
                  <a:lnTo>
                    <a:pt x="1404" y="6"/>
                  </a:lnTo>
                  <a:lnTo>
                    <a:pt x="1404" y="6"/>
                  </a:lnTo>
                  <a:lnTo>
                    <a:pt x="1406" y="4"/>
                  </a:lnTo>
                  <a:lnTo>
                    <a:pt x="1406" y="4"/>
                  </a:lnTo>
                  <a:lnTo>
                    <a:pt x="1412" y="6"/>
                  </a:lnTo>
                  <a:lnTo>
                    <a:pt x="1412" y="6"/>
                  </a:lnTo>
                  <a:lnTo>
                    <a:pt x="1414" y="6"/>
                  </a:lnTo>
                  <a:lnTo>
                    <a:pt x="1414" y="6"/>
                  </a:lnTo>
                  <a:lnTo>
                    <a:pt x="1416" y="6"/>
                  </a:lnTo>
                  <a:lnTo>
                    <a:pt x="1416" y="6"/>
                  </a:lnTo>
                  <a:lnTo>
                    <a:pt x="1420" y="4"/>
                  </a:lnTo>
                  <a:lnTo>
                    <a:pt x="1420" y="4"/>
                  </a:lnTo>
                  <a:lnTo>
                    <a:pt x="1428" y="4"/>
                  </a:lnTo>
                  <a:lnTo>
                    <a:pt x="1428" y="4"/>
                  </a:lnTo>
                  <a:lnTo>
                    <a:pt x="1432" y="4"/>
                  </a:lnTo>
                  <a:lnTo>
                    <a:pt x="1432" y="4"/>
                  </a:lnTo>
                  <a:lnTo>
                    <a:pt x="1434" y="6"/>
                  </a:lnTo>
                  <a:lnTo>
                    <a:pt x="1434" y="6"/>
                  </a:lnTo>
                  <a:lnTo>
                    <a:pt x="1436" y="6"/>
                  </a:lnTo>
                  <a:lnTo>
                    <a:pt x="1436" y="6"/>
                  </a:lnTo>
                  <a:lnTo>
                    <a:pt x="1438" y="6"/>
                  </a:lnTo>
                  <a:lnTo>
                    <a:pt x="1438" y="6"/>
                  </a:lnTo>
                  <a:lnTo>
                    <a:pt x="1440" y="6"/>
                  </a:lnTo>
                  <a:lnTo>
                    <a:pt x="1440" y="6"/>
                  </a:lnTo>
                  <a:lnTo>
                    <a:pt x="1444" y="6"/>
                  </a:lnTo>
                  <a:lnTo>
                    <a:pt x="1444" y="6"/>
                  </a:lnTo>
                  <a:lnTo>
                    <a:pt x="1446" y="6"/>
                  </a:lnTo>
                  <a:lnTo>
                    <a:pt x="1446" y="6"/>
                  </a:lnTo>
                  <a:lnTo>
                    <a:pt x="1450" y="6"/>
                  </a:lnTo>
                  <a:lnTo>
                    <a:pt x="1450" y="6"/>
                  </a:lnTo>
                  <a:lnTo>
                    <a:pt x="1452" y="6"/>
                  </a:lnTo>
                  <a:lnTo>
                    <a:pt x="1452" y="6"/>
                  </a:lnTo>
                  <a:lnTo>
                    <a:pt x="1454" y="4"/>
                  </a:lnTo>
                  <a:lnTo>
                    <a:pt x="1454" y="4"/>
                  </a:lnTo>
                  <a:lnTo>
                    <a:pt x="1456" y="4"/>
                  </a:lnTo>
                  <a:lnTo>
                    <a:pt x="1456" y="4"/>
                  </a:lnTo>
                  <a:lnTo>
                    <a:pt x="1462" y="4"/>
                  </a:lnTo>
                  <a:lnTo>
                    <a:pt x="1462" y="4"/>
                  </a:lnTo>
                  <a:lnTo>
                    <a:pt x="1464" y="4"/>
                  </a:lnTo>
                  <a:lnTo>
                    <a:pt x="1464" y="4"/>
                  </a:lnTo>
                  <a:lnTo>
                    <a:pt x="1468" y="4"/>
                  </a:lnTo>
                  <a:lnTo>
                    <a:pt x="1468" y="4"/>
                  </a:lnTo>
                  <a:lnTo>
                    <a:pt x="1472" y="4"/>
                  </a:lnTo>
                  <a:lnTo>
                    <a:pt x="1472" y="4"/>
                  </a:lnTo>
                  <a:lnTo>
                    <a:pt x="1476" y="4"/>
                  </a:lnTo>
                  <a:lnTo>
                    <a:pt x="1476" y="4"/>
                  </a:lnTo>
                  <a:lnTo>
                    <a:pt x="1480" y="4"/>
                  </a:lnTo>
                  <a:lnTo>
                    <a:pt x="1480" y="4"/>
                  </a:lnTo>
                  <a:lnTo>
                    <a:pt x="1484" y="6"/>
                  </a:lnTo>
                  <a:lnTo>
                    <a:pt x="1484" y="6"/>
                  </a:lnTo>
                  <a:lnTo>
                    <a:pt x="1486" y="6"/>
                  </a:lnTo>
                  <a:lnTo>
                    <a:pt x="1486" y="6"/>
                  </a:lnTo>
                  <a:lnTo>
                    <a:pt x="1488" y="6"/>
                  </a:lnTo>
                  <a:lnTo>
                    <a:pt x="1488" y="6"/>
                  </a:lnTo>
                  <a:lnTo>
                    <a:pt x="1492" y="4"/>
                  </a:lnTo>
                  <a:lnTo>
                    <a:pt x="1492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500" y="4"/>
                  </a:lnTo>
                  <a:lnTo>
                    <a:pt x="1500" y="4"/>
                  </a:lnTo>
                  <a:lnTo>
                    <a:pt x="1504" y="4"/>
                  </a:lnTo>
                  <a:lnTo>
                    <a:pt x="1504" y="4"/>
                  </a:lnTo>
                  <a:lnTo>
                    <a:pt x="1506" y="4"/>
                  </a:lnTo>
                  <a:lnTo>
                    <a:pt x="1506" y="4"/>
                  </a:lnTo>
                  <a:lnTo>
                    <a:pt x="1512" y="4"/>
                  </a:lnTo>
                  <a:lnTo>
                    <a:pt x="1512" y="4"/>
                  </a:lnTo>
                  <a:lnTo>
                    <a:pt x="1514" y="6"/>
                  </a:lnTo>
                  <a:lnTo>
                    <a:pt x="1514" y="6"/>
                  </a:lnTo>
                  <a:lnTo>
                    <a:pt x="1520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8" y="4"/>
                  </a:lnTo>
                  <a:lnTo>
                    <a:pt x="1528" y="4"/>
                  </a:lnTo>
                  <a:lnTo>
                    <a:pt x="1532" y="4"/>
                  </a:lnTo>
                  <a:lnTo>
                    <a:pt x="1532" y="4"/>
                  </a:lnTo>
                  <a:lnTo>
                    <a:pt x="1540" y="4"/>
                  </a:lnTo>
                  <a:lnTo>
                    <a:pt x="1540" y="4"/>
                  </a:lnTo>
                  <a:lnTo>
                    <a:pt x="1542" y="4"/>
                  </a:lnTo>
                  <a:lnTo>
                    <a:pt x="1542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50" y="6"/>
                  </a:lnTo>
                  <a:lnTo>
                    <a:pt x="1550" y="6"/>
                  </a:lnTo>
                  <a:lnTo>
                    <a:pt x="1556" y="4"/>
                  </a:lnTo>
                  <a:lnTo>
                    <a:pt x="1556" y="4"/>
                  </a:lnTo>
                  <a:lnTo>
                    <a:pt x="1560" y="6"/>
                  </a:lnTo>
                  <a:lnTo>
                    <a:pt x="1560" y="6"/>
                  </a:lnTo>
                  <a:lnTo>
                    <a:pt x="1564" y="4"/>
                  </a:lnTo>
                  <a:lnTo>
                    <a:pt x="1568" y="6"/>
                  </a:lnTo>
                  <a:lnTo>
                    <a:pt x="1568" y="6"/>
                  </a:lnTo>
                  <a:lnTo>
                    <a:pt x="1574" y="4"/>
                  </a:lnTo>
                  <a:lnTo>
                    <a:pt x="1574" y="4"/>
                  </a:lnTo>
                  <a:lnTo>
                    <a:pt x="1576" y="6"/>
                  </a:lnTo>
                  <a:lnTo>
                    <a:pt x="1576" y="6"/>
                  </a:lnTo>
                  <a:lnTo>
                    <a:pt x="1578" y="4"/>
                  </a:lnTo>
                  <a:lnTo>
                    <a:pt x="1578" y="4"/>
                  </a:lnTo>
                  <a:lnTo>
                    <a:pt x="1586" y="6"/>
                  </a:lnTo>
                  <a:lnTo>
                    <a:pt x="1586" y="6"/>
                  </a:lnTo>
                  <a:lnTo>
                    <a:pt x="1588" y="6"/>
                  </a:lnTo>
                  <a:lnTo>
                    <a:pt x="1588" y="6"/>
                  </a:lnTo>
                  <a:lnTo>
                    <a:pt x="1592" y="6"/>
                  </a:lnTo>
                  <a:lnTo>
                    <a:pt x="1592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6" y="4"/>
                  </a:lnTo>
                  <a:lnTo>
                    <a:pt x="1596" y="4"/>
                  </a:lnTo>
                  <a:lnTo>
                    <a:pt x="1602" y="4"/>
                  </a:lnTo>
                  <a:lnTo>
                    <a:pt x="1602" y="4"/>
                  </a:lnTo>
                  <a:lnTo>
                    <a:pt x="1608" y="4"/>
                  </a:lnTo>
                  <a:lnTo>
                    <a:pt x="1608" y="4"/>
                  </a:lnTo>
                  <a:lnTo>
                    <a:pt x="1610" y="4"/>
                  </a:lnTo>
                  <a:lnTo>
                    <a:pt x="1610" y="4"/>
                  </a:lnTo>
                  <a:lnTo>
                    <a:pt x="1612" y="4"/>
                  </a:lnTo>
                  <a:lnTo>
                    <a:pt x="1612" y="4"/>
                  </a:lnTo>
                  <a:lnTo>
                    <a:pt x="1616" y="4"/>
                  </a:lnTo>
                  <a:lnTo>
                    <a:pt x="1616" y="4"/>
                  </a:lnTo>
                  <a:lnTo>
                    <a:pt x="1618" y="4"/>
                  </a:lnTo>
                  <a:lnTo>
                    <a:pt x="1618" y="4"/>
                  </a:lnTo>
                  <a:lnTo>
                    <a:pt x="1624" y="4"/>
                  </a:lnTo>
                  <a:lnTo>
                    <a:pt x="1624" y="4"/>
                  </a:lnTo>
                  <a:lnTo>
                    <a:pt x="1626" y="4"/>
                  </a:lnTo>
                  <a:lnTo>
                    <a:pt x="1626" y="4"/>
                  </a:lnTo>
                  <a:lnTo>
                    <a:pt x="1628" y="4"/>
                  </a:lnTo>
                  <a:lnTo>
                    <a:pt x="1628" y="4"/>
                  </a:lnTo>
                  <a:lnTo>
                    <a:pt x="1632" y="4"/>
                  </a:lnTo>
                  <a:lnTo>
                    <a:pt x="1632" y="4"/>
                  </a:lnTo>
                  <a:lnTo>
                    <a:pt x="1634" y="4"/>
                  </a:lnTo>
                  <a:lnTo>
                    <a:pt x="1634" y="4"/>
                  </a:lnTo>
                  <a:lnTo>
                    <a:pt x="1640" y="4"/>
                  </a:lnTo>
                  <a:lnTo>
                    <a:pt x="1640" y="4"/>
                  </a:lnTo>
                  <a:lnTo>
                    <a:pt x="1642" y="4"/>
                  </a:lnTo>
                  <a:lnTo>
                    <a:pt x="1642" y="4"/>
                  </a:lnTo>
                  <a:lnTo>
                    <a:pt x="1644" y="4"/>
                  </a:lnTo>
                  <a:lnTo>
                    <a:pt x="1644" y="4"/>
                  </a:lnTo>
                  <a:lnTo>
                    <a:pt x="1648" y="4"/>
                  </a:lnTo>
                  <a:lnTo>
                    <a:pt x="1648" y="4"/>
                  </a:lnTo>
                  <a:lnTo>
                    <a:pt x="1650" y="4"/>
                  </a:lnTo>
                  <a:lnTo>
                    <a:pt x="1650" y="4"/>
                  </a:lnTo>
                  <a:lnTo>
                    <a:pt x="1656" y="4"/>
                  </a:lnTo>
                  <a:lnTo>
                    <a:pt x="1656" y="4"/>
                  </a:lnTo>
                  <a:lnTo>
                    <a:pt x="1658" y="4"/>
                  </a:lnTo>
                  <a:lnTo>
                    <a:pt x="1658" y="4"/>
                  </a:lnTo>
                  <a:lnTo>
                    <a:pt x="1662" y="4"/>
                  </a:lnTo>
                  <a:lnTo>
                    <a:pt x="1662" y="4"/>
                  </a:lnTo>
                  <a:lnTo>
                    <a:pt x="1664" y="4"/>
                  </a:lnTo>
                  <a:lnTo>
                    <a:pt x="1664" y="4"/>
                  </a:lnTo>
                  <a:lnTo>
                    <a:pt x="1668" y="4"/>
                  </a:lnTo>
                  <a:lnTo>
                    <a:pt x="1668" y="4"/>
                  </a:lnTo>
                  <a:lnTo>
                    <a:pt x="1670" y="4"/>
                  </a:lnTo>
                  <a:lnTo>
                    <a:pt x="1670" y="4"/>
                  </a:lnTo>
                  <a:lnTo>
                    <a:pt x="1680" y="4"/>
                  </a:lnTo>
                  <a:lnTo>
                    <a:pt x="1680" y="4"/>
                  </a:lnTo>
                  <a:lnTo>
                    <a:pt x="1688" y="6"/>
                  </a:lnTo>
                  <a:lnTo>
                    <a:pt x="1688" y="6"/>
                  </a:lnTo>
                  <a:lnTo>
                    <a:pt x="1690" y="6"/>
                  </a:lnTo>
                  <a:lnTo>
                    <a:pt x="1690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6" y="4"/>
                  </a:lnTo>
                  <a:lnTo>
                    <a:pt x="1696" y="4"/>
                  </a:lnTo>
                  <a:lnTo>
                    <a:pt x="1702" y="6"/>
                  </a:lnTo>
                  <a:lnTo>
                    <a:pt x="1702" y="6"/>
                  </a:lnTo>
                  <a:lnTo>
                    <a:pt x="1704" y="8"/>
                  </a:lnTo>
                  <a:lnTo>
                    <a:pt x="1704" y="8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10" y="6"/>
                  </a:lnTo>
                  <a:lnTo>
                    <a:pt x="1710" y="6"/>
                  </a:lnTo>
                  <a:lnTo>
                    <a:pt x="1712" y="8"/>
                  </a:lnTo>
                  <a:lnTo>
                    <a:pt x="1712" y="8"/>
                  </a:lnTo>
                  <a:lnTo>
                    <a:pt x="1714" y="6"/>
                  </a:lnTo>
                  <a:lnTo>
                    <a:pt x="1718" y="6"/>
                  </a:lnTo>
                  <a:lnTo>
                    <a:pt x="1718" y="6"/>
                  </a:lnTo>
                  <a:lnTo>
                    <a:pt x="1722" y="6"/>
                  </a:lnTo>
                  <a:lnTo>
                    <a:pt x="1722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6" y="8"/>
                  </a:lnTo>
                  <a:lnTo>
                    <a:pt x="1726" y="8"/>
                  </a:lnTo>
                  <a:lnTo>
                    <a:pt x="1728" y="8"/>
                  </a:lnTo>
                  <a:lnTo>
                    <a:pt x="1730" y="6"/>
                  </a:lnTo>
                  <a:lnTo>
                    <a:pt x="1730" y="6"/>
                  </a:lnTo>
                  <a:lnTo>
                    <a:pt x="1734" y="6"/>
                  </a:lnTo>
                  <a:lnTo>
                    <a:pt x="1734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8" y="6"/>
                  </a:lnTo>
                  <a:lnTo>
                    <a:pt x="1738" y="6"/>
                  </a:lnTo>
                  <a:lnTo>
                    <a:pt x="1750" y="4"/>
                  </a:lnTo>
                  <a:lnTo>
                    <a:pt x="1750" y="4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8" y="6"/>
                  </a:lnTo>
                  <a:lnTo>
                    <a:pt x="1758" y="6"/>
                  </a:lnTo>
                  <a:lnTo>
                    <a:pt x="1762" y="6"/>
                  </a:lnTo>
                  <a:lnTo>
                    <a:pt x="1762" y="6"/>
                  </a:lnTo>
                  <a:lnTo>
                    <a:pt x="1764" y="4"/>
                  </a:lnTo>
                  <a:lnTo>
                    <a:pt x="1764" y="4"/>
                  </a:lnTo>
                  <a:lnTo>
                    <a:pt x="1766" y="6"/>
                  </a:lnTo>
                  <a:lnTo>
                    <a:pt x="1766" y="6"/>
                  </a:lnTo>
                  <a:lnTo>
                    <a:pt x="1770" y="4"/>
                  </a:lnTo>
                  <a:lnTo>
                    <a:pt x="1770" y="4"/>
                  </a:lnTo>
                  <a:lnTo>
                    <a:pt x="1772" y="6"/>
                  </a:lnTo>
                  <a:lnTo>
                    <a:pt x="1772" y="6"/>
                  </a:lnTo>
                  <a:lnTo>
                    <a:pt x="1776" y="4"/>
                  </a:lnTo>
                  <a:lnTo>
                    <a:pt x="1776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4" y="6"/>
                  </a:lnTo>
                  <a:lnTo>
                    <a:pt x="1784" y="6"/>
                  </a:lnTo>
                  <a:lnTo>
                    <a:pt x="1792" y="6"/>
                  </a:lnTo>
                  <a:lnTo>
                    <a:pt x="1792" y="6"/>
                  </a:lnTo>
                  <a:lnTo>
                    <a:pt x="1794" y="4"/>
                  </a:lnTo>
                  <a:lnTo>
                    <a:pt x="1794" y="4"/>
                  </a:lnTo>
                  <a:lnTo>
                    <a:pt x="1798" y="6"/>
                  </a:lnTo>
                  <a:lnTo>
                    <a:pt x="1798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2" y="4"/>
                  </a:lnTo>
                  <a:lnTo>
                    <a:pt x="1802" y="4"/>
                  </a:lnTo>
                  <a:lnTo>
                    <a:pt x="1802" y="6"/>
                  </a:lnTo>
                  <a:lnTo>
                    <a:pt x="1802" y="6"/>
                  </a:lnTo>
                  <a:lnTo>
                    <a:pt x="1804" y="4"/>
                  </a:lnTo>
                  <a:lnTo>
                    <a:pt x="1804" y="4"/>
                  </a:lnTo>
                  <a:lnTo>
                    <a:pt x="1804" y="6"/>
                  </a:lnTo>
                  <a:lnTo>
                    <a:pt x="1804" y="6"/>
                  </a:lnTo>
                  <a:lnTo>
                    <a:pt x="1812" y="6"/>
                  </a:lnTo>
                  <a:lnTo>
                    <a:pt x="1812" y="6"/>
                  </a:lnTo>
                  <a:lnTo>
                    <a:pt x="1814" y="6"/>
                  </a:lnTo>
                  <a:lnTo>
                    <a:pt x="1814" y="6"/>
                  </a:lnTo>
                  <a:lnTo>
                    <a:pt x="1816" y="6"/>
                  </a:lnTo>
                  <a:lnTo>
                    <a:pt x="1816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4" y="6"/>
                  </a:lnTo>
                  <a:lnTo>
                    <a:pt x="1824" y="6"/>
                  </a:lnTo>
                  <a:lnTo>
                    <a:pt x="1826" y="6"/>
                  </a:lnTo>
                  <a:lnTo>
                    <a:pt x="1826" y="6"/>
                  </a:lnTo>
                  <a:lnTo>
                    <a:pt x="1826" y="8"/>
                  </a:lnTo>
                  <a:lnTo>
                    <a:pt x="1826" y="8"/>
                  </a:lnTo>
                  <a:lnTo>
                    <a:pt x="1828" y="8"/>
                  </a:lnTo>
                  <a:lnTo>
                    <a:pt x="1828" y="8"/>
                  </a:lnTo>
                  <a:lnTo>
                    <a:pt x="1832" y="8"/>
                  </a:lnTo>
                  <a:lnTo>
                    <a:pt x="1832" y="8"/>
                  </a:lnTo>
                  <a:lnTo>
                    <a:pt x="1836" y="6"/>
                  </a:lnTo>
                  <a:lnTo>
                    <a:pt x="1836" y="6"/>
                  </a:lnTo>
                  <a:lnTo>
                    <a:pt x="1838" y="6"/>
                  </a:lnTo>
                  <a:lnTo>
                    <a:pt x="1838" y="6"/>
                  </a:lnTo>
                  <a:lnTo>
                    <a:pt x="1840" y="6"/>
                  </a:lnTo>
                  <a:lnTo>
                    <a:pt x="1840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4" y="6"/>
                  </a:lnTo>
                  <a:lnTo>
                    <a:pt x="1844" y="6"/>
                  </a:lnTo>
                  <a:lnTo>
                    <a:pt x="1846" y="6"/>
                  </a:lnTo>
                  <a:lnTo>
                    <a:pt x="1846" y="6"/>
                  </a:lnTo>
                  <a:lnTo>
                    <a:pt x="1848" y="6"/>
                  </a:lnTo>
                  <a:lnTo>
                    <a:pt x="1848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2" y="6"/>
                  </a:lnTo>
                  <a:lnTo>
                    <a:pt x="1852" y="6"/>
                  </a:lnTo>
                  <a:lnTo>
                    <a:pt x="1854" y="6"/>
                  </a:lnTo>
                  <a:lnTo>
                    <a:pt x="1854" y="6"/>
                  </a:lnTo>
                  <a:lnTo>
                    <a:pt x="1858" y="6"/>
                  </a:lnTo>
                  <a:lnTo>
                    <a:pt x="1858" y="6"/>
                  </a:lnTo>
                  <a:lnTo>
                    <a:pt x="1860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6" y="6"/>
                  </a:lnTo>
                  <a:lnTo>
                    <a:pt x="1866" y="6"/>
                  </a:lnTo>
                  <a:lnTo>
                    <a:pt x="1872" y="6"/>
                  </a:lnTo>
                  <a:lnTo>
                    <a:pt x="1872" y="6"/>
                  </a:lnTo>
                  <a:lnTo>
                    <a:pt x="1880" y="6"/>
                  </a:lnTo>
                  <a:lnTo>
                    <a:pt x="1880" y="6"/>
                  </a:lnTo>
                  <a:lnTo>
                    <a:pt x="1882" y="6"/>
                  </a:lnTo>
                  <a:lnTo>
                    <a:pt x="1882" y="6"/>
                  </a:lnTo>
                  <a:lnTo>
                    <a:pt x="1888" y="6"/>
                  </a:lnTo>
                  <a:lnTo>
                    <a:pt x="1888" y="6"/>
                  </a:lnTo>
                  <a:lnTo>
                    <a:pt x="1892" y="6"/>
                  </a:lnTo>
                  <a:lnTo>
                    <a:pt x="1892" y="6"/>
                  </a:lnTo>
                  <a:lnTo>
                    <a:pt x="1896" y="6"/>
                  </a:lnTo>
                  <a:lnTo>
                    <a:pt x="1896" y="6"/>
                  </a:lnTo>
                  <a:lnTo>
                    <a:pt x="1898" y="6"/>
                  </a:lnTo>
                  <a:lnTo>
                    <a:pt x="1898" y="6"/>
                  </a:lnTo>
                  <a:lnTo>
                    <a:pt x="1902" y="4"/>
                  </a:lnTo>
                  <a:lnTo>
                    <a:pt x="1902" y="4"/>
                  </a:lnTo>
                  <a:lnTo>
                    <a:pt x="1906" y="6"/>
                  </a:lnTo>
                  <a:lnTo>
                    <a:pt x="1906" y="6"/>
                  </a:lnTo>
                  <a:lnTo>
                    <a:pt x="1914" y="4"/>
                  </a:lnTo>
                  <a:lnTo>
                    <a:pt x="1914" y="4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8" y="8"/>
                  </a:lnTo>
                  <a:lnTo>
                    <a:pt x="1918" y="8"/>
                  </a:lnTo>
                  <a:lnTo>
                    <a:pt x="1922" y="8"/>
                  </a:lnTo>
                  <a:lnTo>
                    <a:pt x="1926" y="8"/>
                  </a:lnTo>
                  <a:lnTo>
                    <a:pt x="1926" y="8"/>
                  </a:lnTo>
                  <a:lnTo>
                    <a:pt x="1928" y="10"/>
                  </a:lnTo>
                  <a:lnTo>
                    <a:pt x="1928" y="10"/>
                  </a:lnTo>
                  <a:lnTo>
                    <a:pt x="1934" y="8"/>
                  </a:lnTo>
                  <a:lnTo>
                    <a:pt x="1934" y="8"/>
                  </a:lnTo>
                  <a:lnTo>
                    <a:pt x="1944" y="6"/>
                  </a:lnTo>
                  <a:lnTo>
                    <a:pt x="1944" y="6"/>
                  </a:lnTo>
                  <a:lnTo>
                    <a:pt x="1946" y="6"/>
                  </a:lnTo>
                  <a:lnTo>
                    <a:pt x="1946" y="6"/>
                  </a:lnTo>
                  <a:lnTo>
                    <a:pt x="1948" y="4"/>
                  </a:lnTo>
                  <a:lnTo>
                    <a:pt x="1948" y="4"/>
                  </a:lnTo>
                  <a:lnTo>
                    <a:pt x="1950" y="4"/>
                  </a:lnTo>
                  <a:lnTo>
                    <a:pt x="1950" y="4"/>
                  </a:lnTo>
                  <a:lnTo>
                    <a:pt x="1950" y="6"/>
                  </a:lnTo>
                  <a:lnTo>
                    <a:pt x="1950" y="6"/>
                  </a:lnTo>
                  <a:lnTo>
                    <a:pt x="1954" y="6"/>
                  </a:lnTo>
                  <a:lnTo>
                    <a:pt x="1954" y="6"/>
                  </a:lnTo>
                  <a:lnTo>
                    <a:pt x="1960" y="6"/>
                  </a:lnTo>
                  <a:lnTo>
                    <a:pt x="1960" y="6"/>
                  </a:lnTo>
                  <a:lnTo>
                    <a:pt x="1960" y="4"/>
                  </a:lnTo>
                  <a:lnTo>
                    <a:pt x="1960" y="4"/>
                  </a:lnTo>
                  <a:lnTo>
                    <a:pt x="1962" y="4"/>
                  </a:lnTo>
                  <a:lnTo>
                    <a:pt x="1962" y="4"/>
                  </a:lnTo>
                  <a:lnTo>
                    <a:pt x="1968" y="6"/>
                  </a:lnTo>
                  <a:lnTo>
                    <a:pt x="1968" y="6"/>
                  </a:lnTo>
                  <a:lnTo>
                    <a:pt x="1970" y="6"/>
                  </a:lnTo>
                  <a:lnTo>
                    <a:pt x="1970" y="6"/>
                  </a:lnTo>
                  <a:lnTo>
                    <a:pt x="1972" y="6"/>
                  </a:lnTo>
                  <a:lnTo>
                    <a:pt x="1972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6" y="6"/>
                  </a:lnTo>
                  <a:lnTo>
                    <a:pt x="1976" y="6"/>
                  </a:lnTo>
                  <a:lnTo>
                    <a:pt x="1978" y="8"/>
                  </a:lnTo>
                  <a:lnTo>
                    <a:pt x="1978" y="8"/>
                  </a:lnTo>
                  <a:lnTo>
                    <a:pt x="1978" y="6"/>
                  </a:lnTo>
                  <a:lnTo>
                    <a:pt x="1978" y="6"/>
                  </a:lnTo>
                  <a:lnTo>
                    <a:pt x="1982" y="6"/>
                  </a:lnTo>
                  <a:lnTo>
                    <a:pt x="1982" y="6"/>
                  </a:lnTo>
                  <a:lnTo>
                    <a:pt x="1986" y="8"/>
                  </a:lnTo>
                  <a:lnTo>
                    <a:pt x="1986" y="8"/>
                  </a:lnTo>
                  <a:lnTo>
                    <a:pt x="1994" y="8"/>
                  </a:lnTo>
                  <a:lnTo>
                    <a:pt x="1994" y="8"/>
                  </a:lnTo>
                  <a:lnTo>
                    <a:pt x="1996" y="6"/>
                  </a:lnTo>
                  <a:lnTo>
                    <a:pt x="1996" y="6"/>
                  </a:lnTo>
                  <a:lnTo>
                    <a:pt x="2000" y="6"/>
                  </a:lnTo>
                  <a:lnTo>
                    <a:pt x="2000" y="6"/>
                  </a:lnTo>
                  <a:lnTo>
                    <a:pt x="2002" y="4"/>
                  </a:lnTo>
                  <a:lnTo>
                    <a:pt x="2002" y="4"/>
                  </a:lnTo>
                  <a:lnTo>
                    <a:pt x="2010" y="4"/>
                  </a:lnTo>
                  <a:lnTo>
                    <a:pt x="2010" y="4"/>
                  </a:lnTo>
                  <a:lnTo>
                    <a:pt x="2012" y="4"/>
                  </a:lnTo>
                  <a:lnTo>
                    <a:pt x="2012" y="4"/>
                  </a:lnTo>
                  <a:lnTo>
                    <a:pt x="2014" y="4"/>
                  </a:lnTo>
                  <a:lnTo>
                    <a:pt x="2014" y="4"/>
                  </a:lnTo>
                  <a:lnTo>
                    <a:pt x="2016" y="4"/>
                  </a:lnTo>
                  <a:lnTo>
                    <a:pt x="2016" y="4"/>
                  </a:lnTo>
                  <a:lnTo>
                    <a:pt x="2018" y="4"/>
                  </a:lnTo>
                  <a:lnTo>
                    <a:pt x="2018" y="4"/>
                  </a:lnTo>
                  <a:lnTo>
                    <a:pt x="2032" y="4"/>
                  </a:lnTo>
                  <a:lnTo>
                    <a:pt x="2032" y="4"/>
                  </a:lnTo>
                  <a:lnTo>
                    <a:pt x="2040" y="4"/>
                  </a:lnTo>
                  <a:lnTo>
                    <a:pt x="2040" y="4"/>
                  </a:lnTo>
                  <a:lnTo>
                    <a:pt x="2050" y="4"/>
                  </a:lnTo>
                  <a:lnTo>
                    <a:pt x="2050" y="4"/>
                  </a:lnTo>
                  <a:lnTo>
                    <a:pt x="2052" y="4"/>
                  </a:lnTo>
                  <a:lnTo>
                    <a:pt x="2052" y="4"/>
                  </a:lnTo>
                  <a:lnTo>
                    <a:pt x="2054" y="4"/>
                  </a:lnTo>
                  <a:lnTo>
                    <a:pt x="2054" y="4"/>
                  </a:lnTo>
                  <a:lnTo>
                    <a:pt x="2058" y="4"/>
                  </a:lnTo>
                  <a:lnTo>
                    <a:pt x="2058" y="4"/>
                  </a:lnTo>
                  <a:lnTo>
                    <a:pt x="2060" y="4"/>
                  </a:lnTo>
                  <a:lnTo>
                    <a:pt x="2060" y="4"/>
                  </a:lnTo>
                  <a:lnTo>
                    <a:pt x="2066" y="4"/>
                  </a:lnTo>
                  <a:lnTo>
                    <a:pt x="2066" y="4"/>
                  </a:lnTo>
                  <a:lnTo>
                    <a:pt x="2070" y="4"/>
                  </a:lnTo>
                  <a:lnTo>
                    <a:pt x="2070" y="4"/>
                  </a:lnTo>
                  <a:lnTo>
                    <a:pt x="2072" y="4"/>
                  </a:lnTo>
                  <a:lnTo>
                    <a:pt x="2072" y="4"/>
                  </a:lnTo>
                  <a:lnTo>
                    <a:pt x="2074" y="6"/>
                  </a:lnTo>
                  <a:lnTo>
                    <a:pt x="2074" y="6"/>
                  </a:lnTo>
                  <a:lnTo>
                    <a:pt x="2080" y="4"/>
                  </a:lnTo>
                  <a:lnTo>
                    <a:pt x="2080" y="4"/>
                  </a:lnTo>
                  <a:lnTo>
                    <a:pt x="2086" y="4"/>
                  </a:lnTo>
                  <a:lnTo>
                    <a:pt x="2086" y="4"/>
                  </a:lnTo>
                  <a:lnTo>
                    <a:pt x="2088" y="4"/>
                  </a:lnTo>
                  <a:lnTo>
                    <a:pt x="2088" y="4"/>
                  </a:lnTo>
                  <a:lnTo>
                    <a:pt x="2092" y="4"/>
                  </a:lnTo>
                  <a:lnTo>
                    <a:pt x="2092" y="4"/>
                  </a:lnTo>
                  <a:lnTo>
                    <a:pt x="2096" y="4"/>
                  </a:lnTo>
                  <a:lnTo>
                    <a:pt x="2096" y="4"/>
                  </a:lnTo>
                  <a:lnTo>
                    <a:pt x="2098" y="4"/>
                  </a:lnTo>
                  <a:lnTo>
                    <a:pt x="2098" y="4"/>
                  </a:lnTo>
                  <a:lnTo>
                    <a:pt x="2106" y="4"/>
                  </a:lnTo>
                  <a:lnTo>
                    <a:pt x="2106" y="4"/>
                  </a:lnTo>
                  <a:lnTo>
                    <a:pt x="2108" y="4"/>
                  </a:lnTo>
                  <a:lnTo>
                    <a:pt x="2108" y="4"/>
                  </a:lnTo>
                  <a:lnTo>
                    <a:pt x="2114" y="4"/>
                  </a:lnTo>
                  <a:lnTo>
                    <a:pt x="2114" y="4"/>
                  </a:lnTo>
                  <a:lnTo>
                    <a:pt x="2116" y="4"/>
                  </a:lnTo>
                  <a:lnTo>
                    <a:pt x="2116" y="4"/>
                  </a:lnTo>
                  <a:lnTo>
                    <a:pt x="2118" y="4"/>
                  </a:lnTo>
                  <a:lnTo>
                    <a:pt x="2118" y="4"/>
                  </a:lnTo>
                  <a:lnTo>
                    <a:pt x="2124" y="4"/>
                  </a:lnTo>
                  <a:lnTo>
                    <a:pt x="2124" y="4"/>
                  </a:lnTo>
                  <a:lnTo>
                    <a:pt x="2132" y="4"/>
                  </a:lnTo>
                  <a:lnTo>
                    <a:pt x="2132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8" y="4"/>
                  </a:lnTo>
                  <a:lnTo>
                    <a:pt x="2138" y="4"/>
                  </a:lnTo>
                  <a:lnTo>
                    <a:pt x="2144" y="4"/>
                  </a:lnTo>
                  <a:lnTo>
                    <a:pt x="2144" y="4"/>
                  </a:lnTo>
                  <a:lnTo>
                    <a:pt x="2146" y="4"/>
                  </a:lnTo>
                  <a:lnTo>
                    <a:pt x="2146" y="4"/>
                  </a:lnTo>
                  <a:lnTo>
                    <a:pt x="2150" y="4"/>
                  </a:lnTo>
                  <a:lnTo>
                    <a:pt x="2150" y="4"/>
                  </a:lnTo>
                  <a:lnTo>
                    <a:pt x="2154" y="4"/>
                  </a:lnTo>
                  <a:lnTo>
                    <a:pt x="2154" y="4"/>
                  </a:lnTo>
                  <a:lnTo>
                    <a:pt x="2156" y="4"/>
                  </a:lnTo>
                  <a:lnTo>
                    <a:pt x="2156" y="4"/>
                  </a:lnTo>
                  <a:lnTo>
                    <a:pt x="2160" y="4"/>
                  </a:lnTo>
                  <a:lnTo>
                    <a:pt x="2160" y="4"/>
                  </a:lnTo>
                  <a:lnTo>
                    <a:pt x="2164" y="4"/>
                  </a:lnTo>
                  <a:lnTo>
                    <a:pt x="2164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72" y="4"/>
                  </a:lnTo>
                  <a:lnTo>
                    <a:pt x="2172" y="4"/>
                  </a:lnTo>
                  <a:lnTo>
                    <a:pt x="2178" y="4"/>
                  </a:lnTo>
                  <a:lnTo>
                    <a:pt x="2178" y="4"/>
                  </a:lnTo>
                  <a:lnTo>
                    <a:pt x="2182" y="4"/>
                  </a:lnTo>
                  <a:lnTo>
                    <a:pt x="2182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8" y="4"/>
                  </a:lnTo>
                  <a:lnTo>
                    <a:pt x="2188" y="4"/>
                  </a:lnTo>
                  <a:lnTo>
                    <a:pt x="2190" y="2"/>
                  </a:lnTo>
                  <a:lnTo>
                    <a:pt x="2190" y="2"/>
                  </a:lnTo>
                  <a:lnTo>
                    <a:pt x="2196" y="2"/>
                  </a:lnTo>
                  <a:lnTo>
                    <a:pt x="2196" y="2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6" y="4"/>
                  </a:lnTo>
                  <a:lnTo>
                    <a:pt x="2206" y="4"/>
                  </a:lnTo>
                  <a:lnTo>
                    <a:pt x="2210" y="4"/>
                  </a:lnTo>
                  <a:lnTo>
                    <a:pt x="2210" y="4"/>
                  </a:lnTo>
                  <a:lnTo>
                    <a:pt x="2216" y="2"/>
                  </a:lnTo>
                  <a:lnTo>
                    <a:pt x="2216" y="2"/>
                  </a:lnTo>
                  <a:lnTo>
                    <a:pt x="2224" y="4"/>
                  </a:lnTo>
                  <a:lnTo>
                    <a:pt x="2224" y="4"/>
                  </a:lnTo>
                  <a:lnTo>
                    <a:pt x="2226" y="2"/>
                  </a:lnTo>
                  <a:lnTo>
                    <a:pt x="2230" y="4"/>
                  </a:lnTo>
                  <a:lnTo>
                    <a:pt x="2230" y="4"/>
                  </a:lnTo>
                  <a:lnTo>
                    <a:pt x="2232" y="2"/>
                  </a:lnTo>
                  <a:lnTo>
                    <a:pt x="2232" y="2"/>
                  </a:lnTo>
                  <a:lnTo>
                    <a:pt x="2234" y="2"/>
                  </a:lnTo>
                  <a:lnTo>
                    <a:pt x="2234" y="2"/>
                  </a:lnTo>
                  <a:lnTo>
                    <a:pt x="2236" y="2"/>
                  </a:lnTo>
                  <a:lnTo>
                    <a:pt x="2236" y="2"/>
                  </a:lnTo>
                  <a:lnTo>
                    <a:pt x="2240" y="2"/>
                  </a:lnTo>
                  <a:lnTo>
                    <a:pt x="2240" y="2"/>
                  </a:lnTo>
                  <a:lnTo>
                    <a:pt x="2248" y="4"/>
                  </a:lnTo>
                  <a:lnTo>
                    <a:pt x="2248" y="4"/>
                  </a:lnTo>
                  <a:lnTo>
                    <a:pt x="2252" y="2"/>
                  </a:lnTo>
                  <a:lnTo>
                    <a:pt x="2252" y="2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62" y="2"/>
                  </a:lnTo>
                  <a:lnTo>
                    <a:pt x="2262" y="2"/>
                  </a:lnTo>
                  <a:lnTo>
                    <a:pt x="2266" y="4"/>
                  </a:lnTo>
                  <a:lnTo>
                    <a:pt x="2266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82" y="4"/>
                  </a:lnTo>
                  <a:lnTo>
                    <a:pt x="2282" y="4"/>
                  </a:lnTo>
                  <a:lnTo>
                    <a:pt x="2286" y="4"/>
                  </a:lnTo>
                  <a:lnTo>
                    <a:pt x="2286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90" y="4"/>
                  </a:lnTo>
                  <a:lnTo>
                    <a:pt x="2290" y="4"/>
                  </a:lnTo>
                  <a:lnTo>
                    <a:pt x="2292" y="2"/>
                  </a:lnTo>
                  <a:lnTo>
                    <a:pt x="2296" y="2"/>
                  </a:lnTo>
                  <a:lnTo>
                    <a:pt x="2296" y="2"/>
                  </a:lnTo>
                  <a:lnTo>
                    <a:pt x="2298" y="2"/>
                  </a:lnTo>
                  <a:lnTo>
                    <a:pt x="2298" y="2"/>
                  </a:lnTo>
                  <a:lnTo>
                    <a:pt x="2304" y="2"/>
                  </a:lnTo>
                  <a:lnTo>
                    <a:pt x="2304" y="2"/>
                  </a:lnTo>
                  <a:lnTo>
                    <a:pt x="2306" y="2"/>
                  </a:lnTo>
                  <a:lnTo>
                    <a:pt x="2306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6" y="2"/>
                  </a:lnTo>
                  <a:lnTo>
                    <a:pt x="2316" y="2"/>
                  </a:lnTo>
                  <a:lnTo>
                    <a:pt x="2318" y="2"/>
                  </a:lnTo>
                  <a:lnTo>
                    <a:pt x="2318" y="2"/>
                  </a:lnTo>
                  <a:lnTo>
                    <a:pt x="2322" y="2"/>
                  </a:lnTo>
                  <a:lnTo>
                    <a:pt x="2322" y="2"/>
                  </a:lnTo>
                  <a:lnTo>
                    <a:pt x="2328" y="2"/>
                  </a:lnTo>
                  <a:lnTo>
                    <a:pt x="2328" y="2"/>
                  </a:lnTo>
                  <a:lnTo>
                    <a:pt x="2330" y="2"/>
                  </a:lnTo>
                  <a:lnTo>
                    <a:pt x="2330" y="2"/>
                  </a:lnTo>
                  <a:lnTo>
                    <a:pt x="2334" y="4"/>
                  </a:lnTo>
                  <a:lnTo>
                    <a:pt x="2334" y="4"/>
                  </a:lnTo>
                  <a:lnTo>
                    <a:pt x="2338" y="2"/>
                  </a:lnTo>
                  <a:lnTo>
                    <a:pt x="2338" y="2"/>
                  </a:lnTo>
                  <a:lnTo>
                    <a:pt x="2344" y="2"/>
                  </a:lnTo>
                  <a:lnTo>
                    <a:pt x="2344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64" y="2"/>
                  </a:lnTo>
                  <a:lnTo>
                    <a:pt x="2364" y="2"/>
                  </a:lnTo>
                  <a:lnTo>
                    <a:pt x="2366" y="4"/>
                  </a:lnTo>
                  <a:lnTo>
                    <a:pt x="2366" y="4"/>
                  </a:lnTo>
                  <a:lnTo>
                    <a:pt x="2368" y="4"/>
                  </a:lnTo>
                  <a:lnTo>
                    <a:pt x="2368" y="4"/>
                  </a:lnTo>
                  <a:lnTo>
                    <a:pt x="2370" y="4"/>
                  </a:lnTo>
                  <a:lnTo>
                    <a:pt x="2370" y="4"/>
                  </a:lnTo>
                  <a:lnTo>
                    <a:pt x="2374" y="2"/>
                  </a:lnTo>
                  <a:lnTo>
                    <a:pt x="2374" y="2"/>
                  </a:lnTo>
                  <a:lnTo>
                    <a:pt x="2378" y="2"/>
                  </a:lnTo>
                  <a:lnTo>
                    <a:pt x="2378" y="2"/>
                  </a:lnTo>
                  <a:lnTo>
                    <a:pt x="2380" y="2"/>
                  </a:lnTo>
                  <a:lnTo>
                    <a:pt x="2384" y="2"/>
                  </a:lnTo>
                  <a:lnTo>
                    <a:pt x="2384" y="2"/>
                  </a:lnTo>
                  <a:lnTo>
                    <a:pt x="2388" y="2"/>
                  </a:lnTo>
                  <a:lnTo>
                    <a:pt x="2390" y="2"/>
                  </a:lnTo>
                  <a:lnTo>
                    <a:pt x="2390" y="2"/>
                  </a:lnTo>
                  <a:lnTo>
                    <a:pt x="2398" y="2"/>
                  </a:lnTo>
                  <a:lnTo>
                    <a:pt x="2398" y="2"/>
                  </a:lnTo>
                  <a:lnTo>
                    <a:pt x="2402" y="2"/>
                  </a:lnTo>
                  <a:lnTo>
                    <a:pt x="2402" y="2"/>
                  </a:lnTo>
                  <a:lnTo>
                    <a:pt x="2404" y="2"/>
                  </a:lnTo>
                  <a:lnTo>
                    <a:pt x="2404" y="2"/>
                  </a:lnTo>
                  <a:lnTo>
                    <a:pt x="2406" y="2"/>
                  </a:lnTo>
                  <a:lnTo>
                    <a:pt x="2406" y="2"/>
                  </a:lnTo>
                  <a:lnTo>
                    <a:pt x="2410" y="2"/>
                  </a:lnTo>
                  <a:lnTo>
                    <a:pt x="2410" y="2"/>
                  </a:lnTo>
                  <a:lnTo>
                    <a:pt x="2414" y="4"/>
                  </a:lnTo>
                  <a:lnTo>
                    <a:pt x="2414" y="4"/>
                  </a:lnTo>
                  <a:lnTo>
                    <a:pt x="2414" y="6"/>
                  </a:lnTo>
                  <a:lnTo>
                    <a:pt x="2414" y="6"/>
                  </a:lnTo>
                  <a:lnTo>
                    <a:pt x="2418" y="4"/>
                  </a:lnTo>
                  <a:lnTo>
                    <a:pt x="2418" y="4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2" y="6"/>
                  </a:lnTo>
                  <a:lnTo>
                    <a:pt x="2422" y="6"/>
                  </a:lnTo>
                  <a:lnTo>
                    <a:pt x="2428" y="6"/>
                  </a:lnTo>
                  <a:lnTo>
                    <a:pt x="2434" y="6"/>
                  </a:lnTo>
                  <a:lnTo>
                    <a:pt x="2434" y="6"/>
                  </a:lnTo>
                  <a:lnTo>
                    <a:pt x="2436" y="6"/>
                  </a:lnTo>
                  <a:lnTo>
                    <a:pt x="2436" y="6"/>
                  </a:lnTo>
                  <a:lnTo>
                    <a:pt x="2442" y="4"/>
                  </a:lnTo>
                  <a:lnTo>
                    <a:pt x="2442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50" y="4"/>
                  </a:lnTo>
                  <a:lnTo>
                    <a:pt x="2450" y="4"/>
                  </a:lnTo>
                  <a:lnTo>
                    <a:pt x="2452" y="4"/>
                  </a:lnTo>
                  <a:lnTo>
                    <a:pt x="2452" y="4"/>
                  </a:lnTo>
                  <a:lnTo>
                    <a:pt x="2460" y="4"/>
                  </a:lnTo>
                  <a:lnTo>
                    <a:pt x="2460" y="4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4" y="8"/>
                  </a:lnTo>
                  <a:lnTo>
                    <a:pt x="2464" y="8"/>
                  </a:lnTo>
                  <a:lnTo>
                    <a:pt x="2468" y="6"/>
                  </a:lnTo>
                  <a:lnTo>
                    <a:pt x="2474" y="4"/>
                  </a:lnTo>
                  <a:lnTo>
                    <a:pt x="2474" y="4"/>
                  </a:lnTo>
                  <a:lnTo>
                    <a:pt x="2476" y="6"/>
                  </a:lnTo>
                  <a:lnTo>
                    <a:pt x="2476" y="6"/>
                  </a:lnTo>
                  <a:lnTo>
                    <a:pt x="2478" y="6"/>
                  </a:lnTo>
                  <a:lnTo>
                    <a:pt x="2478" y="6"/>
                  </a:lnTo>
                  <a:lnTo>
                    <a:pt x="2484" y="6"/>
                  </a:lnTo>
                  <a:lnTo>
                    <a:pt x="2484" y="6"/>
                  </a:lnTo>
                  <a:lnTo>
                    <a:pt x="2486" y="6"/>
                  </a:lnTo>
                  <a:lnTo>
                    <a:pt x="2486" y="6"/>
                  </a:lnTo>
                  <a:lnTo>
                    <a:pt x="2492" y="6"/>
                  </a:lnTo>
                  <a:lnTo>
                    <a:pt x="2492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502" y="6"/>
                  </a:lnTo>
                  <a:lnTo>
                    <a:pt x="2502" y="6"/>
                  </a:lnTo>
                  <a:lnTo>
                    <a:pt x="2504" y="6"/>
                  </a:lnTo>
                  <a:lnTo>
                    <a:pt x="2504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4"/>
                  </a:lnTo>
                  <a:lnTo>
                    <a:pt x="2506" y="4"/>
                  </a:lnTo>
                  <a:lnTo>
                    <a:pt x="2518" y="4"/>
                  </a:lnTo>
                  <a:lnTo>
                    <a:pt x="2518" y="4"/>
                  </a:lnTo>
                  <a:lnTo>
                    <a:pt x="2522" y="6"/>
                  </a:lnTo>
                  <a:lnTo>
                    <a:pt x="2522" y="6"/>
                  </a:lnTo>
                  <a:lnTo>
                    <a:pt x="2524" y="6"/>
                  </a:lnTo>
                  <a:lnTo>
                    <a:pt x="2524" y="6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8" y="4"/>
                  </a:lnTo>
                  <a:lnTo>
                    <a:pt x="2528" y="4"/>
                  </a:lnTo>
                  <a:lnTo>
                    <a:pt x="2536" y="4"/>
                  </a:lnTo>
                  <a:lnTo>
                    <a:pt x="2536" y="4"/>
                  </a:lnTo>
                  <a:lnTo>
                    <a:pt x="2538" y="4"/>
                  </a:lnTo>
                  <a:lnTo>
                    <a:pt x="2538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52" y="6"/>
                  </a:lnTo>
                  <a:lnTo>
                    <a:pt x="2552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60" y="6"/>
                  </a:lnTo>
                  <a:lnTo>
                    <a:pt x="2560" y="6"/>
                  </a:lnTo>
                  <a:lnTo>
                    <a:pt x="2562" y="6"/>
                  </a:lnTo>
                  <a:lnTo>
                    <a:pt x="2562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70" y="4"/>
                  </a:lnTo>
                  <a:lnTo>
                    <a:pt x="2570" y="4"/>
                  </a:lnTo>
                  <a:lnTo>
                    <a:pt x="2574" y="4"/>
                  </a:lnTo>
                  <a:lnTo>
                    <a:pt x="2574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8" y="4"/>
                  </a:lnTo>
                  <a:lnTo>
                    <a:pt x="2578" y="4"/>
                  </a:lnTo>
                  <a:lnTo>
                    <a:pt x="2580" y="4"/>
                  </a:lnTo>
                  <a:lnTo>
                    <a:pt x="2580" y="4"/>
                  </a:lnTo>
                  <a:lnTo>
                    <a:pt x="2580" y="6"/>
                  </a:lnTo>
                  <a:lnTo>
                    <a:pt x="2580" y="6"/>
                  </a:lnTo>
                  <a:lnTo>
                    <a:pt x="2584" y="6"/>
                  </a:lnTo>
                  <a:lnTo>
                    <a:pt x="2584" y="6"/>
                  </a:lnTo>
                  <a:lnTo>
                    <a:pt x="2590" y="6"/>
                  </a:lnTo>
                  <a:lnTo>
                    <a:pt x="2590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4" y="6"/>
                  </a:lnTo>
                  <a:lnTo>
                    <a:pt x="2594" y="6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600" y="6"/>
                  </a:lnTo>
                  <a:lnTo>
                    <a:pt x="2600" y="6"/>
                  </a:lnTo>
                  <a:lnTo>
                    <a:pt x="2608" y="6"/>
                  </a:lnTo>
                  <a:lnTo>
                    <a:pt x="2608" y="6"/>
                  </a:lnTo>
                  <a:lnTo>
                    <a:pt x="2612" y="6"/>
                  </a:lnTo>
                  <a:lnTo>
                    <a:pt x="2612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8" y="8"/>
                  </a:lnTo>
                  <a:lnTo>
                    <a:pt x="2618" y="8"/>
                  </a:lnTo>
                  <a:lnTo>
                    <a:pt x="2620" y="8"/>
                  </a:lnTo>
                  <a:lnTo>
                    <a:pt x="2620" y="8"/>
                  </a:lnTo>
                  <a:lnTo>
                    <a:pt x="2626" y="6"/>
                  </a:lnTo>
                  <a:lnTo>
                    <a:pt x="2626" y="6"/>
                  </a:lnTo>
                  <a:lnTo>
                    <a:pt x="2628" y="8"/>
                  </a:lnTo>
                  <a:lnTo>
                    <a:pt x="2628" y="8"/>
                  </a:lnTo>
                  <a:lnTo>
                    <a:pt x="2630" y="8"/>
                  </a:lnTo>
                  <a:lnTo>
                    <a:pt x="2630" y="8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6" y="12"/>
                  </a:lnTo>
                  <a:lnTo>
                    <a:pt x="2636" y="12"/>
                  </a:lnTo>
                  <a:lnTo>
                    <a:pt x="2636" y="10"/>
                  </a:lnTo>
                  <a:lnTo>
                    <a:pt x="2636" y="10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4" y="6"/>
                  </a:lnTo>
                  <a:lnTo>
                    <a:pt x="2644" y="6"/>
                  </a:lnTo>
                  <a:lnTo>
                    <a:pt x="2646" y="6"/>
                  </a:lnTo>
                  <a:lnTo>
                    <a:pt x="2646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60" y="6"/>
                  </a:lnTo>
                  <a:lnTo>
                    <a:pt x="2660" y="6"/>
                  </a:lnTo>
                  <a:lnTo>
                    <a:pt x="2662" y="6"/>
                  </a:lnTo>
                  <a:lnTo>
                    <a:pt x="2662" y="6"/>
                  </a:lnTo>
                  <a:lnTo>
                    <a:pt x="2664" y="4"/>
                  </a:lnTo>
                  <a:lnTo>
                    <a:pt x="2664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74" y="4"/>
                  </a:lnTo>
                  <a:lnTo>
                    <a:pt x="2674" y="4"/>
                  </a:lnTo>
                  <a:lnTo>
                    <a:pt x="2678" y="4"/>
                  </a:lnTo>
                  <a:lnTo>
                    <a:pt x="2678" y="4"/>
                  </a:lnTo>
                  <a:lnTo>
                    <a:pt x="2682" y="4"/>
                  </a:lnTo>
                  <a:lnTo>
                    <a:pt x="2682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90" y="2"/>
                  </a:lnTo>
                  <a:lnTo>
                    <a:pt x="2690" y="2"/>
                  </a:lnTo>
                  <a:lnTo>
                    <a:pt x="2692" y="4"/>
                  </a:lnTo>
                  <a:lnTo>
                    <a:pt x="2692" y="4"/>
                  </a:lnTo>
                  <a:lnTo>
                    <a:pt x="2698" y="4"/>
                  </a:lnTo>
                  <a:lnTo>
                    <a:pt x="2698" y="4"/>
                  </a:lnTo>
                  <a:lnTo>
                    <a:pt x="2704" y="4"/>
                  </a:lnTo>
                  <a:lnTo>
                    <a:pt x="2704" y="4"/>
                  </a:lnTo>
                  <a:lnTo>
                    <a:pt x="2712" y="2"/>
                  </a:lnTo>
                  <a:lnTo>
                    <a:pt x="2712" y="2"/>
                  </a:lnTo>
                  <a:lnTo>
                    <a:pt x="2714" y="4"/>
                  </a:lnTo>
                  <a:lnTo>
                    <a:pt x="2714" y="4"/>
                  </a:lnTo>
                  <a:lnTo>
                    <a:pt x="2718" y="4"/>
                  </a:lnTo>
                  <a:lnTo>
                    <a:pt x="2718" y="4"/>
                  </a:lnTo>
                  <a:lnTo>
                    <a:pt x="2724" y="4"/>
                  </a:lnTo>
                  <a:lnTo>
                    <a:pt x="2724" y="4"/>
                  </a:lnTo>
                  <a:lnTo>
                    <a:pt x="2728" y="4"/>
                  </a:lnTo>
                  <a:lnTo>
                    <a:pt x="2728" y="4"/>
                  </a:lnTo>
                  <a:lnTo>
                    <a:pt x="2732" y="4"/>
                  </a:lnTo>
                  <a:lnTo>
                    <a:pt x="2732" y="4"/>
                  </a:lnTo>
                  <a:lnTo>
                    <a:pt x="2740" y="4"/>
                  </a:lnTo>
                  <a:lnTo>
                    <a:pt x="2740" y="4"/>
                  </a:lnTo>
                  <a:lnTo>
                    <a:pt x="2742" y="4"/>
                  </a:lnTo>
                  <a:lnTo>
                    <a:pt x="2742" y="4"/>
                  </a:lnTo>
                  <a:lnTo>
                    <a:pt x="2748" y="2"/>
                  </a:lnTo>
                  <a:lnTo>
                    <a:pt x="2748" y="2"/>
                  </a:lnTo>
                  <a:lnTo>
                    <a:pt x="2754" y="2"/>
                  </a:lnTo>
                  <a:lnTo>
                    <a:pt x="2754" y="2"/>
                  </a:lnTo>
                  <a:lnTo>
                    <a:pt x="2758" y="4"/>
                  </a:lnTo>
                  <a:lnTo>
                    <a:pt x="2758" y="4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8" y="2"/>
                  </a:lnTo>
                  <a:lnTo>
                    <a:pt x="2768" y="2"/>
                  </a:lnTo>
                  <a:lnTo>
                    <a:pt x="2772" y="4"/>
                  </a:lnTo>
                  <a:lnTo>
                    <a:pt x="2772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6" y="4"/>
                  </a:lnTo>
                  <a:lnTo>
                    <a:pt x="2776" y="4"/>
                  </a:lnTo>
                  <a:lnTo>
                    <a:pt x="2782" y="2"/>
                  </a:lnTo>
                  <a:lnTo>
                    <a:pt x="2782" y="2"/>
                  </a:lnTo>
                  <a:lnTo>
                    <a:pt x="2784" y="4"/>
                  </a:lnTo>
                  <a:lnTo>
                    <a:pt x="2784" y="4"/>
                  </a:lnTo>
                  <a:lnTo>
                    <a:pt x="2784" y="2"/>
                  </a:lnTo>
                  <a:lnTo>
                    <a:pt x="2784" y="2"/>
                  </a:lnTo>
                  <a:lnTo>
                    <a:pt x="2796" y="4"/>
                  </a:lnTo>
                  <a:lnTo>
                    <a:pt x="2796" y="4"/>
                  </a:lnTo>
                  <a:lnTo>
                    <a:pt x="2802" y="4"/>
                  </a:lnTo>
                  <a:lnTo>
                    <a:pt x="2802" y="4"/>
                  </a:lnTo>
                  <a:lnTo>
                    <a:pt x="2806" y="4"/>
                  </a:lnTo>
                  <a:lnTo>
                    <a:pt x="2806" y="4"/>
                  </a:lnTo>
                  <a:lnTo>
                    <a:pt x="2810" y="4"/>
                  </a:lnTo>
                  <a:lnTo>
                    <a:pt x="2810" y="4"/>
                  </a:lnTo>
                  <a:lnTo>
                    <a:pt x="2814" y="4"/>
                  </a:lnTo>
                  <a:lnTo>
                    <a:pt x="2814" y="4"/>
                  </a:lnTo>
                  <a:lnTo>
                    <a:pt x="2818" y="4"/>
                  </a:lnTo>
                  <a:lnTo>
                    <a:pt x="2818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6" y="4"/>
                  </a:lnTo>
                  <a:lnTo>
                    <a:pt x="2826" y="4"/>
                  </a:lnTo>
                  <a:lnTo>
                    <a:pt x="2828" y="4"/>
                  </a:lnTo>
                  <a:lnTo>
                    <a:pt x="2828" y="4"/>
                  </a:lnTo>
                  <a:lnTo>
                    <a:pt x="2830" y="4"/>
                  </a:lnTo>
                  <a:lnTo>
                    <a:pt x="2830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42" y="6"/>
                  </a:lnTo>
                  <a:lnTo>
                    <a:pt x="2842" y="6"/>
                  </a:lnTo>
                  <a:lnTo>
                    <a:pt x="2848" y="6"/>
                  </a:lnTo>
                  <a:lnTo>
                    <a:pt x="2852" y="6"/>
                  </a:lnTo>
                  <a:lnTo>
                    <a:pt x="2852" y="6"/>
                  </a:lnTo>
                  <a:lnTo>
                    <a:pt x="2854" y="4"/>
                  </a:lnTo>
                  <a:lnTo>
                    <a:pt x="2854" y="4"/>
                  </a:lnTo>
                  <a:lnTo>
                    <a:pt x="2856" y="4"/>
                  </a:lnTo>
                  <a:lnTo>
                    <a:pt x="2856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62" y="6"/>
                  </a:lnTo>
                  <a:lnTo>
                    <a:pt x="2862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6" y="6"/>
                  </a:lnTo>
                  <a:lnTo>
                    <a:pt x="2866" y="6"/>
                  </a:lnTo>
                  <a:lnTo>
                    <a:pt x="2868" y="6"/>
                  </a:lnTo>
                  <a:lnTo>
                    <a:pt x="2868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4" y="6"/>
                  </a:lnTo>
                  <a:lnTo>
                    <a:pt x="2874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80" y="6"/>
                  </a:lnTo>
                  <a:lnTo>
                    <a:pt x="2880" y="6"/>
                  </a:lnTo>
                  <a:lnTo>
                    <a:pt x="2882" y="6"/>
                  </a:lnTo>
                  <a:lnTo>
                    <a:pt x="2882" y="6"/>
                  </a:lnTo>
                  <a:lnTo>
                    <a:pt x="2888" y="6"/>
                  </a:lnTo>
                  <a:lnTo>
                    <a:pt x="2888" y="6"/>
                  </a:lnTo>
                  <a:lnTo>
                    <a:pt x="2892" y="6"/>
                  </a:lnTo>
                  <a:lnTo>
                    <a:pt x="2892" y="6"/>
                  </a:lnTo>
                  <a:lnTo>
                    <a:pt x="2898" y="6"/>
                  </a:lnTo>
                  <a:lnTo>
                    <a:pt x="2898" y="6"/>
                  </a:lnTo>
                  <a:lnTo>
                    <a:pt x="2906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20" y="6"/>
                  </a:lnTo>
                  <a:lnTo>
                    <a:pt x="2920" y="6"/>
                  </a:lnTo>
                  <a:lnTo>
                    <a:pt x="2928" y="6"/>
                  </a:lnTo>
                  <a:lnTo>
                    <a:pt x="2928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8" y="6"/>
                  </a:lnTo>
                  <a:lnTo>
                    <a:pt x="2938" y="6"/>
                  </a:lnTo>
                  <a:lnTo>
                    <a:pt x="2944" y="4"/>
                  </a:lnTo>
                  <a:lnTo>
                    <a:pt x="2944" y="4"/>
                  </a:lnTo>
                  <a:lnTo>
                    <a:pt x="2948" y="6"/>
                  </a:lnTo>
                  <a:lnTo>
                    <a:pt x="2948" y="6"/>
                  </a:lnTo>
                  <a:lnTo>
                    <a:pt x="2950" y="6"/>
                  </a:lnTo>
                  <a:lnTo>
                    <a:pt x="2950" y="6"/>
                  </a:lnTo>
                  <a:lnTo>
                    <a:pt x="2956" y="6"/>
                  </a:lnTo>
                  <a:lnTo>
                    <a:pt x="2956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2" y="6"/>
                  </a:lnTo>
                  <a:lnTo>
                    <a:pt x="2962" y="6"/>
                  </a:lnTo>
                  <a:lnTo>
                    <a:pt x="2968" y="8"/>
                  </a:lnTo>
                  <a:lnTo>
                    <a:pt x="2974" y="8"/>
                  </a:lnTo>
                  <a:lnTo>
                    <a:pt x="2974" y="8"/>
                  </a:lnTo>
                  <a:lnTo>
                    <a:pt x="2980" y="8"/>
                  </a:lnTo>
                  <a:lnTo>
                    <a:pt x="2980" y="8"/>
                  </a:lnTo>
                  <a:lnTo>
                    <a:pt x="2984" y="8"/>
                  </a:lnTo>
                  <a:lnTo>
                    <a:pt x="2984" y="8"/>
                  </a:lnTo>
                  <a:lnTo>
                    <a:pt x="2988" y="8"/>
                  </a:lnTo>
                  <a:lnTo>
                    <a:pt x="2988" y="8"/>
                  </a:lnTo>
                  <a:lnTo>
                    <a:pt x="2994" y="8"/>
                  </a:lnTo>
                  <a:lnTo>
                    <a:pt x="2994" y="8"/>
                  </a:lnTo>
                  <a:lnTo>
                    <a:pt x="2998" y="6"/>
                  </a:lnTo>
                  <a:lnTo>
                    <a:pt x="2998" y="6"/>
                  </a:lnTo>
                  <a:lnTo>
                    <a:pt x="3000" y="6"/>
                  </a:lnTo>
                  <a:lnTo>
                    <a:pt x="3000" y="6"/>
                  </a:lnTo>
                  <a:lnTo>
                    <a:pt x="3002" y="6"/>
                  </a:lnTo>
                  <a:lnTo>
                    <a:pt x="3002" y="6"/>
                  </a:lnTo>
                  <a:lnTo>
                    <a:pt x="3008" y="6"/>
                  </a:lnTo>
                  <a:lnTo>
                    <a:pt x="3008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4" y="6"/>
                  </a:lnTo>
                  <a:lnTo>
                    <a:pt x="3014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2" y="8"/>
                  </a:lnTo>
                  <a:lnTo>
                    <a:pt x="3022" y="8"/>
                  </a:lnTo>
                  <a:lnTo>
                    <a:pt x="3024" y="8"/>
                  </a:lnTo>
                  <a:lnTo>
                    <a:pt x="3024" y="8"/>
                  </a:lnTo>
                  <a:lnTo>
                    <a:pt x="3024" y="6"/>
                  </a:lnTo>
                  <a:lnTo>
                    <a:pt x="3024" y="6"/>
                  </a:lnTo>
                  <a:lnTo>
                    <a:pt x="3028" y="8"/>
                  </a:lnTo>
                  <a:lnTo>
                    <a:pt x="3032" y="8"/>
                  </a:lnTo>
                  <a:lnTo>
                    <a:pt x="3032" y="8"/>
                  </a:lnTo>
                  <a:lnTo>
                    <a:pt x="3036" y="8"/>
                  </a:lnTo>
                  <a:lnTo>
                    <a:pt x="3036" y="8"/>
                  </a:lnTo>
                  <a:lnTo>
                    <a:pt x="3040" y="8"/>
                  </a:lnTo>
                  <a:lnTo>
                    <a:pt x="3040" y="8"/>
                  </a:lnTo>
                  <a:lnTo>
                    <a:pt x="3044" y="8"/>
                  </a:lnTo>
                  <a:lnTo>
                    <a:pt x="3044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6" y="8"/>
                  </a:lnTo>
                  <a:lnTo>
                    <a:pt x="3056" y="8"/>
                  </a:lnTo>
                  <a:lnTo>
                    <a:pt x="3058" y="6"/>
                  </a:lnTo>
                  <a:lnTo>
                    <a:pt x="3058" y="6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4" y="8"/>
                  </a:lnTo>
                  <a:lnTo>
                    <a:pt x="3064" y="8"/>
                  </a:lnTo>
                  <a:lnTo>
                    <a:pt x="3066" y="8"/>
                  </a:lnTo>
                  <a:lnTo>
                    <a:pt x="3066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2" y="8"/>
                  </a:lnTo>
                  <a:lnTo>
                    <a:pt x="3072" y="8"/>
                  </a:lnTo>
                  <a:lnTo>
                    <a:pt x="3074" y="8"/>
                  </a:lnTo>
                  <a:lnTo>
                    <a:pt x="3074" y="8"/>
                  </a:lnTo>
                  <a:lnTo>
                    <a:pt x="3078" y="6"/>
                  </a:lnTo>
                  <a:lnTo>
                    <a:pt x="3078" y="6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8" y="6"/>
                  </a:lnTo>
                  <a:lnTo>
                    <a:pt x="3088" y="6"/>
                  </a:lnTo>
                  <a:lnTo>
                    <a:pt x="3090" y="8"/>
                  </a:lnTo>
                  <a:lnTo>
                    <a:pt x="3090" y="8"/>
                  </a:lnTo>
                  <a:lnTo>
                    <a:pt x="3090" y="6"/>
                  </a:lnTo>
                  <a:lnTo>
                    <a:pt x="3090" y="6"/>
                  </a:lnTo>
                  <a:lnTo>
                    <a:pt x="3092" y="8"/>
                  </a:lnTo>
                  <a:lnTo>
                    <a:pt x="3092" y="8"/>
                  </a:lnTo>
                  <a:lnTo>
                    <a:pt x="3094" y="8"/>
                  </a:lnTo>
                  <a:lnTo>
                    <a:pt x="3094" y="8"/>
                  </a:lnTo>
                  <a:lnTo>
                    <a:pt x="3098" y="8"/>
                  </a:lnTo>
                  <a:lnTo>
                    <a:pt x="3098" y="8"/>
                  </a:lnTo>
                  <a:lnTo>
                    <a:pt x="3100" y="8"/>
                  </a:lnTo>
                  <a:lnTo>
                    <a:pt x="3100" y="8"/>
                  </a:lnTo>
                  <a:lnTo>
                    <a:pt x="3108" y="8"/>
                  </a:lnTo>
                  <a:lnTo>
                    <a:pt x="3108" y="8"/>
                  </a:lnTo>
                  <a:lnTo>
                    <a:pt x="3110" y="8"/>
                  </a:lnTo>
                  <a:lnTo>
                    <a:pt x="3110" y="8"/>
                  </a:lnTo>
                  <a:lnTo>
                    <a:pt x="3114" y="8"/>
                  </a:lnTo>
                  <a:lnTo>
                    <a:pt x="3114" y="8"/>
                  </a:lnTo>
                  <a:lnTo>
                    <a:pt x="3120" y="8"/>
                  </a:lnTo>
                  <a:lnTo>
                    <a:pt x="3120" y="8"/>
                  </a:lnTo>
                  <a:lnTo>
                    <a:pt x="3124" y="8"/>
                  </a:lnTo>
                  <a:lnTo>
                    <a:pt x="3124" y="8"/>
                  </a:lnTo>
                  <a:lnTo>
                    <a:pt x="3132" y="8"/>
                  </a:lnTo>
                  <a:lnTo>
                    <a:pt x="3132" y="8"/>
                  </a:lnTo>
                  <a:lnTo>
                    <a:pt x="3140" y="8"/>
                  </a:lnTo>
                  <a:lnTo>
                    <a:pt x="3140" y="8"/>
                  </a:lnTo>
                  <a:lnTo>
                    <a:pt x="3142" y="8"/>
                  </a:lnTo>
                  <a:lnTo>
                    <a:pt x="3142" y="8"/>
                  </a:lnTo>
                  <a:lnTo>
                    <a:pt x="3148" y="10"/>
                  </a:lnTo>
                  <a:lnTo>
                    <a:pt x="314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60" y="8"/>
                  </a:lnTo>
                  <a:lnTo>
                    <a:pt x="3160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4" y="8"/>
                  </a:lnTo>
                  <a:lnTo>
                    <a:pt x="3164" y="8"/>
                  </a:lnTo>
                  <a:lnTo>
                    <a:pt x="3168" y="8"/>
                  </a:lnTo>
                  <a:lnTo>
                    <a:pt x="3168" y="8"/>
                  </a:lnTo>
                  <a:lnTo>
                    <a:pt x="3168" y="10"/>
                  </a:lnTo>
                  <a:lnTo>
                    <a:pt x="3168" y="10"/>
                  </a:lnTo>
                  <a:lnTo>
                    <a:pt x="3170" y="8"/>
                  </a:lnTo>
                  <a:lnTo>
                    <a:pt x="3170" y="8"/>
                  </a:lnTo>
                  <a:lnTo>
                    <a:pt x="3172" y="10"/>
                  </a:lnTo>
                  <a:lnTo>
                    <a:pt x="3172" y="10"/>
                  </a:lnTo>
                  <a:lnTo>
                    <a:pt x="3174" y="10"/>
                  </a:lnTo>
                  <a:lnTo>
                    <a:pt x="3174" y="10"/>
                  </a:lnTo>
                  <a:lnTo>
                    <a:pt x="3176" y="10"/>
                  </a:lnTo>
                  <a:lnTo>
                    <a:pt x="3176" y="10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78" y="8"/>
                  </a:lnTo>
                  <a:lnTo>
                    <a:pt x="3178" y="8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82" y="8"/>
                  </a:lnTo>
                  <a:lnTo>
                    <a:pt x="3182" y="8"/>
                  </a:lnTo>
                  <a:lnTo>
                    <a:pt x="3186" y="8"/>
                  </a:lnTo>
                  <a:lnTo>
                    <a:pt x="3186" y="8"/>
                  </a:lnTo>
                  <a:lnTo>
                    <a:pt x="3188" y="10"/>
                  </a:lnTo>
                  <a:lnTo>
                    <a:pt x="3188" y="10"/>
                  </a:lnTo>
                  <a:lnTo>
                    <a:pt x="3194" y="10"/>
                  </a:lnTo>
                  <a:lnTo>
                    <a:pt x="3194" y="10"/>
                  </a:lnTo>
                  <a:lnTo>
                    <a:pt x="3198" y="8"/>
                  </a:lnTo>
                  <a:lnTo>
                    <a:pt x="3198" y="8"/>
                  </a:lnTo>
                  <a:lnTo>
                    <a:pt x="3202" y="8"/>
                  </a:lnTo>
                  <a:lnTo>
                    <a:pt x="3202" y="8"/>
                  </a:lnTo>
                  <a:lnTo>
                    <a:pt x="3206" y="8"/>
                  </a:lnTo>
                  <a:lnTo>
                    <a:pt x="3206" y="8"/>
                  </a:lnTo>
                  <a:lnTo>
                    <a:pt x="3210" y="10"/>
                  </a:lnTo>
                  <a:lnTo>
                    <a:pt x="3210" y="10"/>
                  </a:lnTo>
                  <a:lnTo>
                    <a:pt x="3214" y="10"/>
                  </a:lnTo>
                  <a:lnTo>
                    <a:pt x="3214" y="10"/>
                  </a:lnTo>
                  <a:lnTo>
                    <a:pt x="3218" y="10"/>
                  </a:lnTo>
                  <a:lnTo>
                    <a:pt x="3218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2" y="10"/>
                  </a:lnTo>
                  <a:lnTo>
                    <a:pt x="3222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2" y="10"/>
                  </a:lnTo>
                  <a:lnTo>
                    <a:pt x="3232" y="10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6" y="12"/>
                  </a:lnTo>
                  <a:lnTo>
                    <a:pt x="3236" y="12"/>
                  </a:lnTo>
                  <a:lnTo>
                    <a:pt x="3238" y="12"/>
                  </a:lnTo>
                  <a:lnTo>
                    <a:pt x="3238" y="12"/>
                  </a:lnTo>
                  <a:lnTo>
                    <a:pt x="3240" y="10"/>
                  </a:lnTo>
                  <a:lnTo>
                    <a:pt x="3240" y="10"/>
                  </a:lnTo>
                  <a:lnTo>
                    <a:pt x="3246" y="12"/>
                  </a:lnTo>
                  <a:lnTo>
                    <a:pt x="3246" y="12"/>
                  </a:lnTo>
                  <a:lnTo>
                    <a:pt x="3248" y="12"/>
                  </a:lnTo>
                  <a:lnTo>
                    <a:pt x="3248" y="12"/>
                  </a:lnTo>
                  <a:lnTo>
                    <a:pt x="3252" y="12"/>
                  </a:lnTo>
                  <a:lnTo>
                    <a:pt x="3256" y="12"/>
                  </a:lnTo>
                  <a:lnTo>
                    <a:pt x="3256" y="12"/>
                  </a:lnTo>
                  <a:lnTo>
                    <a:pt x="3258" y="12"/>
                  </a:lnTo>
                  <a:lnTo>
                    <a:pt x="3258" y="12"/>
                  </a:lnTo>
                  <a:lnTo>
                    <a:pt x="3260" y="12"/>
                  </a:lnTo>
                  <a:lnTo>
                    <a:pt x="3260" y="12"/>
                  </a:lnTo>
                  <a:lnTo>
                    <a:pt x="3262" y="12"/>
                  </a:lnTo>
                  <a:lnTo>
                    <a:pt x="3262" y="12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6"/>
                  </a:lnTo>
                  <a:lnTo>
                    <a:pt x="3262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8"/>
                  </a:lnTo>
                  <a:lnTo>
                    <a:pt x="3264" y="18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8" y="14"/>
                  </a:lnTo>
                  <a:lnTo>
                    <a:pt x="3268" y="14"/>
                  </a:lnTo>
                  <a:lnTo>
                    <a:pt x="3268" y="12"/>
                  </a:lnTo>
                  <a:lnTo>
                    <a:pt x="3268" y="12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4" y="14"/>
                  </a:lnTo>
                  <a:lnTo>
                    <a:pt x="3274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8" y="14"/>
                  </a:lnTo>
                  <a:lnTo>
                    <a:pt x="3278" y="14"/>
                  </a:lnTo>
                  <a:lnTo>
                    <a:pt x="3280" y="14"/>
                  </a:lnTo>
                  <a:lnTo>
                    <a:pt x="3280" y="14"/>
                  </a:lnTo>
                  <a:lnTo>
                    <a:pt x="3282" y="14"/>
                  </a:lnTo>
                  <a:lnTo>
                    <a:pt x="3282" y="14"/>
                  </a:lnTo>
                  <a:lnTo>
                    <a:pt x="3284" y="14"/>
                  </a:lnTo>
                  <a:lnTo>
                    <a:pt x="3284" y="14"/>
                  </a:lnTo>
                  <a:lnTo>
                    <a:pt x="3290" y="12"/>
                  </a:lnTo>
                  <a:lnTo>
                    <a:pt x="3290" y="12"/>
                  </a:lnTo>
                  <a:lnTo>
                    <a:pt x="3294" y="12"/>
                  </a:lnTo>
                  <a:lnTo>
                    <a:pt x="3298" y="12"/>
                  </a:lnTo>
                  <a:lnTo>
                    <a:pt x="3298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2" y="12"/>
                  </a:lnTo>
                  <a:lnTo>
                    <a:pt x="3302" y="12"/>
                  </a:lnTo>
                  <a:lnTo>
                    <a:pt x="3304" y="12"/>
                  </a:lnTo>
                  <a:lnTo>
                    <a:pt x="3304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6" y="12"/>
                  </a:lnTo>
                  <a:lnTo>
                    <a:pt x="3316" y="12"/>
                  </a:lnTo>
                  <a:lnTo>
                    <a:pt x="3322" y="12"/>
                  </a:lnTo>
                  <a:lnTo>
                    <a:pt x="3322" y="12"/>
                  </a:lnTo>
                  <a:lnTo>
                    <a:pt x="3324" y="14"/>
                  </a:lnTo>
                  <a:lnTo>
                    <a:pt x="3324" y="14"/>
                  </a:lnTo>
                  <a:lnTo>
                    <a:pt x="3328" y="14"/>
                  </a:lnTo>
                  <a:lnTo>
                    <a:pt x="3328" y="14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4" y="12"/>
                  </a:lnTo>
                  <a:lnTo>
                    <a:pt x="3334" y="12"/>
                  </a:lnTo>
                  <a:lnTo>
                    <a:pt x="3340" y="12"/>
                  </a:lnTo>
                  <a:lnTo>
                    <a:pt x="3340" y="12"/>
                  </a:lnTo>
                  <a:lnTo>
                    <a:pt x="3344" y="12"/>
                  </a:lnTo>
                  <a:lnTo>
                    <a:pt x="3344" y="12"/>
                  </a:lnTo>
                  <a:lnTo>
                    <a:pt x="3346" y="12"/>
                  </a:lnTo>
                  <a:lnTo>
                    <a:pt x="3346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52" y="12"/>
                  </a:lnTo>
                  <a:lnTo>
                    <a:pt x="3352" y="12"/>
                  </a:lnTo>
                  <a:lnTo>
                    <a:pt x="3362" y="12"/>
                  </a:lnTo>
                  <a:lnTo>
                    <a:pt x="3362" y="12"/>
                  </a:lnTo>
                  <a:lnTo>
                    <a:pt x="3366" y="12"/>
                  </a:lnTo>
                  <a:lnTo>
                    <a:pt x="3366" y="12"/>
                  </a:lnTo>
                  <a:lnTo>
                    <a:pt x="3372" y="12"/>
                  </a:lnTo>
                  <a:lnTo>
                    <a:pt x="3372" y="12"/>
                  </a:lnTo>
                  <a:lnTo>
                    <a:pt x="3374" y="14"/>
                  </a:lnTo>
                  <a:lnTo>
                    <a:pt x="3374" y="14"/>
                  </a:lnTo>
                  <a:lnTo>
                    <a:pt x="3378" y="14"/>
                  </a:lnTo>
                  <a:lnTo>
                    <a:pt x="3378" y="14"/>
                  </a:lnTo>
                  <a:lnTo>
                    <a:pt x="3382" y="14"/>
                  </a:lnTo>
                  <a:lnTo>
                    <a:pt x="3384" y="14"/>
                  </a:lnTo>
                  <a:lnTo>
                    <a:pt x="3384" y="14"/>
                  </a:lnTo>
                  <a:lnTo>
                    <a:pt x="3392" y="12"/>
                  </a:lnTo>
                  <a:lnTo>
                    <a:pt x="3392" y="12"/>
                  </a:lnTo>
                  <a:lnTo>
                    <a:pt x="3396" y="14"/>
                  </a:lnTo>
                  <a:lnTo>
                    <a:pt x="3396" y="14"/>
                  </a:lnTo>
                  <a:lnTo>
                    <a:pt x="3408" y="12"/>
                  </a:lnTo>
                  <a:lnTo>
                    <a:pt x="3408" y="12"/>
                  </a:lnTo>
                  <a:lnTo>
                    <a:pt x="3412" y="12"/>
                  </a:lnTo>
                  <a:lnTo>
                    <a:pt x="3412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4" y="12"/>
                  </a:lnTo>
                  <a:lnTo>
                    <a:pt x="3424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32" y="12"/>
                  </a:lnTo>
                  <a:lnTo>
                    <a:pt x="3432" y="12"/>
                  </a:lnTo>
                  <a:lnTo>
                    <a:pt x="3434" y="12"/>
                  </a:lnTo>
                  <a:lnTo>
                    <a:pt x="3434" y="12"/>
                  </a:lnTo>
                  <a:lnTo>
                    <a:pt x="3438" y="12"/>
                  </a:lnTo>
                  <a:lnTo>
                    <a:pt x="3438" y="12"/>
                  </a:lnTo>
                  <a:lnTo>
                    <a:pt x="3440" y="12"/>
                  </a:lnTo>
                  <a:lnTo>
                    <a:pt x="3440" y="12"/>
                  </a:lnTo>
                  <a:lnTo>
                    <a:pt x="3442" y="12"/>
                  </a:lnTo>
                  <a:lnTo>
                    <a:pt x="3442" y="12"/>
                  </a:lnTo>
                  <a:lnTo>
                    <a:pt x="3444" y="12"/>
                  </a:lnTo>
                  <a:lnTo>
                    <a:pt x="3444" y="12"/>
                  </a:lnTo>
                  <a:lnTo>
                    <a:pt x="3446" y="12"/>
                  </a:lnTo>
                  <a:lnTo>
                    <a:pt x="3446" y="12"/>
                  </a:lnTo>
                  <a:lnTo>
                    <a:pt x="3448" y="12"/>
                  </a:lnTo>
                  <a:lnTo>
                    <a:pt x="3448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4" y="16"/>
                  </a:lnTo>
                  <a:lnTo>
                    <a:pt x="3454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8" y="18"/>
                  </a:lnTo>
                  <a:lnTo>
                    <a:pt x="3458" y="18"/>
                  </a:lnTo>
                  <a:lnTo>
                    <a:pt x="3470" y="18"/>
                  </a:lnTo>
                  <a:lnTo>
                    <a:pt x="3470" y="18"/>
                  </a:lnTo>
                  <a:lnTo>
                    <a:pt x="3478" y="16"/>
                  </a:lnTo>
                  <a:lnTo>
                    <a:pt x="3478" y="16"/>
                  </a:lnTo>
                  <a:lnTo>
                    <a:pt x="3480" y="16"/>
                  </a:lnTo>
                  <a:lnTo>
                    <a:pt x="3480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8" y="14"/>
                  </a:lnTo>
                  <a:lnTo>
                    <a:pt x="3488" y="14"/>
                  </a:lnTo>
                  <a:lnTo>
                    <a:pt x="3490" y="14"/>
                  </a:lnTo>
                  <a:lnTo>
                    <a:pt x="3490" y="14"/>
                  </a:lnTo>
                  <a:lnTo>
                    <a:pt x="3494" y="14"/>
                  </a:lnTo>
                  <a:lnTo>
                    <a:pt x="3494" y="14"/>
                  </a:lnTo>
                  <a:lnTo>
                    <a:pt x="3498" y="12"/>
                  </a:lnTo>
                  <a:lnTo>
                    <a:pt x="3500" y="14"/>
                  </a:lnTo>
                  <a:lnTo>
                    <a:pt x="3500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6" y="14"/>
                  </a:lnTo>
                  <a:lnTo>
                    <a:pt x="3506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10" y="14"/>
                  </a:lnTo>
                  <a:lnTo>
                    <a:pt x="3510" y="14"/>
                  </a:lnTo>
                  <a:lnTo>
                    <a:pt x="3514" y="16"/>
                  </a:lnTo>
                  <a:lnTo>
                    <a:pt x="3514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2" y="16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6" y="18"/>
                  </a:lnTo>
                  <a:lnTo>
                    <a:pt x="3526" y="18"/>
                  </a:lnTo>
                  <a:lnTo>
                    <a:pt x="3530" y="18"/>
                  </a:lnTo>
                  <a:lnTo>
                    <a:pt x="3530" y="18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2" y="16"/>
                  </a:lnTo>
                  <a:lnTo>
                    <a:pt x="3532" y="16"/>
                  </a:lnTo>
                  <a:lnTo>
                    <a:pt x="3534" y="14"/>
                  </a:lnTo>
                  <a:lnTo>
                    <a:pt x="3534" y="14"/>
                  </a:lnTo>
                  <a:lnTo>
                    <a:pt x="3540" y="12"/>
                  </a:lnTo>
                  <a:lnTo>
                    <a:pt x="3540" y="12"/>
                  </a:lnTo>
                  <a:lnTo>
                    <a:pt x="3554" y="14"/>
                  </a:lnTo>
                  <a:lnTo>
                    <a:pt x="3554" y="14"/>
                  </a:lnTo>
                  <a:lnTo>
                    <a:pt x="3556" y="14"/>
                  </a:lnTo>
                  <a:lnTo>
                    <a:pt x="3556" y="14"/>
                  </a:lnTo>
                  <a:lnTo>
                    <a:pt x="3560" y="14"/>
                  </a:lnTo>
                  <a:lnTo>
                    <a:pt x="3560" y="14"/>
                  </a:lnTo>
                  <a:lnTo>
                    <a:pt x="3566" y="14"/>
                  </a:lnTo>
                  <a:lnTo>
                    <a:pt x="3572" y="14"/>
                  </a:lnTo>
                  <a:lnTo>
                    <a:pt x="3572" y="14"/>
                  </a:lnTo>
                  <a:lnTo>
                    <a:pt x="3576" y="14"/>
                  </a:lnTo>
                  <a:lnTo>
                    <a:pt x="3582" y="14"/>
                  </a:lnTo>
                  <a:lnTo>
                    <a:pt x="3582" y="14"/>
                  </a:lnTo>
                  <a:lnTo>
                    <a:pt x="3588" y="14"/>
                  </a:lnTo>
                  <a:lnTo>
                    <a:pt x="3588" y="14"/>
                  </a:lnTo>
                  <a:lnTo>
                    <a:pt x="3592" y="16"/>
                  </a:lnTo>
                  <a:lnTo>
                    <a:pt x="3592" y="16"/>
                  </a:lnTo>
                  <a:lnTo>
                    <a:pt x="3600" y="16"/>
                  </a:lnTo>
                  <a:lnTo>
                    <a:pt x="3600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4" y="18"/>
                  </a:lnTo>
                  <a:lnTo>
                    <a:pt x="3604" y="18"/>
                  </a:lnTo>
                  <a:lnTo>
                    <a:pt x="3614" y="16"/>
                  </a:lnTo>
                  <a:lnTo>
                    <a:pt x="3614" y="16"/>
                  </a:lnTo>
                  <a:lnTo>
                    <a:pt x="3616" y="16"/>
                  </a:lnTo>
                  <a:lnTo>
                    <a:pt x="3616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4"/>
                  </a:lnTo>
                  <a:lnTo>
                    <a:pt x="3618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4"/>
                  </a:lnTo>
                  <a:lnTo>
                    <a:pt x="3620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2" y="14"/>
                  </a:lnTo>
                  <a:lnTo>
                    <a:pt x="3622" y="14"/>
                  </a:lnTo>
                  <a:lnTo>
                    <a:pt x="3622" y="16"/>
                  </a:lnTo>
                  <a:lnTo>
                    <a:pt x="3622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50" y="16"/>
                  </a:lnTo>
                  <a:lnTo>
                    <a:pt x="3650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6" y="14"/>
                  </a:lnTo>
                  <a:lnTo>
                    <a:pt x="3658" y="14"/>
                  </a:lnTo>
                  <a:lnTo>
                    <a:pt x="3658" y="14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62" y="20"/>
                  </a:lnTo>
                  <a:lnTo>
                    <a:pt x="3662" y="20"/>
                  </a:lnTo>
                  <a:lnTo>
                    <a:pt x="3668" y="20"/>
                  </a:lnTo>
                  <a:lnTo>
                    <a:pt x="3672" y="20"/>
                  </a:lnTo>
                  <a:lnTo>
                    <a:pt x="3672" y="20"/>
                  </a:lnTo>
                  <a:lnTo>
                    <a:pt x="3678" y="22"/>
                  </a:lnTo>
                  <a:lnTo>
                    <a:pt x="3684" y="22"/>
                  </a:lnTo>
                  <a:lnTo>
                    <a:pt x="3684" y="22"/>
                  </a:lnTo>
                  <a:lnTo>
                    <a:pt x="3688" y="20"/>
                  </a:lnTo>
                  <a:lnTo>
                    <a:pt x="3688" y="20"/>
                  </a:lnTo>
                  <a:lnTo>
                    <a:pt x="3690" y="20"/>
                  </a:lnTo>
                  <a:lnTo>
                    <a:pt x="3690" y="20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4" y="18"/>
                  </a:lnTo>
                  <a:lnTo>
                    <a:pt x="3694" y="18"/>
                  </a:lnTo>
                  <a:lnTo>
                    <a:pt x="3698" y="18"/>
                  </a:lnTo>
                  <a:lnTo>
                    <a:pt x="3698" y="18"/>
                  </a:lnTo>
                  <a:lnTo>
                    <a:pt x="3702" y="16"/>
                  </a:lnTo>
                  <a:lnTo>
                    <a:pt x="3702" y="16"/>
                  </a:lnTo>
                  <a:lnTo>
                    <a:pt x="3708" y="18"/>
                  </a:lnTo>
                  <a:lnTo>
                    <a:pt x="3708" y="18"/>
                  </a:lnTo>
                  <a:lnTo>
                    <a:pt x="3710" y="18"/>
                  </a:lnTo>
                  <a:lnTo>
                    <a:pt x="3710" y="18"/>
                  </a:lnTo>
                  <a:lnTo>
                    <a:pt x="3714" y="18"/>
                  </a:lnTo>
                  <a:lnTo>
                    <a:pt x="3714" y="18"/>
                  </a:lnTo>
                  <a:lnTo>
                    <a:pt x="3716" y="18"/>
                  </a:lnTo>
                  <a:lnTo>
                    <a:pt x="3716" y="18"/>
                  </a:lnTo>
                  <a:lnTo>
                    <a:pt x="3720" y="18"/>
                  </a:lnTo>
                  <a:lnTo>
                    <a:pt x="3720" y="18"/>
                  </a:lnTo>
                  <a:lnTo>
                    <a:pt x="3726" y="18"/>
                  </a:lnTo>
                  <a:lnTo>
                    <a:pt x="3726" y="18"/>
                  </a:lnTo>
                  <a:lnTo>
                    <a:pt x="3732" y="18"/>
                  </a:lnTo>
                  <a:lnTo>
                    <a:pt x="3732" y="18"/>
                  </a:lnTo>
                  <a:lnTo>
                    <a:pt x="3734" y="18"/>
                  </a:lnTo>
                  <a:lnTo>
                    <a:pt x="3734" y="18"/>
                  </a:lnTo>
                  <a:lnTo>
                    <a:pt x="3740" y="18"/>
                  </a:lnTo>
                  <a:lnTo>
                    <a:pt x="3740" y="18"/>
                  </a:lnTo>
                  <a:lnTo>
                    <a:pt x="3748" y="18"/>
                  </a:lnTo>
                  <a:lnTo>
                    <a:pt x="3748" y="18"/>
                  </a:lnTo>
                  <a:lnTo>
                    <a:pt x="3756" y="18"/>
                  </a:lnTo>
                  <a:lnTo>
                    <a:pt x="3756" y="18"/>
                  </a:lnTo>
                  <a:lnTo>
                    <a:pt x="3760" y="20"/>
                  </a:lnTo>
                  <a:lnTo>
                    <a:pt x="3760" y="20"/>
                  </a:lnTo>
                  <a:lnTo>
                    <a:pt x="3764" y="20"/>
                  </a:lnTo>
                  <a:lnTo>
                    <a:pt x="3764" y="20"/>
                  </a:lnTo>
                  <a:lnTo>
                    <a:pt x="3770" y="20"/>
                  </a:lnTo>
                  <a:lnTo>
                    <a:pt x="3770" y="20"/>
                  </a:lnTo>
                  <a:lnTo>
                    <a:pt x="3772" y="20"/>
                  </a:lnTo>
                  <a:lnTo>
                    <a:pt x="3772" y="20"/>
                  </a:lnTo>
                  <a:lnTo>
                    <a:pt x="3776" y="20"/>
                  </a:lnTo>
                  <a:lnTo>
                    <a:pt x="3776" y="20"/>
                  </a:lnTo>
                  <a:lnTo>
                    <a:pt x="3778" y="20"/>
                  </a:lnTo>
                  <a:lnTo>
                    <a:pt x="3780" y="20"/>
                  </a:lnTo>
                  <a:lnTo>
                    <a:pt x="3780" y="20"/>
                  </a:lnTo>
                  <a:lnTo>
                    <a:pt x="3782" y="20"/>
                  </a:lnTo>
                  <a:lnTo>
                    <a:pt x="3782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8" y="20"/>
                  </a:lnTo>
                  <a:lnTo>
                    <a:pt x="3788" y="20"/>
                  </a:lnTo>
                  <a:lnTo>
                    <a:pt x="3790" y="22"/>
                  </a:lnTo>
                  <a:lnTo>
                    <a:pt x="3790" y="22"/>
                  </a:lnTo>
                  <a:lnTo>
                    <a:pt x="3794" y="22"/>
                  </a:lnTo>
                  <a:lnTo>
                    <a:pt x="3794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8" y="20"/>
                  </a:lnTo>
                  <a:lnTo>
                    <a:pt x="3798" y="20"/>
                  </a:lnTo>
                  <a:lnTo>
                    <a:pt x="3802" y="22"/>
                  </a:lnTo>
                  <a:lnTo>
                    <a:pt x="3802" y="22"/>
                  </a:lnTo>
                  <a:lnTo>
                    <a:pt x="3802" y="20"/>
                  </a:lnTo>
                  <a:lnTo>
                    <a:pt x="3802" y="20"/>
                  </a:lnTo>
                  <a:lnTo>
                    <a:pt x="3804" y="20"/>
                  </a:lnTo>
                  <a:lnTo>
                    <a:pt x="3804" y="20"/>
                  </a:lnTo>
                  <a:lnTo>
                    <a:pt x="3804" y="22"/>
                  </a:lnTo>
                  <a:lnTo>
                    <a:pt x="3804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2" y="22"/>
                  </a:lnTo>
                  <a:lnTo>
                    <a:pt x="3812" y="22"/>
                  </a:lnTo>
                  <a:lnTo>
                    <a:pt x="3814" y="22"/>
                  </a:lnTo>
                  <a:lnTo>
                    <a:pt x="3814" y="22"/>
                  </a:lnTo>
                  <a:lnTo>
                    <a:pt x="3816" y="22"/>
                  </a:lnTo>
                  <a:lnTo>
                    <a:pt x="3816" y="22"/>
                  </a:lnTo>
                  <a:lnTo>
                    <a:pt x="3818" y="22"/>
                  </a:lnTo>
                  <a:lnTo>
                    <a:pt x="3818" y="22"/>
                  </a:lnTo>
                  <a:lnTo>
                    <a:pt x="3822" y="22"/>
                  </a:lnTo>
                  <a:lnTo>
                    <a:pt x="3822" y="22"/>
                  </a:lnTo>
                  <a:lnTo>
                    <a:pt x="3824" y="22"/>
                  </a:lnTo>
                  <a:lnTo>
                    <a:pt x="3824" y="22"/>
                  </a:lnTo>
                  <a:lnTo>
                    <a:pt x="3828" y="24"/>
                  </a:lnTo>
                  <a:lnTo>
                    <a:pt x="3828" y="24"/>
                  </a:lnTo>
                  <a:lnTo>
                    <a:pt x="3828" y="22"/>
                  </a:lnTo>
                  <a:lnTo>
                    <a:pt x="3828" y="22"/>
                  </a:lnTo>
                  <a:lnTo>
                    <a:pt x="3830" y="24"/>
                  </a:lnTo>
                  <a:lnTo>
                    <a:pt x="3830" y="24"/>
                  </a:lnTo>
                  <a:lnTo>
                    <a:pt x="3832" y="24"/>
                  </a:lnTo>
                  <a:lnTo>
                    <a:pt x="3832" y="24"/>
                  </a:lnTo>
                  <a:lnTo>
                    <a:pt x="3834" y="24"/>
                  </a:lnTo>
                  <a:lnTo>
                    <a:pt x="3834" y="24"/>
                  </a:lnTo>
                  <a:lnTo>
                    <a:pt x="3836" y="24"/>
                  </a:lnTo>
                  <a:lnTo>
                    <a:pt x="3836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6"/>
                  </a:lnTo>
                  <a:lnTo>
                    <a:pt x="3850" y="26"/>
                  </a:lnTo>
                  <a:lnTo>
                    <a:pt x="3860" y="26"/>
                  </a:lnTo>
                  <a:lnTo>
                    <a:pt x="3860" y="26"/>
                  </a:lnTo>
                  <a:lnTo>
                    <a:pt x="3864" y="24"/>
                  </a:lnTo>
                  <a:lnTo>
                    <a:pt x="3864" y="24"/>
                  </a:lnTo>
                  <a:lnTo>
                    <a:pt x="3868" y="26"/>
                  </a:lnTo>
                  <a:lnTo>
                    <a:pt x="3868" y="26"/>
                  </a:lnTo>
                  <a:lnTo>
                    <a:pt x="3876" y="26"/>
                  </a:lnTo>
                  <a:lnTo>
                    <a:pt x="3876" y="26"/>
                  </a:lnTo>
                  <a:lnTo>
                    <a:pt x="3878" y="26"/>
                  </a:lnTo>
                  <a:lnTo>
                    <a:pt x="3878" y="26"/>
                  </a:lnTo>
                  <a:lnTo>
                    <a:pt x="3890" y="28"/>
                  </a:lnTo>
                  <a:lnTo>
                    <a:pt x="3890" y="28"/>
                  </a:lnTo>
                  <a:lnTo>
                    <a:pt x="3892" y="28"/>
                  </a:lnTo>
                  <a:lnTo>
                    <a:pt x="3892" y="28"/>
                  </a:lnTo>
                  <a:lnTo>
                    <a:pt x="3902" y="28"/>
                  </a:lnTo>
                  <a:lnTo>
                    <a:pt x="3902" y="28"/>
                  </a:lnTo>
                  <a:lnTo>
                    <a:pt x="3904" y="30"/>
                  </a:lnTo>
                  <a:lnTo>
                    <a:pt x="3904" y="30"/>
                  </a:lnTo>
                  <a:lnTo>
                    <a:pt x="3908" y="28"/>
                  </a:lnTo>
                  <a:lnTo>
                    <a:pt x="3908" y="28"/>
                  </a:lnTo>
                  <a:lnTo>
                    <a:pt x="3910" y="28"/>
                  </a:lnTo>
                  <a:lnTo>
                    <a:pt x="3910" y="28"/>
                  </a:lnTo>
                  <a:lnTo>
                    <a:pt x="3912" y="28"/>
                  </a:lnTo>
                  <a:lnTo>
                    <a:pt x="3912" y="28"/>
                  </a:lnTo>
                  <a:lnTo>
                    <a:pt x="3918" y="30"/>
                  </a:lnTo>
                  <a:lnTo>
                    <a:pt x="3918" y="30"/>
                  </a:lnTo>
                  <a:lnTo>
                    <a:pt x="3922" y="30"/>
                  </a:lnTo>
                  <a:lnTo>
                    <a:pt x="3922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30" y="32"/>
                  </a:lnTo>
                  <a:lnTo>
                    <a:pt x="3930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898" y="34"/>
                  </a:lnTo>
                  <a:lnTo>
                    <a:pt x="3898" y="34"/>
                  </a:lnTo>
                  <a:lnTo>
                    <a:pt x="3892" y="36"/>
                  </a:lnTo>
                  <a:lnTo>
                    <a:pt x="3892" y="36"/>
                  </a:lnTo>
                  <a:lnTo>
                    <a:pt x="3890" y="36"/>
                  </a:lnTo>
                  <a:lnTo>
                    <a:pt x="3890" y="36"/>
                  </a:lnTo>
                  <a:lnTo>
                    <a:pt x="3888" y="36"/>
                  </a:lnTo>
                  <a:lnTo>
                    <a:pt x="3888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4" y="36"/>
                  </a:lnTo>
                  <a:lnTo>
                    <a:pt x="3884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6" y="36"/>
                  </a:lnTo>
                  <a:lnTo>
                    <a:pt x="3876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8"/>
                  </a:lnTo>
                  <a:lnTo>
                    <a:pt x="3874" y="38"/>
                  </a:lnTo>
                  <a:lnTo>
                    <a:pt x="3870" y="38"/>
                  </a:lnTo>
                  <a:lnTo>
                    <a:pt x="3870" y="38"/>
                  </a:lnTo>
                  <a:lnTo>
                    <a:pt x="3864" y="38"/>
                  </a:lnTo>
                  <a:lnTo>
                    <a:pt x="3864" y="38"/>
                  </a:lnTo>
                  <a:lnTo>
                    <a:pt x="3854" y="38"/>
                  </a:lnTo>
                  <a:lnTo>
                    <a:pt x="3854" y="38"/>
                  </a:lnTo>
                  <a:lnTo>
                    <a:pt x="3850" y="36"/>
                  </a:lnTo>
                  <a:lnTo>
                    <a:pt x="3850" y="36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2" y="34"/>
                  </a:lnTo>
                  <a:lnTo>
                    <a:pt x="3842" y="34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0" y="38"/>
                  </a:lnTo>
                  <a:lnTo>
                    <a:pt x="3840" y="38"/>
                  </a:lnTo>
                  <a:lnTo>
                    <a:pt x="3832" y="38"/>
                  </a:lnTo>
                  <a:lnTo>
                    <a:pt x="3832" y="38"/>
                  </a:lnTo>
                  <a:lnTo>
                    <a:pt x="3830" y="38"/>
                  </a:lnTo>
                  <a:lnTo>
                    <a:pt x="3830" y="38"/>
                  </a:lnTo>
                  <a:lnTo>
                    <a:pt x="3828" y="38"/>
                  </a:lnTo>
                  <a:lnTo>
                    <a:pt x="3828" y="38"/>
                  </a:lnTo>
                  <a:lnTo>
                    <a:pt x="3826" y="38"/>
                  </a:lnTo>
                  <a:lnTo>
                    <a:pt x="3826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2" y="38"/>
                  </a:lnTo>
                  <a:lnTo>
                    <a:pt x="3822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12" y="40"/>
                  </a:lnTo>
                  <a:lnTo>
                    <a:pt x="3812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2" y="42"/>
                  </a:lnTo>
                  <a:lnTo>
                    <a:pt x="3802" y="42"/>
                  </a:lnTo>
                  <a:lnTo>
                    <a:pt x="3800" y="42"/>
                  </a:lnTo>
                  <a:lnTo>
                    <a:pt x="3800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88" y="42"/>
                  </a:lnTo>
                  <a:lnTo>
                    <a:pt x="3788" y="42"/>
                  </a:lnTo>
                  <a:lnTo>
                    <a:pt x="3782" y="42"/>
                  </a:lnTo>
                  <a:lnTo>
                    <a:pt x="3782" y="42"/>
                  </a:lnTo>
                  <a:lnTo>
                    <a:pt x="3780" y="42"/>
                  </a:lnTo>
                  <a:lnTo>
                    <a:pt x="3780" y="42"/>
                  </a:lnTo>
                  <a:lnTo>
                    <a:pt x="3772" y="42"/>
                  </a:lnTo>
                  <a:lnTo>
                    <a:pt x="3772" y="42"/>
                  </a:lnTo>
                  <a:lnTo>
                    <a:pt x="3762" y="40"/>
                  </a:lnTo>
                  <a:lnTo>
                    <a:pt x="3762" y="40"/>
                  </a:lnTo>
                  <a:lnTo>
                    <a:pt x="3758" y="42"/>
                  </a:lnTo>
                  <a:lnTo>
                    <a:pt x="3758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6" y="42"/>
                  </a:lnTo>
                  <a:lnTo>
                    <a:pt x="3746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2" y="42"/>
                  </a:lnTo>
                  <a:lnTo>
                    <a:pt x="3742" y="42"/>
                  </a:lnTo>
                  <a:lnTo>
                    <a:pt x="3740" y="42"/>
                  </a:lnTo>
                  <a:lnTo>
                    <a:pt x="3740" y="42"/>
                  </a:lnTo>
                  <a:lnTo>
                    <a:pt x="3738" y="42"/>
                  </a:lnTo>
                  <a:lnTo>
                    <a:pt x="3738" y="42"/>
                  </a:lnTo>
                  <a:lnTo>
                    <a:pt x="3736" y="42"/>
                  </a:lnTo>
                  <a:lnTo>
                    <a:pt x="3736" y="42"/>
                  </a:lnTo>
                  <a:lnTo>
                    <a:pt x="3730" y="42"/>
                  </a:lnTo>
                  <a:lnTo>
                    <a:pt x="3730" y="42"/>
                  </a:lnTo>
                  <a:lnTo>
                    <a:pt x="3728" y="42"/>
                  </a:lnTo>
                  <a:lnTo>
                    <a:pt x="3728" y="42"/>
                  </a:lnTo>
                  <a:lnTo>
                    <a:pt x="3724" y="42"/>
                  </a:lnTo>
                  <a:lnTo>
                    <a:pt x="3724" y="42"/>
                  </a:lnTo>
                  <a:lnTo>
                    <a:pt x="3720" y="42"/>
                  </a:lnTo>
                  <a:lnTo>
                    <a:pt x="3720" y="42"/>
                  </a:lnTo>
                  <a:lnTo>
                    <a:pt x="3718" y="42"/>
                  </a:lnTo>
                  <a:lnTo>
                    <a:pt x="3718" y="42"/>
                  </a:lnTo>
                  <a:lnTo>
                    <a:pt x="3714" y="42"/>
                  </a:lnTo>
                  <a:lnTo>
                    <a:pt x="3714" y="42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6" y="44"/>
                  </a:lnTo>
                  <a:lnTo>
                    <a:pt x="3706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0" y="46"/>
                  </a:lnTo>
                  <a:lnTo>
                    <a:pt x="3690" y="46"/>
                  </a:lnTo>
                  <a:lnTo>
                    <a:pt x="3688" y="46"/>
                  </a:lnTo>
                  <a:lnTo>
                    <a:pt x="3688" y="46"/>
                  </a:lnTo>
                  <a:lnTo>
                    <a:pt x="3684" y="46"/>
                  </a:lnTo>
                  <a:lnTo>
                    <a:pt x="3684" y="46"/>
                  </a:lnTo>
                  <a:lnTo>
                    <a:pt x="3680" y="46"/>
                  </a:lnTo>
                  <a:lnTo>
                    <a:pt x="3680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4" y="46"/>
                  </a:lnTo>
                  <a:lnTo>
                    <a:pt x="3674" y="46"/>
                  </a:lnTo>
                  <a:lnTo>
                    <a:pt x="3670" y="48"/>
                  </a:lnTo>
                  <a:lnTo>
                    <a:pt x="3670" y="48"/>
                  </a:lnTo>
                  <a:lnTo>
                    <a:pt x="3664" y="46"/>
                  </a:lnTo>
                  <a:lnTo>
                    <a:pt x="3664" y="46"/>
                  </a:lnTo>
                  <a:lnTo>
                    <a:pt x="3660" y="44"/>
                  </a:lnTo>
                  <a:lnTo>
                    <a:pt x="3660" y="44"/>
                  </a:lnTo>
                  <a:lnTo>
                    <a:pt x="3658" y="44"/>
                  </a:lnTo>
                  <a:lnTo>
                    <a:pt x="3658" y="44"/>
                  </a:lnTo>
                  <a:lnTo>
                    <a:pt x="3656" y="44"/>
                  </a:lnTo>
                  <a:lnTo>
                    <a:pt x="3656" y="44"/>
                  </a:lnTo>
                  <a:lnTo>
                    <a:pt x="3652" y="46"/>
                  </a:lnTo>
                  <a:lnTo>
                    <a:pt x="3652" y="46"/>
                  </a:lnTo>
                  <a:lnTo>
                    <a:pt x="3650" y="48"/>
                  </a:lnTo>
                  <a:lnTo>
                    <a:pt x="3650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2" y="48"/>
                  </a:lnTo>
                  <a:lnTo>
                    <a:pt x="3642" y="48"/>
                  </a:lnTo>
                  <a:lnTo>
                    <a:pt x="3638" y="48"/>
                  </a:lnTo>
                  <a:lnTo>
                    <a:pt x="3638" y="48"/>
                  </a:lnTo>
                  <a:lnTo>
                    <a:pt x="3638" y="46"/>
                  </a:lnTo>
                  <a:lnTo>
                    <a:pt x="3638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28" y="46"/>
                  </a:lnTo>
                  <a:lnTo>
                    <a:pt x="3628" y="46"/>
                  </a:lnTo>
                  <a:lnTo>
                    <a:pt x="3626" y="46"/>
                  </a:lnTo>
                  <a:lnTo>
                    <a:pt x="3626" y="46"/>
                  </a:lnTo>
                  <a:lnTo>
                    <a:pt x="3624" y="46"/>
                  </a:lnTo>
                  <a:lnTo>
                    <a:pt x="3624" y="46"/>
                  </a:lnTo>
                  <a:lnTo>
                    <a:pt x="3620" y="48"/>
                  </a:lnTo>
                  <a:lnTo>
                    <a:pt x="3620" y="48"/>
                  </a:lnTo>
                  <a:lnTo>
                    <a:pt x="3610" y="48"/>
                  </a:lnTo>
                  <a:lnTo>
                    <a:pt x="3610" y="48"/>
                  </a:lnTo>
                  <a:lnTo>
                    <a:pt x="3608" y="48"/>
                  </a:lnTo>
                  <a:lnTo>
                    <a:pt x="3608" y="48"/>
                  </a:lnTo>
                  <a:lnTo>
                    <a:pt x="3606" y="48"/>
                  </a:lnTo>
                  <a:lnTo>
                    <a:pt x="3606" y="48"/>
                  </a:lnTo>
                  <a:lnTo>
                    <a:pt x="3604" y="48"/>
                  </a:lnTo>
                  <a:lnTo>
                    <a:pt x="3604" y="48"/>
                  </a:lnTo>
                  <a:lnTo>
                    <a:pt x="3602" y="48"/>
                  </a:lnTo>
                  <a:lnTo>
                    <a:pt x="3602" y="48"/>
                  </a:lnTo>
                  <a:lnTo>
                    <a:pt x="3598" y="48"/>
                  </a:lnTo>
                  <a:lnTo>
                    <a:pt x="3598" y="48"/>
                  </a:lnTo>
                  <a:lnTo>
                    <a:pt x="3596" y="46"/>
                  </a:lnTo>
                  <a:lnTo>
                    <a:pt x="3596" y="46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0" y="48"/>
                  </a:lnTo>
                  <a:lnTo>
                    <a:pt x="3590" y="48"/>
                  </a:lnTo>
                  <a:lnTo>
                    <a:pt x="3588" y="48"/>
                  </a:lnTo>
                  <a:lnTo>
                    <a:pt x="3588" y="48"/>
                  </a:lnTo>
                  <a:lnTo>
                    <a:pt x="3586" y="48"/>
                  </a:lnTo>
                  <a:lnTo>
                    <a:pt x="3586" y="48"/>
                  </a:lnTo>
                  <a:lnTo>
                    <a:pt x="3582" y="48"/>
                  </a:lnTo>
                  <a:lnTo>
                    <a:pt x="3582" y="48"/>
                  </a:lnTo>
                  <a:lnTo>
                    <a:pt x="3576" y="48"/>
                  </a:lnTo>
                  <a:lnTo>
                    <a:pt x="3576" y="48"/>
                  </a:lnTo>
                  <a:lnTo>
                    <a:pt x="3572" y="48"/>
                  </a:lnTo>
                  <a:lnTo>
                    <a:pt x="3570" y="48"/>
                  </a:lnTo>
                  <a:lnTo>
                    <a:pt x="3570" y="48"/>
                  </a:lnTo>
                  <a:lnTo>
                    <a:pt x="3568" y="50"/>
                  </a:lnTo>
                  <a:lnTo>
                    <a:pt x="3568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2" y="50"/>
                  </a:lnTo>
                  <a:lnTo>
                    <a:pt x="3562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0" y="48"/>
                  </a:lnTo>
                  <a:lnTo>
                    <a:pt x="3560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6"/>
                  </a:lnTo>
                  <a:lnTo>
                    <a:pt x="3550" y="46"/>
                  </a:lnTo>
                  <a:lnTo>
                    <a:pt x="3548" y="48"/>
                  </a:lnTo>
                  <a:lnTo>
                    <a:pt x="3548" y="48"/>
                  </a:lnTo>
                  <a:lnTo>
                    <a:pt x="3548" y="46"/>
                  </a:lnTo>
                  <a:lnTo>
                    <a:pt x="3548" y="46"/>
                  </a:lnTo>
                  <a:lnTo>
                    <a:pt x="3546" y="46"/>
                  </a:lnTo>
                  <a:lnTo>
                    <a:pt x="3546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42" y="48"/>
                  </a:lnTo>
                  <a:lnTo>
                    <a:pt x="3542" y="48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36" y="48"/>
                  </a:lnTo>
                  <a:lnTo>
                    <a:pt x="3536" y="48"/>
                  </a:lnTo>
                  <a:lnTo>
                    <a:pt x="3534" y="48"/>
                  </a:lnTo>
                  <a:lnTo>
                    <a:pt x="3534" y="48"/>
                  </a:lnTo>
                  <a:lnTo>
                    <a:pt x="3526" y="48"/>
                  </a:lnTo>
                  <a:lnTo>
                    <a:pt x="3526" y="48"/>
                  </a:lnTo>
                  <a:lnTo>
                    <a:pt x="3524" y="48"/>
                  </a:lnTo>
                  <a:lnTo>
                    <a:pt x="3524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0" y="48"/>
                  </a:lnTo>
                  <a:lnTo>
                    <a:pt x="3520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512" y="48"/>
                  </a:lnTo>
                  <a:lnTo>
                    <a:pt x="3508" y="50"/>
                  </a:lnTo>
                  <a:lnTo>
                    <a:pt x="3508" y="50"/>
                  </a:lnTo>
                  <a:lnTo>
                    <a:pt x="3502" y="48"/>
                  </a:lnTo>
                  <a:lnTo>
                    <a:pt x="3502" y="48"/>
                  </a:lnTo>
                  <a:lnTo>
                    <a:pt x="3494" y="48"/>
                  </a:lnTo>
                  <a:lnTo>
                    <a:pt x="3494" y="48"/>
                  </a:lnTo>
                  <a:lnTo>
                    <a:pt x="3490" y="48"/>
                  </a:lnTo>
                  <a:lnTo>
                    <a:pt x="3490" y="48"/>
                  </a:lnTo>
                  <a:lnTo>
                    <a:pt x="3488" y="48"/>
                  </a:lnTo>
                  <a:lnTo>
                    <a:pt x="3488" y="48"/>
                  </a:lnTo>
                  <a:lnTo>
                    <a:pt x="3486" y="48"/>
                  </a:lnTo>
                  <a:lnTo>
                    <a:pt x="3486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6" y="48"/>
                  </a:lnTo>
                  <a:lnTo>
                    <a:pt x="3476" y="48"/>
                  </a:lnTo>
                  <a:lnTo>
                    <a:pt x="3474" y="48"/>
                  </a:lnTo>
                  <a:lnTo>
                    <a:pt x="3474" y="48"/>
                  </a:lnTo>
                  <a:lnTo>
                    <a:pt x="3472" y="48"/>
                  </a:lnTo>
                  <a:lnTo>
                    <a:pt x="3472" y="48"/>
                  </a:lnTo>
                  <a:lnTo>
                    <a:pt x="3470" y="48"/>
                  </a:lnTo>
                  <a:lnTo>
                    <a:pt x="3470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2" y="48"/>
                  </a:lnTo>
                  <a:lnTo>
                    <a:pt x="3462" y="48"/>
                  </a:lnTo>
                  <a:lnTo>
                    <a:pt x="3460" y="48"/>
                  </a:lnTo>
                  <a:lnTo>
                    <a:pt x="3460" y="48"/>
                  </a:lnTo>
                  <a:lnTo>
                    <a:pt x="3456" y="48"/>
                  </a:lnTo>
                  <a:lnTo>
                    <a:pt x="3456" y="48"/>
                  </a:lnTo>
                  <a:lnTo>
                    <a:pt x="3452" y="48"/>
                  </a:lnTo>
                  <a:lnTo>
                    <a:pt x="3452" y="48"/>
                  </a:lnTo>
                  <a:lnTo>
                    <a:pt x="3448" y="48"/>
                  </a:lnTo>
                  <a:lnTo>
                    <a:pt x="3448" y="48"/>
                  </a:lnTo>
                  <a:lnTo>
                    <a:pt x="3446" y="48"/>
                  </a:lnTo>
                  <a:lnTo>
                    <a:pt x="3446" y="48"/>
                  </a:lnTo>
                  <a:lnTo>
                    <a:pt x="3442" y="48"/>
                  </a:lnTo>
                  <a:lnTo>
                    <a:pt x="3442" y="48"/>
                  </a:lnTo>
                  <a:lnTo>
                    <a:pt x="3440" y="48"/>
                  </a:lnTo>
                  <a:lnTo>
                    <a:pt x="3440" y="48"/>
                  </a:lnTo>
                  <a:lnTo>
                    <a:pt x="3438" y="48"/>
                  </a:lnTo>
                  <a:lnTo>
                    <a:pt x="3438" y="48"/>
                  </a:lnTo>
                  <a:lnTo>
                    <a:pt x="3436" y="48"/>
                  </a:lnTo>
                  <a:lnTo>
                    <a:pt x="3436" y="48"/>
                  </a:lnTo>
                  <a:lnTo>
                    <a:pt x="3434" y="46"/>
                  </a:lnTo>
                  <a:lnTo>
                    <a:pt x="3434" y="46"/>
                  </a:lnTo>
                  <a:lnTo>
                    <a:pt x="3430" y="46"/>
                  </a:lnTo>
                  <a:lnTo>
                    <a:pt x="3430" y="46"/>
                  </a:lnTo>
                  <a:lnTo>
                    <a:pt x="3422" y="46"/>
                  </a:lnTo>
                  <a:lnTo>
                    <a:pt x="3422" y="46"/>
                  </a:lnTo>
                  <a:lnTo>
                    <a:pt x="3420" y="48"/>
                  </a:lnTo>
                  <a:lnTo>
                    <a:pt x="3420" y="48"/>
                  </a:lnTo>
                  <a:lnTo>
                    <a:pt x="3418" y="48"/>
                  </a:lnTo>
                  <a:lnTo>
                    <a:pt x="3418" y="48"/>
                  </a:lnTo>
                  <a:lnTo>
                    <a:pt x="3412" y="48"/>
                  </a:lnTo>
                  <a:lnTo>
                    <a:pt x="3412" y="48"/>
                  </a:lnTo>
                  <a:lnTo>
                    <a:pt x="3408" y="48"/>
                  </a:lnTo>
                  <a:lnTo>
                    <a:pt x="3408" y="48"/>
                  </a:lnTo>
                  <a:lnTo>
                    <a:pt x="3406" y="48"/>
                  </a:lnTo>
                  <a:lnTo>
                    <a:pt x="3406" y="48"/>
                  </a:lnTo>
                  <a:lnTo>
                    <a:pt x="3404" y="46"/>
                  </a:lnTo>
                  <a:lnTo>
                    <a:pt x="3404" y="46"/>
                  </a:lnTo>
                  <a:lnTo>
                    <a:pt x="3398" y="48"/>
                  </a:lnTo>
                  <a:lnTo>
                    <a:pt x="3398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88" y="46"/>
                  </a:lnTo>
                  <a:lnTo>
                    <a:pt x="3388" y="46"/>
                  </a:lnTo>
                  <a:lnTo>
                    <a:pt x="3386" y="48"/>
                  </a:lnTo>
                  <a:lnTo>
                    <a:pt x="3386" y="48"/>
                  </a:lnTo>
                  <a:lnTo>
                    <a:pt x="3382" y="48"/>
                  </a:lnTo>
                  <a:lnTo>
                    <a:pt x="3382" y="48"/>
                  </a:lnTo>
                  <a:lnTo>
                    <a:pt x="3380" y="50"/>
                  </a:lnTo>
                  <a:lnTo>
                    <a:pt x="3380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2" y="50"/>
                  </a:lnTo>
                  <a:lnTo>
                    <a:pt x="3372" y="50"/>
                  </a:lnTo>
                  <a:lnTo>
                    <a:pt x="3370" y="50"/>
                  </a:lnTo>
                  <a:lnTo>
                    <a:pt x="3370" y="50"/>
                  </a:lnTo>
                  <a:lnTo>
                    <a:pt x="3366" y="50"/>
                  </a:lnTo>
                  <a:lnTo>
                    <a:pt x="3366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0" y="50"/>
                  </a:lnTo>
                  <a:lnTo>
                    <a:pt x="3360" y="50"/>
                  </a:lnTo>
                  <a:lnTo>
                    <a:pt x="3358" y="50"/>
                  </a:lnTo>
                  <a:lnTo>
                    <a:pt x="3356" y="50"/>
                  </a:lnTo>
                  <a:lnTo>
                    <a:pt x="3356" y="50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0" y="48"/>
                  </a:lnTo>
                  <a:lnTo>
                    <a:pt x="3340" y="48"/>
                  </a:lnTo>
                  <a:lnTo>
                    <a:pt x="3332" y="48"/>
                  </a:lnTo>
                  <a:lnTo>
                    <a:pt x="3332" y="48"/>
                  </a:lnTo>
                  <a:lnTo>
                    <a:pt x="3328" y="46"/>
                  </a:lnTo>
                  <a:lnTo>
                    <a:pt x="3328" y="46"/>
                  </a:lnTo>
                  <a:lnTo>
                    <a:pt x="3324" y="44"/>
                  </a:lnTo>
                  <a:lnTo>
                    <a:pt x="3324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18" y="44"/>
                  </a:lnTo>
                  <a:lnTo>
                    <a:pt x="3318" y="44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6" y="46"/>
                  </a:lnTo>
                  <a:lnTo>
                    <a:pt x="3316" y="46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08" y="48"/>
                  </a:lnTo>
                  <a:lnTo>
                    <a:pt x="3306" y="48"/>
                  </a:lnTo>
                  <a:lnTo>
                    <a:pt x="3306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2" y="46"/>
                  </a:lnTo>
                  <a:lnTo>
                    <a:pt x="3302" y="46"/>
                  </a:lnTo>
                  <a:lnTo>
                    <a:pt x="3302" y="48"/>
                  </a:lnTo>
                  <a:lnTo>
                    <a:pt x="3302" y="48"/>
                  </a:lnTo>
                  <a:lnTo>
                    <a:pt x="3298" y="46"/>
                  </a:lnTo>
                  <a:lnTo>
                    <a:pt x="3298" y="46"/>
                  </a:lnTo>
                  <a:lnTo>
                    <a:pt x="3294" y="44"/>
                  </a:lnTo>
                  <a:lnTo>
                    <a:pt x="3290" y="44"/>
                  </a:lnTo>
                  <a:lnTo>
                    <a:pt x="3282" y="46"/>
                  </a:lnTo>
                  <a:lnTo>
                    <a:pt x="3282" y="46"/>
                  </a:lnTo>
                  <a:lnTo>
                    <a:pt x="3276" y="44"/>
                  </a:lnTo>
                  <a:lnTo>
                    <a:pt x="3276" y="44"/>
                  </a:lnTo>
                  <a:lnTo>
                    <a:pt x="3268" y="44"/>
                  </a:lnTo>
                  <a:lnTo>
                    <a:pt x="3268" y="44"/>
                  </a:lnTo>
                  <a:lnTo>
                    <a:pt x="3266" y="44"/>
                  </a:lnTo>
                  <a:lnTo>
                    <a:pt x="3266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56" y="44"/>
                  </a:lnTo>
                  <a:lnTo>
                    <a:pt x="3256" y="44"/>
                  </a:lnTo>
                  <a:lnTo>
                    <a:pt x="3254" y="44"/>
                  </a:lnTo>
                  <a:lnTo>
                    <a:pt x="3254" y="44"/>
                  </a:lnTo>
                  <a:lnTo>
                    <a:pt x="3250" y="42"/>
                  </a:lnTo>
                  <a:lnTo>
                    <a:pt x="3248" y="42"/>
                  </a:lnTo>
                  <a:lnTo>
                    <a:pt x="3248" y="42"/>
                  </a:lnTo>
                  <a:lnTo>
                    <a:pt x="3246" y="44"/>
                  </a:lnTo>
                  <a:lnTo>
                    <a:pt x="3246" y="44"/>
                  </a:lnTo>
                  <a:lnTo>
                    <a:pt x="3244" y="44"/>
                  </a:lnTo>
                  <a:lnTo>
                    <a:pt x="3244" y="44"/>
                  </a:lnTo>
                  <a:lnTo>
                    <a:pt x="3238" y="44"/>
                  </a:lnTo>
                  <a:lnTo>
                    <a:pt x="3238" y="44"/>
                  </a:lnTo>
                  <a:lnTo>
                    <a:pt x="3234" y="44"/>
                  </a:lnTo>
                  <a:lnTo>
                    <a:pt x="3234" y="44"/>
                  </a:lnTo>
                  <a:lnTo>
                    <a:pt x="3230" y="44"/>
                  </a:lnTo>
                  <a:lnTo>
                    <a:pt x="3230" y="44"/>
                  </a:lnTo>
                  <a:lnTo>
                    <a:pt x="3226" y="44"/>
                  </a:lnTo>
                  <a:lnTo>
                    <a:pt x="3226" y="44"/>
                  </a:lnTo>
                  <a:lnTo>
                    <a:pt x="3222" y="46"/>
                  </a:lnTo>
                  <a:lnTo>
                    <a:pt x="3222" y="46"/>
                  </a:lnTo>
                  <a:lnTo>
                    <a:pt x="3218" y="44"/>
                  </a:lnTo>
                  <a:lnTo>
                    <a:pt x="3218" y="44"/>
                  </a:lnTo>
                  <a:lnTo>
                    <a:pt x="3212" y="44"/>
                  </a:lnTo>
                  <a:lnTo>
                    <a:pt x="3212" y="44"/>
                  </a:lnTo>
                  <a:lnTo>
                    <a:pt x="3202" y="46"/>
                  </a:lnTo>
                  <a:lnTo>
                    <a:pt x="3202" y="46"/>
                  </a:lnTo>
                  <a:lnTo>
                    <a:pt x="3198" y="44"/>
                  </a:lnTo>
                  <a:lnTo>
                    <a:pt x="3198" y="44"/>
                  </a:lnTo>
                  <a:lnTo>
                    <a:pt x="3194" y="44"/>
                  </a:lnTo>
                  <a:lnTo>
                    <a:pt x="3194" y="44"/>
                  </a:lnTo>
                  <a:lnTo>
                    <a:pt x="3190" y="44"/>
                  </a:lnTo>
                  <a:lnTo>
                    <a:pt x="3190" y="44"/>
                  </a:lnTo>
                  <a:lnTo>
                    <a:pt x="3186" y="44"/>
                  </a:lnTo>
                  <a:lnTo>
                    <a:pt x="3186" y="44"/>
                  </a:lnTo>
                  <a:lnTo>
                    <a:pt x="3180" y="44"/>
                  </a:lnTo>
                  <a:lnTo>
                    <a:pt x="3180" y="44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2" y="42"/>
                  </a:lnTo>
                  <a:lnTo>
                    <a:pt x="3172" y="42"/>
                  </a:lnTo>
                  <a:lnTo>
                    <a:pt x="3168" y="40"/>
                  </a:lnTo>
                  <a:lnTo>
                    <a:pt x="3168" y="40"/>
                  </a:lnTo>
                  <a:lnTo>
                    <a:pt x="3162" y="38"/>
                  </a:lnTo>
                  <a:lnTo>
                    <a:pt x="3162" y="38"/>
                  </a:lnTo>
                  <a:lnTo>
                    <a:pt x="3158" y="40"/>
                  </a:lnTo>
                  <a:lnTo>
                    <a:pt x="3158" y="40"/>
                  </a:lnTo>
                  <a:lnTo>
                    <a:pt x="3156" y="40"/>
                  </a:lnTo>
                  <a:lnTo>
                    <a:pt x="3156" y="40"/>
                  </a:lnTo>
                  <a:lnTo>
                    <a:pt x="3154" y="40"/>
                  </a:lnTo>
                  <a:lnTo>
                    <a:pt x="3154" y="40"/>
                  </a:lnTo>
                  <a:lnTo>
                    <a:pt x="3152" y="40"/>
                  </a:lnTo>
                  <a:lnTo>
                    <a:pt x="3152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38"/>
                  </a:lnTo>
                  <a:lnTo>
                    <a:pt x="3146" y="38"/>
                  </a:lnTo>
                  <a:lnTo>
                    <a:pt x="3146" y="36"/>
                  </a:lnTo>
                  <a:lnTo>
                    <a:pt x="3144" y="36"/>
                  </a:lnTo>
                  <a:lnTo>
                    <a:pt x="3144" y="36"/>
                  </a:lnTo>
                  <a:lnTo>
                    <a:pt x="3138" y="36"/>
                  </a:lnTo>
                  <a:lnTo>
                    <a:pt x="3138" y="36"/>
                  </a:lnTo>
                  <a:lnTo>
                    <a:pt x="3136" y="38"/>
                  </a:lnTo>
                  <a:lnTo>
                    <a:pt x="3136" y="38"/>
                  </a:lnTo>
                  <a:lnTo>
                    <a:pt x="3134" y="38"/>
                  </a:lnTo>
                  <a:lnTo>
                    <a:pt x="3134" y="38"/>
                  </a:lnTo>
                  <a:lnTo>
                    <a:pt x="3130" y="38"/>
                  </a:lnTo>
                  <a:lnTo>
                    <a:pt x="3130" y="38"/>
                  </a:lnTo>
                  <a:lnTo>
                    <a:pt x="3128" y="38"/>
                  </a:lnTo>
                  <a:lnTo>
                    <a:pt x="3128" y="38"/>
                  </a:lnTo>
                  <a:lnTo>
                    <a:pt x="3120" y="40"/>
                  </a:lnTo>
                  <a:lnTo>
                    <a:pt x="3120" y="40"/>
                  </a:lnTo>
                  <a:lnTo>
                    <a:pt x="3112" y="40"/>
                  </a:lnTo>
                  <a:lnTo>
                    <a:pt x="3112" y="40"/>
                  </a:lnTo>
                  <a:lnTo>
                    <a:pt x="3110" y="42"/>
                  </a:lnTo>
                  <a:lnTo>
                    <a:pt x="3110" y="42"/>
                  </a:lnTo>
                  <a:lnTo>
                    <a:pt x="3108" y="42"/>
                  </a:lnTo>
                  <a:lnTo>
                    <a:pt x="3108" y="42"/>
                  </a:lnTo>
                  <a:lnTo>
                    <a:pt x="3106" y="42"/>
                  </a:lnTo>
                  <a:lnTo>
                    <a:pt x="3106" y="42"/>
                  </a:lnTo>
                  <a:lnTo>
                    <a:pt x="3106" y="44"/>
                  </a:lnTo>
                  <a:lnTo>
                    <a:pt x="3106" y="44"/>
                  </a:lnTo>
                  <a:lnTo>
                    <a:pt x="3104" y="42"/>
                  </a:lnTo>
                  <a:lnTo>
                    <a:pt x="3104" y="42"/>
                  </a:lnTo>
                  <a:lnTo>
                    <a:pt x="3102" y="44"/>
                  </a:lnTo>
                  <a:lnTo>
                    <a:pt x="3102" y="44"/>
                  </a:lnTo>
                  <a:lnTo>
                    <a:pt x="3102" y="42"/>
                  </a:lnTo>
                  <a:lnTo>
                    <a:pt x="3102" y="42"/>
                  </a:lnTo>
                  <a:lnTo>
                    <a:pt x="3100" y="42"/>
                  </a:lnTo>
                  <a:lnTo>
                    <a:pt x="3100" y="42"/>
                  </a:lnTo>
                  <a:lnTo>
                    <a:pt x="3096" y="42"/>
                  </a:lnTo>
                  <a:lnTo>
                    <a:pt x="3096" y="42"/>
                  </a:lnTo>
                  <a:lnTo>
                    <a:pt x="3094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88" y="42"/>
                  </a:lnTo>
                  <a:lnTo>
                    <a:pt x="3088" y="42"/>
                  </a:lnTo>
                  <a:lnTo>
                    <a:pt x="3086" y="42"/>
                  </a:lnTo>
                  <a:lnTo>
                    <a:pt x="3086" y="42"/>
                  </a:lnTo>
                  <a:lnTo>
                    <a:pt x="3082" y="42"/>
                  </a:lnTo>
                  <a:lnTo>
                    <a:pt x="3082" y="42"/>
                  </a:lnTo>
                  <a:lnTo>
                    <a:pt x="3080" y="40"/>
                  </a:lnTo>
                  <a:lnTo>
                    <a:pt x="3080" y="40"/>
                  </a:lnTo>
                  <a:lnTo>
                    <a:pt x="3078" y="42"/>
                  </a:lnTo>
                  <a:lnTo>
                    <a:pt x="3078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2" y="42"/>
                  </a:lnTo>
                  <a:lnTo>
                    <a:pt x="3072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66" y="40"/>
                  </a:lnTo>
                  <a:lnTo>
                    <a:pt x="3066" y="40"/>
                  </a:lnTo>
                  <a:lnTo>
                    <a:pt x="3058" y="42"/>
                  </a:lnTo>
                  <a:lnTo>
                    <a:pt x="3052" y="40"/>
                  </a:lnTo>
                  <a:lnTo>
                    <a:pt x="3052" y="40"/>
                  </a:lnTo>
                  <a:lnTo>
                    <a:pt x="3050" y="40"/>
                  </a:lnTo>
                  <a:lnTo>
                    <a:pt x="3050" y="40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0" y="42"/>
                  </a:lnTo>
                  <a:lnTo>
                    <a:pt x="3040" y="42"/>
                  </a:lnTo>
                  <a:lnTo>
                    <a:pt x="3040" y="40"/>
                  </a:lnTo>
                  <a:lnTo>
                    <a:pt x="3040" y="40"/>
                  </a:lnTo>
                  <a:lnTo>
                    <a:pt x="3036" y="42"/>
                  </a:lnTo>
                  <a:lnTo>
                    <a:pt x="3036" y="42"/>
                  </a:lnTo>
                  <a:lnTo>
                    <a:pt x="3032" y="42"/>
                  </a:lnTo>
                  <a:lnTo>
                    <a:pt x="3032" y="42"/>
                  </a:lnTo>
                  <a:lnTo>
                    <a:pt x="3030" y="42"/>
                  </a:lnTo>
                  <a:lnTo>
                    <a:pt x="3030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2" y="42"/>
                  </a:lnTo>
                  <a:lnTo>
                    <a:pt x="3022" y="42"/>
                  </a:lnTo>
                  <a:lnTo>
                    <a:pt x="3020" y="42"/>
                  </a:lnTo>
                  <a:lnTo>
                    <a:pt x="3020" y="42"/>
                  </a:lnTo>
                  <a:lnTo>
                    <a:pt x="3014" y="42"/>
                  </a:lnTo>
                  <a:lnTo>
                    <a:pt x="3008" y="42"/>
                  </a:lnTo>
                  <a:lnTo>
                    <a:pt x="3008" y="42"/>
                  </a:lnTo>
                  <a:lnTo>
                    <a:pt x="3006" y="40"/>
                  </a:lnTo>
                  <a:lnTo>
                    <a:pt x="3004" y="42"/>
                  </a:lnTo>
                  <a:lnTo>
                    <a:pt x="3004" y="42"/>
                  </a:lnTo>
                  <a:lnTo>
                    <a:pt x="3002" y="40"/>
                  </a:lnTo>
                  <a:lnTo>
                    <a:pt x="3002" y="40"/>
                  </a:lnTo>
                  <a:lnTo>
                    <a:pt x="2998" y="40"/>
                  </a:lnTo>
                  <a:lnTo>
                    <a:pt x="2996" y="40"/>
                  </a:lnTo>
                  <a:lnTo>
                    <a:pt x="2996" y="40"/>
                  </a:lnTo>
                  <a:lnTo>
                    <a:pt x="2994" y="38"/>
                  </a:lnTo>
                  <a:lnTo>
                    <a:pt x="2994" y="38"/>
                  </a:lnTo>
                  <a:lnTo>
                    <a:pt x="2986" y="38"/>
                  </a:lnTo>
                  <a:lnTo>
                    <a:pt x="2986" y="38"/>
                  </a:lnTo>
                  <a:lnTo>
                    <a:pt x="2980" y="38"/>
                  </a:lnTo>
                  <a:lnTo>
                    <a:pt x="2976" y="38"/>
                  </a:lnTo>
                  <a:lnTo>
                    <a:pt x="2976" y="38"/>
                  </a:lnTo>
                  <a:lnTo>
                    <a:pt x="2972" y="38"/>
                  </a:lnTo>
                  <a:lnTo>
                    <a:pt x="2972" y="38"/>
                  </a:lnTo>
                  <a:lnTo>
                    <a:pt x="2970" y="38"/>
                  </a:lnTo>
                  <a:lnTo>
                    <a:pt x="2970" y="38"/>
                  </a:lnTo>
                  <a:lnTo>
                    <a:pt x="2962" y="40"/>
                  </a:lnTo>
                  <a:lnTo>
                    <a:pt x="2962" y="40"/>
                  </a:lnTo>
                  <a:lnTo>
                    <a:pt x="2954" y="38"/>
                  </a:lnTo>
                  <a:lnTo>
                    <a:pt x="2954" y="38"/>
                  </a:lnTo>
                  <a:lnTo>
                    <a:pt x="2946" y="40"/>
                  </a:lnTo>
                  <a:lnTo>
                    <a:pt x="2946" y="40"/>
                  </a:lnTo>
                  <a:lnTo>
                    <a:pt x="2942" y="38"/>
                  </a:lnTo>
                  <a:lnTo>
                    <a:pt x="2942" y="38"/>
                  </a:lnTo>
                  <a:lnTo>
                    <a:pt x="2940" y="38"/>
                  </a:lnTo>
                  <a:lnTo>
                    <a:pt x="2940" y="38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2" y="36"/>
                  </a:lnTo>
                  <a:lnTo>
                    <a:pt x="2932" y="36"/>
                  </a:lnTo>
                  <a:lnTo>
                    <a:pt x="2930" y="36"/>
                  </a:lnTo>
                  <a:lnTo>
                    <a:pt x="2930" y="36"/>
                  </a:lnTo>
                  <a:lnTo>
                    <a:pt x="2926" y="36"/>
                  </a:lnTo>
                  <a:lnTo>
                    <a:pt x="2926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18" y="38"/>
                  </a:lnTo>
                  <a:lnTo>
                    <a:pt x="2918" y="38"/>
                  </a:lnTo>
                  <a:lnTo>
                    <a:pt x="2914" y="38"/>
                  </a:lnTo>
                  <a:lnTo>
                    <a:pt x="2914" y="38"/>
                  </a:lnTo>
                  <a:lnTo>
                    <a:pt x="2910" y="36"/>
                  </a:lnTo>
                  <a:lnTo>
                    <a:pt x="2910" y="36"/>
                  </a:lnTo>
                  <a:lnTo>
                    <a:pt x="2904" y="36"/>
                  </a:lnTo>
                  <a:lnTo>
                    <a:pt x="2904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0" y="36"/>
                  </a:lnTo>
                  <a:lnTo>
                    <a:pt x="2900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4"/>
                  </a:lnTo>
                  <a:lnTo>
                    <a:pt x="2898" y="34"/>
                  </a:lnTo>
                  <a:lnTo>
                    <a:pt x="2896" y="34"/>
                  </a:lnTo>
                  <a:lnTo>
                    <a:pt x="2896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0" y="36"/>
                  </a:lnTo>
                  <a:lnTo>
                    <a:pt x="2890" y="36"/>
                  </a:lnTo>
                  <a:lnTo>
                    <a:pt x="2888" y="36"/>
                  </a:lnTo>
                  <a:lnTo>
                    <a:pt x="2888" y="36"/>
                  </a:lnTo>
                  <a:lnTo>
                    <a:pt x="2886" y="36"/>
                  </a:lnTo>
                  <a:lnTo>
                    <a:pt x="2886" y="36"/>
                  </a:lnTo>
                  <a:lnTo>
                    <a:pt x="2884" y="36"/>
                  </a:lnTo>
                  <a:lnTo>
                    <a:pt x="2884" y="36"/>
                  </a:lnTo>
                  <a:lnTo>
                    <a:pt x="2878" y="36"/>
                  </a:lnTo>
                  <a:lnTo>
                    <a:pt x="2878" y="36"/>
                  </a:lnTo>
                  <a:lnTo>
                    <a:pt x="2874" y="34"/>
                  </a:lnTo>
                  <a:lnTo>
                    <a:pt x="2874" y="34"/>
                  </a:lnTo>
                  <a:lnTo>
                    <a:pt x="2872" y="34"/>
                  </a:lnTo>
                  <a:lnTo>
                    <a:pt x="2872" y="34"/>
                  </a:lnTo>
                  <a:lnTo>
                    <a:pt x="2870" y="34"/>
                  </a:lnTo>
                  <a:lnTo>
                    <a:pt x="2870" y="34"/>
                  </a:lnTo>
                  <a:lnTo>
                    <a:pt x="2866" y="34"/>
                  </a:lnTo>
                  <a:lnTo>
                    <a:pt x="2866" y="34"/>
                  </a:lnTo>
                  <a:lnTo>
                    <a:pt x="2864" y="34"/>
                  </a:lnTo>
                  <a:lnTo>
                    <a:pt x="2864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58" y="34"/>
                  </a:lnTo>
                  <a:lnTo>
                    <a:pt x="2858" y="34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8"/>
                  </a:lnTo>
                  <a:lnTo>
                    <a:pt x="2858" y="38"/>
                  </a:lnTo>
                  <a:lnTo>
                    <a:pt x="2852" y="38"/>
                  </a:lnTo>
                  <a:lnTo>
                    <a:pt x="2852" y="38"/>
                  </a:lnTo>
                  <a:lnTo>
                    <a:pt x="2844" y="38"/>
                  </a:lnTo>
                  <a:lnTo>
                    <a:pt x="2844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0" y="38"/>
                  </a:lnTo>
                  <a:lnTo>
                    <a:pt x="2840" y="38"/>
                  </a:lnTo>
                  <a:lnTo>
                    <a:pt x="2834" y="38"/>
                  </a:lnTo>
                  <a:lnTo>
                    <a:pt x="2834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28" y="38"/>
                  </a:lnTo>
                  <a:lnTo>
                    <a:pt x="2828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4" y="38"/>
                  </a:lnTo>
                  <a:lnTo>
                    <a:pt x="2824" y="38"/>
                  </a:lnTo>
                  <a:lnTo>
                    <a:pt x="2820" y="38"/>
                  </a:lnTo>
                  <a:lnTo>
                    <a:pt x="2816" y="38"/>
                  </a:lnTo>
                  <a:lnTo>
                    <a:pt x="2816" y="38"/>
                  </a:lnTo>
                  <a:lnTo>
                    <a:pt x="2814" y="38"/>
                  </a:lnTo>
                  <a:lnTo>
                    <a:pt x="2814" y="38"/>
                  </a:lnTo>
                  <a:lnTo>
                    <a:pt x="2806" y="38"/>
                  </a:lnTo>
                  <a:lnTo>
                    <a:pt x="2806" y="38"/>
                  </a:lnTo>
                  <a:lnTo>
                    <a:pt x="2804" y="38"/>
                  </a:lnTo>
                  <a:lnTo>
                    <a:pt x="2804" y="38"/>
                  </a:lnTo>
                  <a:lnTo>
                    <a:pt x="2796" y="38"/>
                  </a:lnTo>
                  <a:lnTo>
                    <a:pt x="2796" y="38"/>
                  </a:lnTo>
                  <a:lnTo>
                    <a:pt x="2794" y="38"/>
                  </a:lnTo>
                  <a:lnTo>
                    <a:pt x="2794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86" y="38"/>
                  </a:lnTo>
                  <a:lnTo>
                    <a:pt x="2784" y="38"/>
                  </a:lnTo>
                  <a:lnTo>
                    <a:pt x="2784" y="38"/>
                  </a:lnTo>
                  <a:lnTo>
                    <a:pt x="2782" y="38"/>
                  </a:lnTo>
                  <a:lnTo>
                    <a:pt x="2782" y="38"/>
                  </a:lnTo>
                  <a:lnTo>
                    <a:pt x="2780" y="38"/>
                  </a:lnTo>
                  <a:lnTo>
                    <a:pt x="2780" y="38"/>
                  </a:lnTo>
                  <a:lnTo>
                    <a:pt x="2776" y="38"/>
                  </a:lnTo>
                  <a:lnTo>
                    <a:pt x="2776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68" y="38"/>
                  </a:lnTo>
                  <a:lnTo>
                    <a:pt x="2768" y="38"/>
                  </a:lnTo>
                  <a:lnTo>
                    <a:pt x="2764" y="38"/>
                  </a:lnTo>
                  <a:lnTo>
                    <a:pt x="2764" y="38"/>
                  </a:lnTo>
                  <a:lnTo>
                    <a:pt x="2762" y="38"/>
                  </a:lnTo>
                  <a:lnTo>
                    <a:pt x="2762" y="38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0" y="36"/>
                  </a:lnTo>
                  <a:lnTo>
                    <a:pt x="2760" y="36"/>
                  </a:lnTo>
                  <a:lnTo>
                    <a:pt x="2754" y="36"/>
                  </a:lnTo>
                  <a:lnTo>
                    <a:pt x="2754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48" y="36"/>
                  </a:lnTo>
                  <a:lnTo>
                    <a:pt x="2748" y="36"/>
                  </a:lnTo>
                  <a:lnTo>
                    <a:pt x="2746" y="36"/>
                  </a:lnTo>
                  <a:lnTo>
                    <a:pt x="2746" y="36"/>
                  </a:lnTo>
                  <a:lnTo>
                    <a:pt x="2744" y="38"/>
                  </a:lnTo>
                  <a:lnTo>
                    <a:pt x="2744" y="38"/>
                  </a:lnTo>
                  <a:lnTo>
                    <a:pt x="2742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6" y="38"/>
                  </a:lnTo>
                  <a:lnTo>
                    <a:pt x="2736" y="38"/>
                  </a:lnTo>
                  <a:lnTo>
                    <a:pt x="2728" y="38"/>
                  </a:lnTo>
                  <a:lnTo>
                    <a:pt x="2728" y="38"/>
                  </a:lnTo>
                  <a:lnTo>
                    <a:pt x="2724" y="38"/>
                  </a:lnTo>
                  <a:lnTo>
                    <a:pt x="2724" y="38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16" y="38"/>
                  </a:lnTo>
                  <a:lnTo>
                    <a:pt x="2716" y="38"/>
                  </a:lnTo>
                  <a:lnTo>
                    <a:pt x="2712" y="38"/>
                  </a:lnTo>
                  <a:lnTo>
                    <a:pt x="2712" y="38"/>
                  </a:lnTo>
                  <a:lnTo>
                    <a:pt x="2710" y="38"/>
                  </a:lnTo>
                  <a:lnTo>
                    <a:pt x="2706" y="38"/>
                  </a:lnTo>
                  <a:lnTo>
                    <a:pt x="2706" y="38"/>
                  </a:lnTo>
                  <a:lnTo>
                    <a:pt x="2700" y="38"/>
                  </a:lnTo>
                  <a:lnTo>
                    <a:pt x="2700" y="38"/>
                  </a:lnTo>
                  <a:lnTo>
                    <a:pt x="2694" y="38"/>
                  </a:lnTo>
                  <a:lnTo>
                    <a:pt x="2694" y="38"/>
                  </a:lnTo>
                  <a:lnTo>
                    <a:pt x="2692" y="36"/>
                  </a:lnTo>
                  <a:lnTo>
                    <a:pt x="2692" y="36"/>
                  </a:lnTo>
                  <a:lnTo>
                    <a:pt x="2688" y="36"/>
                  </a:lnTo>
                  <a:lnTo>
                    <a:pt x="2688" y="36"/>
                  </a:lnTo>
                  <a:lnTo>
                    <a:pt x="2686" y="36"/>
                  </a:lnTo>
                  <a:lnTo>
                    <a:pt x="2686" y="36"/>
                  </a:lnTo>
                  <a:lnTo>
                    <a:pt x="2684" y="36"/>
                  </a:lnTo>
                  <a:lnTo>
                    <a:pt x="2684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6" y="36"/>
                  </a:lnTo>
                  <a:lnTo>
                    <a:pt x="2676" y="36"/>
                  </a:lnTo>
                  <a:lnTo>
                    <a:pt x="2670" y="36"/>
                  </a:lnTo>
                  <a:lnTo>
                    <a:pt x="2670" y="36"/>
                  </a:lnTo>
                  <a:lnTo>
                    <a:pt x="2664" y="38"/>
                  </a:lnTo>
                  <a:lnTo>
                    <a:pt x="2664" y="38"/>
                  </a:lnTo>
                  <a:lnTo>
                    <a:pt x="2660" y="38"/>
                  </a:lnTo>
                  <a:lnTo>
                    <a:pt x="2660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4" y="38"/>
                  </a:lnTo>
                  <a:lnTo>
                    <a:pt x="2654" y="38"/>
                  </a:lnTo>
                  <a:lnTo>
                    <a:pt x="2648" y="38"/>
                  </a:lnTo>
                  <a:lnTo>
                    <a:pt x="2648" y="38"/>
                  </a:lnTo>
                  <a:lnTo>
                    <a:pt x="2644" y="38"/>
                  </a:lnTo>
                  <a:lnTo>
                    <a:pt x="2644" y="38"/>
                  </a:lnTo>
                  <a:lnTo>
                    <a:pt x="2642" y="38"/>
                  </a:lnTo>
                  <a:lnTo>
                    <a:pt x="2642" y="38"/>
                  </a:lnTo>
                  <a:lnTo>
                    <a:pt x="2640" y="38"/>
                  </a:lnTo>
                  <a:lnTo>
                    <a:pt x="2640" y="38"/>
                  </a:lnTo>
                  <a:lnTo>
                    <a:pt x="2636" y="40"/>
                  </a:lnTo>
                  <a:lnTo>
                    <a:pt x="2636" y="40"/>
                  </a:lnTo>
                  <a:lnTo>
                    <a:pt x="2634" y="40"/>
                  </a:lnTo>
                  <a:lnTo>
                    <a:pt x="2634" y="40"/>
                  </a:lnTo>
                  <a:lnTo>
                    <a:pt x="2632" y="40"/>
                  </a:lnTo>
                  <a:lnTo>
                    <a:pt x="2632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28" y="40"/>
                  </a:lnTo>
                  <a:lnTo>
                    <a:pt x="2628" y="40"/>
                  </a:lnTo>
                  <a:lnTo>
                    <a:pt x="2624" y="40"/>
                  </a:lnTo>
                  <a:lnTo>
                    <a:pt x="2624" y="40"/>
                  </a:lnTo>
                  <a:lnTo>
                    <a:pt x="2624" y="38"/>
                  </a:lnTo>
                  <a:lnTo>
                    <a:pt x="2624" y="38"/>
                  </a:lnTo>
                  <a:lnTo>
                    <a:pt x="2618" y="38"/>
                  </a:lnTo>
                  <a:lnTo>
                    <a:pt x="2618" y="38"/>
                  </a:lnTo>
                  <a:lnTo>
                    <a:pt x="2616" y="38"/>
                  </a:lnTo>
                  <a:lnTo>
                    <a:pt x="2616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2" y="38"/>
                  </a:lnTo>
                  <a:lnTo>
                    <a:pt x="2612" y="38"/>
                  </a:lnTo>
                  <a:lnTo>
                    <a:pt x="2608" y="38"/>
                  </a:lnTo>
                  <a:lnTo>
                    <a:pt x="2608" y="38"/>
                  </a:lnTo>
                  <a:lnTo>
                    <a:pt x="2604" y="38"/>
                  </a:lnTo>
                  <a:lnTo>
                    <a:pt x="2604" y="38"/>
                  </a:lnTo>
                  <a:lnTo>
                    <a:pt x="2602" y="36"/>
                  </a:lnTo>
                  <a:lnTo>
                    <a:pt x="2602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598" y="34"/>
                  </a:lnTo>
                  <a:lnTo>
                    <a:pt x="2598" y="34"/>
                  </a:lnTo>
                  <a:lnTo>
                    <a:pt x="2596" y="34"/>
                  </a:lnTo>
                  <a:lnTo>
                    <a:pt x="2596" y="34"/>
                  </a:lnTo>
                  <a:lnTo>
                    <a:pt x="2588" y="34"/>
                  </a:lnTo>
                  <a:lnTo>
                    <a:pt x="2588" y="34"/>
                  </a:lnTo>
                  <a:lnTo>
                    <a:pt x="2584" y="34"/>
                  </a:lnTo>
                  <a:lnTo>
                    <a:pt x="2584" y="34"/>
                  </a:lnTo>
                  <a:lnTo>
                    <a:pt x="2570" y="34"/>
                  </a:lnTo>
                  <a:lnTo>
                    <a:pt x="2570" y="34"/>
                  </a:lnTo>
                  <a:lnTo>
                    <a:pt x="2568" y="34"/>
                  </a:lnTo>
                  <a:lnTo>
                    <a:pt x="2568" y="34"/>
                  </a:lnTo>
                  <a:lnTo>
                    <a:pt x="2566" y="34"/>
                  </a:lnTo>
                  <a:lnTo>
                    <a:pt x="2566" y="34"/>
                  </a:lnTo>
                  <a:lnTo>
                    <a:pt x="2562" y="36"/>
                  </a:lnTo>
                  <a:lnTo>
                    <a:pt x="2562" y="36"/>
                  </a:lnTo>
                  <a:lnTo>
                    <a:pt x="2556" y="36"/>
                  </a:lnTo>
                  <a:lnTo>
                    <a:pt x="2556" y="36"/>
                  </a:lnTo>
                  <a:lnTo>
                    <a:pt x="2552" y="34"/>
                  </a:lnTo>
                  <a:lnTo>
                    <a:pt x="2552" y="34"/>
                  </a:lnTo>
                  <a:lnTo>
                    <a:pt x="2544" y="34"/>
                  </a:lnTo>
                  <a:lnTo>
                    <a:pt x="2544" y="34"/>
                  </a:lnTo>
                  <a:lnTo>
                    <a:pt x="2542" y="34"/>
                  </a:lnTo>
                  <a:lnTo>
                    <a:pt x="2542" y="34"/>
                  </a:lnTo>
                  <a:lnTo>
                    <a:pt x="2536" y="34"/>
                  </a:lnTo>
                  <a:lnTo>
                    <a:pt x="2536" y="34"/>
                  </a:lnTo>
                  <a:lnTo>
                    <a:pt x="2532" y="36"/>
                  </a:lnTo>
                  <a:lnTo>
                    <a:pt x="2532" y="36"/>
                  </a:lnTo>
                  <a:lnTo>
                    <a:pt x="2528" y="36"/>
                  </a:lnTo>
                  <a:lnTo>
                    <a:pt x="2528" y="36"/>
                  </a:lnTo>
                  <a:lnTo>
                    <a:pt x="2526" y="36"/>
                  </a:lnTo>
                  <a:lnTo>
                    <a:pt x="2526" y="36"/>
                  </a:lnTo>
                  <a:lnTo>
                    <a:pt x="2524" y="36"/>
                  </a:lnTo>
                  <a:lnTo>
                    <a:pt x="2524" y="36"/>
                  </a:lnTo>
                  <a:lnTo>
                    <a:pt x="2520" y="36"/>
                  </a:lnTo>
                  <a:lnTo>
                    <a:pt x="2520" y="36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2" y="38"/>
                  </a:lnTo>
                  <a:lnTo>
                    <a:pt x="2512" y="38"/>
                  </a:lnTo>
                  <a:lnTo>
                    <a:pt x="2512" y="36"/>
                  </a:lnTo>
                  <a:lnTo>
                    <a:pt x="2512" y="36"/>
                  </a:lnTo>
                  <a:lnTo>
                    <a:pt x="2510" y="36"/>
                  </a:lnTo>
                  <a:lnTo>
                    <a:pt x="2510" y="36"/>
                  </a:lnTo>
                  <a:lnTo>
                    <a:pt x="2508" y="36"/>
                  </a:lnTo>
                  <a:lnTo>
                    <a:pt x="2508" y="36"/>
                  </a:lnTo>
                  <a:lnTo>
                    <a:pt x="2506" y="36"/>
                  </a:lnTo>
                  <a:lnTo>
                    <a:pt x="2506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0" y="36"/>
                  </a:lnTo>
                  <a:lnTo>
                    <a:pt x="2500" y="36"/>
                  </a:lnTo>
                  <a:lnTo>
                    <a:pt x="2496" y="36"/>
                  </a:lnTo>
                  <a:lnTo>
                    <a:pt x="2496" y="3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4" y="36"/>
                  </a:lnTo>
                  <a:lnTo>
                    <a:pt x="2484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74" y="36"/>
                  </a:lnTo>
                  <a:lnTo>
                    <a:pt x="2474" y="36"/>
                  </a:lnTo>
                  <a:lnTo>
                    <a:pt x="2470" y="36"/>
                  </a:lnTo>
                  <a:lnTo>
                    <a:pt x="2470" y="36"/>
                  </a:lnTo>
                  <a:lnTo>
                    <a:pt x="2466" y="38"/>
                  </a:lnTo>
                  <a:lnTo>
                    <a:pt x="2466" y="38"/>
                  </a:lnTo>
                  <a:lnTo>
                    <a:pt x="2464" y="36"/>
                  </a:lnTo>
                  <a:lnTo>
                    <a:pt x="2464" y="36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2" y="36"/>
                  </a:lnTo>
                  <a:lnTo>
                    <a:pt x="2452" y="36"/>
                  </a:lnTo>
                  <a:lnTo>
                    <a:pt x="2448" y="38"/>
                  </a:lnTo>
                  <a:lnTo>
                    <a:pt x="2448" y="38"/>
                  </a:lnTo>
                  <a:lnTo>
                    <a:pt x="2446" y="38"/>
                  </a:lnTo>
                  <a:lnTo>
                    <a:pt x="2446" y="38"/>
                  </a:lnTo>
                  <a:lnTo>
                    <a:pt x="2442" y="40"/>
                  </a:lnTo>
                  <a:lnTo>
                    <a:pt x="2442" y="40"/>
                  </a:lnTo>
                  <a:lnTo>
                    <a:pt x="2438" y="40"/>
                  </a:lnTo>
                  <a:lnTo>
                    <a:pt x="2438" y="40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0" y="36"/>
                  </a:lnTo>
                  <a:lnTo>
                    <a:pt x="2430" y="36"/>
                  </a:lnTo>
                  <a:lnTo>
                    <a:pt x="2428" y="36"/>
                  </a:lnTo>
                  <a:lnTo>
                    <a:pt x="2428" y="36"/>
                  </a:lnTo>
                  <a:lnTo>
                    <a:pt x="2424" y="34"/>
                  </a:lnTo>
                  <a:lnTo>
                    <a:pt x="2424" y="34"/>
                  </a:lnTo>
                  <a:lnTo>
                    <a:pt x="2420" y="34"/>
                  </a:lnTo>
                  <a:lnTo>
                    <a:pt x="2420" y="34"/>
                  </a:lnTo>
                  <a:lnTo>
                    <a:pt x="2416" y="36"/>
                  </a:lnTo>
                  <a:lnTo>
                    <a:pt x="2416" y="36"/>
                  </a:lnTo>
                  <a:lnTo>
                    <a:pt x="2414" y="36"/>
                  </a:lnTo>
                  <a:lnTo>
                    <a:pt x="2414" y="36"/>
                  </a:lnTo>
                  <a:lnTo>
                    <a:pt x="2412" y="36"/>
                  </a:lnTo>
                  <a:lnTo>
                    <a:pt x="2412" y="36"/>
                  </a:lnTo>
                  <a:lnTo>
                    <a:pt x="2408" y="36"/>
                  </a:lnTo>
                  <a:lnTo>
                    <a:pt x="2408" y="36"/>
                  </a:lnTo>
                  <a:lnTo>
                    <a:pt x="2406" y="36"/>
                  </a:lnTo>
                  <a:lnTo>
                    <a:pt x="2406" y="36"/>
                  </a:lnTo>
                  <a:lnTo>
                    <a:pt x="2402" y="36"/>
                  </a:lnTo>
                  <a:lnTo>
                    <a:pt x="2402" y="36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398" y="38"/>
                  </a:lnTo>
                  <a:lnTo>
                    <a:pt x="2398" y="38"/>
                  </a:lnTo>
                  <a:lnTo>
                    <a:pt x="2396" y="36"/>
                  </a:lnTo>
                  <a:lnTo>
                    <a:pt x="2396" y="36"/>
                  </a:lnTo>
                  <a:lnTo>
                    <a:pt x="2394" y="36"/>
                  </a:lnTo>
                  <a:lnTo>
                    <a:pt x="2394" y="36"/>
                  </a:lnTo>
                  <a:lnTo>
                    <a:pt x="2392" y="36"/>
                  </a:lnTo>
                  <a:lnTo>
                    <a:pt x="2392" y="36"/>
                  </a:lnTo>
                  <a:lnTo>
                    <a:pt x="2388" y="36"/>
                  </a:lnTo>
                  <a:lnTo>
                    <a:pt x="2388" y="36"/>
                  </a:lnTo>
                  <a:lnTo>
                    <a:pt x="2384" y="34"/>
                  </a:lnTo>
                  <a:lnTo>
                    <a:pt x="2384" y="34"/>
                  </a:lnTo>
                  <a:lnTo>
                    <a:pt x="2380" y="36"/>
                  </a:lnTo>
                  <a:lnTo>
                    <a:pt x="2380" y="36"/>
                  </a:lnTo>
                  <a:lnTo>
                    <a:pt x="2374" y="36"/>
                  </a:lnTo>
                  <a:lnTo>
                    <a:pt x="2374" y="36"/>
                  </a:lnTo>
                  <a:lnTo>
                    <a:pt x="2372" y="38"/>
                  </a:lnTo>
                  <a:lnTo>
                    <a:pt x="2372" y="38"/>
                  </a:lnTo>
                  <a:lnTo>
                    <a:pt x="2368" y="38"/>
                  </a:lnTo>
                  <a:lnTo>
                    <a:pt x="2368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4" y="36"/>
                  </a:lnTo>
                  <a:lnTo>
                    <a:pt x="2364" y="36"/>
                  </a:lnTo>
                  <a:lnTo>
                    <a:pt x="2356" y="36"/>
                  </a:lnTo>
                  <a:lnTo>
                    <a:pt x="2356" y="36"/>
                  </a:lnTo>
                  <a:lnTo>
                    <a:pt x="2354" y="34"/>
                  </a:lnTo>
                  <a:lnTo>
                    <a:pt x="2354" y="34"/>
                  </a:lnTo>
                  <a:lnTo>
                    <a:pt x="2352" y="34"/>
                  </a:lnTo>
                  <a:lnTo>
                    <a:pt x="2352" y="34"/>
                  </a:lnTo>
                  <a:lnTo>
                    <a:pt x="2350" y="34"/>
                  </a:lnTo>
                  <a:lnTo>
                    <a:pt x="2350" y="34"/>
                  </a:lnTo>
                  <a:lnTo>
                    <a:pt x="2344" y="34"/>
                  </a:lnTo>
                  <a:lnTo>
                    <a:pt x="2344" y="34"/>
                  </a:lnTo>
                  <a:lnTo>
                    <a:pt x="2342" y="36"/>
                  </a:lnTo>
                  <a:lnTo>
                    <a:pt x="2342" y="36"/>
                  </a:lnTo>
                  <a:lnTo>
                    <a:pt x="2338" y="36"/>
                  </a:lnTo>
                  <a:lnTo>
                    <a:pt x="2338" y="36"/>
                  </a:lnTo>
                  <a:lnTo>
                    <a:pt x="2334" y="38"/>
                  </a:lnTo>
                  <a:lnTo>
                    <a:pt x="2334" y="38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6" y="36"/>
                  </a:lnTo>
                  <a:lnTo>
                    <a:pt x="2326" y="36"/>
                  </a:lnTo>
                  <a:lnTo>
                    <a:pt x="2324" y="34"/>
                  </a:lnTo>
                  <a:lnTo>
                    <a:pt x="2324" y="34"/>
                  </a:lnTo>
                  <a:lnTo>
                    <a:pt x="2320" y="34"/>
                  </a:lnTo>
                  <a:lnTo>
                    <a:pt x="2320" y="34"/>
                  </a:lnTo>
                  <a:lnTo>
                    <a:pt x="2318" y="34"/>
                  </a:lnTo>
                  <a:lnTo>
                    <a:pt x="2318" y="34"/>
                  </a:lnTo>
                  <a:lnTo>
                    <a:pt x="2312" y="34"/>
                  </a:lnTo>
                  <a:lnTo>
                    <a:pt x="2312" y="34"/>
                  </a:lnTo>
                  <a:lnTo>
                    <a:pt x="2306" y="34"/>
                  </a:lnTo>
                  <a:lnTo>
                    <a:pt x="2306" y="34"/>
                  </a:lnTo>
                  <a:lnTo>
                    <a:pt x="2300" y="34"/>
                  </a:lnTo>
                  <a:lnTo>
                    <a:pt x="2300" y="34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2" y="36"/>
                  </a:lnTo>
                  <a:lnTo>
                    <a:pt x="2292" y="36"/>
                  </a:lnTo>
                  <a:lnTo>
                    <a:pt x="2290" y="34"/>
                  </a:lnTo>
                  <a:lnTo>
                    <a:pt x="2290" y="34"/>
                  </a:lnTo>
                  <a:lnTo>
                    <a:pt x="2286" y="34"/>
                  </a:lnTo>
                  <a:lnTo>
                    <a:pt x="2286" y="34"/>
                  </a:lnTo>
                  <a:lnTo>
                    <a:pt x="2284" y="34"/>
                  </a:lnTo>
                  <a:lnTo>
                    <a:pt x="2284" y="34"/>
                  </a:lnTo>
                  <a:lnTo>
                    <a:pt x="2282" y="32"/>
                  </a:lnTo>
                  <a:lnTo>
                    <a:pt x="2282" y="32"/>
                  </a:lnTo>
                  <a:lnTo>
                    <a:pt x="2276" y="34"/>
                  </a:lnTo>
                  <a:lnTo>
                    <a:pt x="2276" y="34"/>
                  </a:lnTo>
                  <a:lnTo>
                    <a:pt x="2272" y="36"/>
                  </a:lnTo>
                  <a:lnTo>
                    <a:pt x="2272" y="36"/>
                  </a:lnTo>
                  <a:lnTo>
                    <a:pt x="2262" y="36"/>
                  </a:lnTo>
                  <a:lnTo>
                    <a:pt x="2262" y="36"/>
                  </a:lnTo>
                  <a:lnTo>
                    <a:pt x="2258" y="34"/>
                  </a:lnTo>
                  <a:lnTo>
                    <a:pt x="2258" y="34"/>
                  </a:lnTo>
                  <a:lnTo>
                    <a:pt x="2254" y="36"/>
                  </a:lnTo>
                  <a:lnTo>
                    <a:pt x="2254" y="36"/>
                  </a:lnTo>
                  <a:lnTo>
                    <a:pt x="2252" y="36"/>
                  </a:lnTo>
                  <a:lnTo>
                    <a:pt x="2248" y="34"/>
                  </a:lnTo>
                  <a:lnTo>
                    <a:pt x="2248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2" y="34"/>
                  </a:lnTo>
                  <a:lnTo>
                    <a:pt x="2242" y="34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26" y="38"/>
                  </a:lnTo>
                  <a:lnTo>
                    <a:pt x="2226" y="38"/>
                  </a:lnTo>
                  <a:lnTo>
                    <a:pt x="2218" y="38"/>
                  </a:lnTo>
                  <a:lnTo>
                    <a:pt x="2218" y="38"/>
                  </a:lnTo>
                  <a:lnTo>
                    <a:pt x="2216" y="40"/>
                  </a:lnTo>
                  <a:lnTo>
                    <a:pt x="2216" y="40"/>
                  </a:lnTo>
                  <a:lnTo>
                    <a:pt x="2212" y="40"/>
                  </a:lnTo>
                  <a:lnTo>
                    <a:pt x="2212" y="40"/>
                  </a:lnTo>
                  <a:lnTo>
                    <a:pt x="2210" y="38"/>
                  </a:lnTo>
                  <a:lnTo>
                    <a:pt x="2210" y="38"/>
                  </a:lnTo>
                  <a:lnTo>
                    <a:pt x="2208" y="36"/>
                  </a:lnTo>
                  <a:lnTo>
                    <a:pt x="2208" y="36"/>
                  </a:lnTo>
                  <a:lnTo>
                    <a:pt x="2204" y="36"/>
                  </a:lnTo>
                  <a:lnTo>
                    <a:pt x="2200" y="36"/>
                  </a:lnTo>
                  <a:lnTo>
                    <a:pt x="2200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0" y="36"/>
                  </a:lnTo>
                  <a:lnTo>
                    <a:pt x="2190" y="36"/>
                  </a:lnTo>
                  <a:lnTo>
                    <a:pt x="2186" y="36"/>
                  </a:lnTo>
                  <a:lnTo>
                    <a:pt x="2186" y="36"/>
                  </a:lnTo>
                  <a:lnTo>
                    <a:pt x="2184" y="36"/>
                  </a:lnTo>
                  <a:lnTo>
                    <a:pt x="2184" y="36"/>
                  </a:lnTo>
                  <a:lnTo>
                    <a:pt x="2178" y="36"/>
                  </a:lnTo>
                  <a:lnTo>
                    <a:pt x="2178" y="36"/>
                  </a:lnTo>
                  <a:lnTo>
                    <a:pt x="2170" y="36"/>
                  </a:lnTo>
                  <a:lnTo>
                    <a:pt x="2170" y="36"/>
                  </a:lnTo>
                  <a:lnTo>
                    <a:pt x="2168" y="38"/>
                  </a:lnTo>
                  <a:lnTo>
                    <a:pt x="2168" y="38"/>
                  </a:lnTo>
                  <a:lnTo>
                    <a:pt x="2164" y="38"/>
                  </a:lnTo>
                  <a:lnTo>
                    <a:pt x="2164" y="38"/>
                  </a:lnTo>
                  <a:lnTo>
                    <a:pt x="2162" y="38"/>
                  </a:lnTo>
                  <a:lnTo>
                    <a:pt x="2162" y="38"/>
                  </a:lnTo>
                  <a:lnTo>
                    <a:pt x="2158" y="38"/>
                  </a:lnTo>
                  <a:lnTo>
                    <a:pt x="2158" y="38"/>
                  </a:lnTo>
                  <a:lnTo>
                    <a:pt x="2154" y="36"/>
                  </a:lnTo>
                  <a:lnTo>
                    <a:pt x="2154" y="36"/>
                  </a:lnTo>
                  <a:lnTo>
                    <a:pt x="2148" y="38"/>
                  </a:lnTo>
                  <a:lnTo>
                    <a:pt x="2148" y="38"/>
                  </a:lnTo>
                  <a:lnTo>
                    <a:pt x="2144" y="36"/>
                  </a:lnTo>
                  <a:lnTo>
                    <a:pt x="2144" y="36"/>
                  </a:lnTo>
                  <a:lnTo>
                    <a:pt x="2140" y="36"/>
                  </a:lnTo>
                  <a:lnTo>
                    <a:pt x="2140" y="36"/>
                  </a:lnTo>
                  <a:lnTo>
                    <a:pt x="2130" y="36"/>
                  </a:lnTo>
                  <a:lnTo>
                    <a:pt x="2130" y="36"/>
                  </a:lnTo>
                  <a:lnTo>
                    <a:pt x="2128" y="36"/>
                  </a:lnTo>
                  <a:lnTo>
                    <a:pt x="2128" y="36"/>
                  </a:lnTo>
                  <a:lnTo>
                    <a:pt x="2124" y="36"/>
                  </a:lnTo>
                  <a:lnTo>
                    <a:pt x="2118" y="36"/>
                  </a:lnTo>
                  <a:lnTo>
                    <a:pt x="2118" y="36"/>
                  </a:lnTo>
                  <a:lnTo>
                    <a:pt x="2114" y="36"/>
                  </a:lnTo>
                  <a:lnTo>
                    <a:pt x="2110" y="38"/>
                  </a:lnTo>
                  <a:lnTo>
                    <a:pt x="2110" y="38"/>
                  </a:lnTo>
                  <a:lnTo>
                    <a:pt x="2102" y="38"/>
                  </a:lnTo>
                  <a:lnTo>
                    <a:pt x="2102" y="38"/>
                  </a:lnTo>
                  <a:lnTo>
                    <a:pt x="2100" y="36"/>
                  </a:lnTo>
                  <a:lnTo>
                    <a:pt x="2100" y="36"/>
                  </a:lnTo>
                  <a:lnTo>
                    <a:pt x="2096" y="36"/>
                  </a:lnTo>
                  <a:lnTo>
                    <a:pt x="2092" y="36"/>
                  </a:lnTo>
                  <a:lnTo>
                    <a:pt x="2092" y="36"/>
                  </a:lnTo>
                  <a:lnTo>
                    <a:pt x="2090" y="38"/>
                  </a:lnTo>
                  <a:lnTo>
                    <a:pt x="2090" y="38"/>
                  </a:lnTo>
                  <a:lnTo>
                    <a:pt x="2088" y="38"/>
                  </a:lnTo>
                  <a:lnTo>
                    <a:pt x="2088" y="38"/>
                  </a:lnTo>
                  <a:lnTo>
                    <a:pt x="2082" y="38"/>
                  </a:lnTo>
                  <a:lnTo>
                    <a:pt x="2082" y="38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2" y="40"/>
                  </a:lnTo>
                  <a:lnTo>
                    <a:pt x="2072" y="40"/>
                  </a:lnTo>
                  <a:lnTo>
                    <a:pt x="2068" y="40"/>
                  </a:lnTo>
                  <a:lnTo>
                    <a:pt x="2068" y="40"/>
                  </a:lnTo>
                  <a:lnTo>
                    <a:pt x="2062" y="40"/>
                  </a:lnTo>
                  <a:lnTo>
                    <a:pt x="2058" y="38"/>
                  </a:lnTo>
                  <a:lnTo>
                    <a:pt x="2058" y="38"/>
                  </a:lnTo>
                  <a:lnTo>
                    <a:pt x="2052" y="38"/>
                  </a:lnTo>
                  <a:lnTo>
                    <a:pt x="2052" y="38"/>
                  </a:lnTo>
                  <a:lnTo>
                    <a:pt x="2046" y="40"/>
                  </a:lnTo>
                  <a:lnTo>
                    <a:pt x="2042" y="40"/>
                  </a:lnTo>
                  <a:lnTo>
                    <a:pt x="2042" y="40"/>
                  </a:lnTo>
                  <a:lnTo>
                    <a:pt x="2040" y="40"/>
                  </a:lnTo>
                  <a:lnTo>
                    <a:pt x="2040" y="40"/>
                  </a:lnTo>
                  <a:lnTo>
                    <a:pt x="2036" y="40"/>
                  </a:lnTo>
                  <a:lnTo>
                    <a:pt x="2036" y="40"/>
                  </a:lnTo>
                  <a:lnTo>
                    <a:pt x="2030" y="40"/>
                  </a:lnTo>
                  <a:lnTo>
                    <a:pt x="2030" y="40"/>
                  </a:lnTo>
                  <a:lnTo>
                    <a:pt x="2024" y="40"/>
                  </a:lnTo>
                  <a:lnTo>
                    <a:pt x="2024" y="40"/>
                  </a:lnTo>
                  <a:lnTo>
                    <a:pt x="2020" y="40"/>
                  </a:lnTo>
                  <a:lnTo>
                    <a:pt x="2020" y="40"/>
                  </a:lnTo>
                  <a:lnTo>
                    <a:pt x="2018" y="40"/>
                  </a:lnTo>
                  <a:lnTo>
                    <a:pt x="2018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38"/>
                  </a:lnTo>
                  <a:lnTo>
                    <a:pt x="2016" y="38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08" y="40"/>
                  </a:lnTo>
                  <a:lnTo>
                    <a:pt x="2008" y="40"/>
                  </a:lnTo>
                  <a:lnTo>
                    <a:pt x="2006" y="40"/>
                  </a:lnTo>
                  <a:lnTo>
                    <a:pt x="2006" y="40"/>
                  </a:lnTo>
                  <a:lnTo>
                    <a:pt x="2000" y="40"/>
                  </a:lnTo>
                  <a:lnTo>
                    <a:pt x="2000" y="40"/>
                  </a:lnTo>
                  <a:lnTo>
                    <a:pt x="1998" y="40"/>
                  </a:lnTo>
                  <a:lnTo>
                    <a:pt x="1998" y="40"/>
                  </a:lnTo>
                  <a:lnTo>
                    <a:pt x="1996" y="40"/>
                  </a:lnTo>
                  <a:lnTo>
                    <a:pt x="1996" y="40"/>
                  </a:lnTo>
                  <a:lnTo>
                    <a:pt x="1994" y="40"/>
                  </a:lnTo>
                  <a:lnTo>
                    <a:pt x="1994" y="40"/>
                  </a:lnTo>
                  <a:lnTo>
                    <a:pt x="1988" y="38"/>
                  </a:lnTo>
                  <a:lnTo>
                    <a:pt x="1988" y="38"/>
                  </a:lnTo>
                  <a:lnTo>
                    <a:pt x="1984" y="38"/>
                  </a:lnTo>
                  <a:lnTo>
                    <a:pt x="1984" y="38"/>
                  </a:lnTo>
                  <a:lnTo>
                    <a:pt x="1976" y="38"/>
                  </a:lnTo>
                  <a:lnTo>
                    <a:pt x="1976" y="38"/>
                  </a:lnTo>
                  <a:lnTo>
                    <a:pt x="1972" y="38"/>
                  </a:lnTo>
                  <a:lnTo>
                    <a:pt x="1972" y="38"/>
                  </a:lnTo>
                  <a:lnTo>
                    <a:pt x="1968" y="40"/>
                  </a:lnTo>
                  <a:lnTo>
                    <a:pt x="1968" y="40"/>
                  </a:lnTo>
                  <a:lnTo>
                    <a:pt x="1964" y="40"/>
                  </a:lnTo>
                  <a:lnTo>
                    <a:pt x="1964" y="40"/>
                  </a:lnTo>
                  <a:lnTo>
                    <a:pt x="1960" y="40"/>
                  </a:lnTo>
                  <a:lnTo>
                    <a:pt x="1960" y="40"/>
                  </a:lnTo>
                  <a:lnTo>
                    <a:pt x="1958" y="40"/>
                  </a:lnTo>
                  <a:lnTo>
                    <a:pt x="1958" y="40"/>
                  </a:lnTo>
                  <a:lnTo>
                    <a:pt x="1950" y="40"/>
                  </a:lnTo>
                  <a:lnTo>
                    <a:pt x="1950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6" y="40"/>
                  </a:lnTo>
                  <a:lnTo>
                    <a:pt x="1946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34" y="40"/>
                  </a:lnTo>
                  <a:lnTo>
                    <a:pt x="1934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28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2" y="40"/>
                  </a:lnTo>
                  <a:lnTo>
                    <a:pt x="1922" y="40"/>
                  </a:lnTo>
                  <a:lnTo>
                    <a:pt x="1918" y="40"/>
                  </a:lnTo>
                  <a:lnTo>
                    <a:pt x="1918" y="40"/>
                  </a:lnTo>
                  <a:lnTo>
                    <a:pt x="1914" y="40"/>
                  </a:lnTo>
                  <a:lnTo>
                    <a:pt x="1914" y="40"/>
                  </a:lnTo>
                  <a:lnTo>
                    <a:pt x="1910" y="40"/>
                  </a:lnTo>
                  <a:lnTo>
                    <a:pt x="1910" y="40"/>
                  </a:lnTo>
                  <a:lnTo>
                    <a:pt x="1908" y="40"/>
                  </a:lnTo>
                  <a:lnTo>
                    <a:pt x="1908" y="40"/>
                  </a:lnTo>
                  <a:lnTo>
                    <a:pt x="1906" y="42"/>
                  </a:lnTo>
                  <a:lnTo>
                    <a:pt x="1906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4" y="42"/>
                  </a:lnTo>
                  <a:lnTo>
                    <a:pt x="1894" y="42"/>
                  </a:lnTo>
                  <a:lnTo>
                    <a:pt x="1888" y="42"/>
                  </a:lnTo>
                  <a:lnTo>
                    <a:pt x="1888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4" y="40"/>
                  </a:lnTo>
                  <a:lnTo>
                    <a:pt x="1884" y="40"/>
                  </a:lnTo>
                  <a:lnTo>
                    <a:pt x="1882" y="42"/>
                  </a:lnTo>
                  <a:lnTo>
                    <a:pt x="1882" y="42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0" y="40"/>
                  </a:lnTo>
                  <a:lnTo>
                    <a:pt x="1880" y="40"/>
                  </a:lnTo>
                  <a:lnTo>
                    <a:pt x="1876" y="40"/>
                  </a:lnTo>
                  <a:lnTo>
                    <a:pt x="1876" y="40"/>
                  </a:lnTo>
                  <a:lnTo>
                    <a:pt x="1874" y="42"/>
                  </a:lnTo>
                  <a:lnTo>
                    <a:pt x="1874" y="42"/>
                  </a:lnTo>
                  <a:lnTo>
                    <a:pt x="1870" y="42"/>
                  </a:lnTo>
                  <a:lnTo>
                    <a:pt x="1870" y="42"/>
                  </a:lnTo>
                  <a:lnTo>
                    <a:pt x="1866" y="44"/>
                  </a:lnTo>
                  <a:lnTo>
                    <a:pt x="1866" y="44"/>
                  </a:lnTo>
                  <a:lnTo>
                    <a:pt x="1860" y="42"/>
                  </a:lnTo>
                  <a:lnTo>
                    <a:pt x="1860" y="42"/>
                  </a:lnTo>
                  <a:lnTo>
                    <a:pt x="1856" y="42"/>
                  </a:lnTo>
                  <a:lnTo>
                    <a:pt x="1856" y="42"/>
                  </a:lnTo>
                  <a:lnTo>
                    <a:pt x="1848" y="42"/>
                  </a:lnTo>
                  <a:lnTo>
                    <a:pt x="1848" y="42"/>
                  </a:lnTo>
                  <a:lnTo>
                    <a:pt x="1846" y="42"/>
                  </a:lnTo>
                  <a:lnTo>
                    <a:pt x="1846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36" y="42"/>
                  </a:lnTo>
                  <a:lnTo>
                    <a:pt x="1832" y="42"/>
                  </a:lnTo>
                  <a:lnTo>
                    <a:pt x="1832" y="42"/>
                  </a:lnTo>
                  <a:lnTo>
                    <a:pt x="1832" y="38"/>
                  </a:lnTo>
                  <a:lnTo>
                    <a:pt x="1832" y="38"/>
                  </a:lnTo>
                  <a:lnTo>
                    <a:pt x="1830" y="38"/>
                  </a:lnTo>
                  <a:lnTo>
                    <a:pt x="1830" y="38"/>
                  </a:lnTo>
                  <a:lnTo>
                    <a:pt x="1828" y="40"/>
                  </a:lnTo>
                  <a:lnTo>
                    <a:pt x="1828" y="40"/>
                  </a:lnTo>
                  <a:lnTo>
                    <a:pt x="1826" y="40"/>
                  </a:lnTo>
                  <a:lnTo>
                    <a:pt x="1826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16" y="38"/>
                  </a:lnTo>
                  <a:lnTo>
                    <a:pt x="1816" y="38"/>
                  </a:lnTo>
                  <a:lnTo>
                    <a:pt x="1814" y="38"/>
                  </a:lnTo>
                  <a:lnTo>
                    <a:pt x="1812" y="40"/>
                  </a:lnTo>
                  <a:lnTo>
                    <a:pt x="1812" y="40"/>
                  </a:lnTo>
                  <a:lnTo>
                    <a:pt x="1812" y="42"/>
                  </a:lnTo>
                  <a:lnTo>
                    <a:pt x="1812" y="42"/>
                  </a:lnTo>
                  <a:lnTo>
                    <a:pt x="1804" y="42"/>
                  </a:lnTo>
                  <a:lnTo>
                    <a:pt x="1804" y="42"/>
                  </a:lnTo>
                  <a:lnTo>
                    <a:pt x="1798" y="42"/>
                  </a:lnTo>
                  <a:lnTo>
                    <a:pt x="1798" y="42"/>
                  </a:lnTo>
                  <a:lnTo>
                    <a:pt x="1790" y="44"/>
                  </a:lnTo>
                  <a:lnTo>
                    <a:pt x="1790" y="44"/>
                  </a:lnTo>
                  <a:lnTo>
                    <a:pt x="1786" y="44"/>
                  </a:lnTo>
                  <a:lnTo>
                    <a:pt x="1782" y="44"/>
                  </a:lnTo>
                  <a:lnTo>
                    <a:pt x="1782" y="44"/>
                  </a:lnTo>
                  <a:lnTo>
                    <a:pt x="1778" y="44"/>
                  </a:lnTo>
                  <a:lnTo>
                    <a:pt x="1778" y="44"/>
                  </a:lnTo>
                  <a:lnTo>
                    <a:pt x="1774" y="44"/>
                  </a:lnTo>
                  <a:lnTo>
                    <a:pt x="1774" y="44"/>
                  </a:lnTo>
                  <a:lnTo>
                    <a:pt x="1772" y="44"/>
                  </a:lnTo>
                  <a:lnTo>
                    <a:pt x="1768" y="44"/>
                  </a:lnTo>
                  <a:lnTo>
                    <a:pt x="1768" y="44"/>
                  </a:lnTo>
                  <a:lnTo>
                    <a:pt x="1766" y="44"/>
                  </a:lnTo>
                  <a:lnTo>
                    <a:pt x="1766" y="44"/>
                  </a:lnTo>
                  <a:lnTo>
                    <a:pt x="1762" y="44"/>
                  </a:lnTo>
                  <a:lnTo>
                    <a:pt x="1762" y="44"/>
                  </a:lnTo>
                  <a:lnTo>
                    <a:pt x="1756" y="44"/>
                  </a:lnTo>
                  <a:lnTo>
                    <a:pt x="1756" y="44"/>
                  </a:lnTo>
                  <a:lnTo>
                    <a:pt x="1752" y="44"/>
                  </a:lnTo>
                  <a:lnTo>
                    <a:pt x="1752" y="44"/>
                  </a:lnTo>
                  <a:lnTo>
                    <a:pt x="1748" y="44"/>
                  </a:lnTo>
                  <a:lnTo>
                    <a:pt x="1748" y="44"/>
                  </a:lnTo>
                  <a:lnTo>
                    <a:pt x="1746" y="44"/>
                  </a:lnTo>
                  <a:lnTo>
                    <a:pt x="1746" y="44"/>
                  </a:lnTo>
                  <a:lnTo>
                    <a:pt x="1744" y="44"/>
                  </a:lnTo>
                  <a:lnTo>
                    <a:pt x="1744" y="44"/>
                  </a:lnTo>
                  <a:lnTo>
                    <a:pt x="1742" y="44"/>
                  </a:lnTo>
                  <a:lnTo>
                    <a:pt x="1742" y="44"/>
                  </a:lnTo>
                  <a:lnTo>
                    <a:pt x="1738" y="44"/>
                  </a:lnTo>
                  <a:lnTo>
                    <a:pt x="1738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2" y="44"/>
                  </a:lnTo>
                  <a:lnTo>
                    <a:pt x="1732" y="44"/>
                  </a:lnTo>
                  <a:lnTo>
                    <a:pt x="1724" y="44"/>
                  </a:lnTo>
                  <a:lnTo>
                    <a:pt x="1718" y="46"/>
                  </a:lnTo>
                  <a:lnTo>
                    <a:pt x="1718" y="46"/>
                  </a:lnTo>
                  <a:lnTo>
                    <a:pt x="1718" y="44"/>
                  </a:lnTo>
                  <a:lnTo>
                    <a:pt x="1718" y="44"/>
                  </a:lnTo>
                  <a:lnTo>
                    <a:pt x="1716" y="44"/>
                  </a:lnTo>
                  <a:lnTo>
                    <a:pt x="1716" y="44"/>
                  </a:lnTo>
                  <a:lnTo>
                    <a:pt x="1706" y="44"/>
                  </a:lnTo>
                  <a:lnTo>
                    <a:pt x="1706" y="44"/>
                  </a:lnTo>
                  <a:lnTo>
                    <a:pt x="1702" y="44"/>
                  </a:lnTo>
                  <a:lnTo>
                    <a:pt x="1702" y="44"/>
                  </a:lnTo>
                  <a:lnTo>
                    <a:pt x="1698" y="44"/>
                  </a:lnTo>
                  <a:lnTo>
                    <a:pt x="1698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0" y="44"/>
                  </a:lnTo>
                  <a:lnTo>
                    <a:pt x="1690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2" y="44"/>
                  </a:lnTo>
                  <a:lnTo>
                    <a:pt x="1682" y="44"/>
                  </a:lnTo>
                  <a:lnTo>
                    <a:pt x="1678" y="44"/>
                  </a:lnTo>
                  <a:lnTo>
                    <a:pt x="1678" y="44"/>
                  </a:lnTo>
                  <a:lnTo>
                    <a:pt x="1672" y="44"/>
                  </a:lnTo>
                  <a:lnTo>
                    <a:pt x="1672" y="44"/>
                  </a:lnTo>
                  <a:lnTo>
                    <a:pt x="1670" y="44"/>
                  </a:lnTo>
                  <a:lnTo>
                    <a:pt x="1670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4" y="44"/>
                  </a:lnTo>
                  <a:lnTo>
                    <a:pt x="1664" y="44"/>
                  </a:lnTo>
                  <a:lnTo>
                    <a:pt x="1658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0" y="46"/>
                  </a:lnTo>
                  <a:lnTo>
                    <a:pt x="1650" y="46"/>
                  </a:lnTo>
                  <a:lnTo>
                    <a:pt x="1642" y="44"/>
                  </a:lnTo>
                  <a:lnTo>
                    <a:pt x="1642" y="44"/>
                  </a:lnTo>
                  <a:lnTo>
                    <a:pt x="1638" y="44"/>
                  </a:lnTo>
                  <a:lnTo>
                    <a:pt x="1638" y="44"/>
                  </a:lnTo>
                  <a:lnTo>
                    <a:pt x="1634" y="46"/>
                  </a:lnTo>
                  <a:lnTo>
                    <a:pt x="1634" y="46"/>
                  </a:lnTo>
                  <a:lnTo>
                    <a:pt x="1626" y="46"/>
                  </a:lnTo>
                  <a:lnTo>
                    <a:pt x="1626" y="46"/>
                  </a:lnTo>
                  <a:lnTo>
                    <a:pt x="1622" y="46"/>
                  </a:lnTo>
                  <a:lnTo>
                    <a:pt x="1622" y="46"/>
                  </a:lnTo>
                  <a:lnTo>
                    <a:pt x="1620" y="44"/>
                  </a:lnTo>
                  <a:lnTo>
                    <a:pt x="1620" y="44"/>
                  </a:lnTo>
                  <a:lnTo>
                    <a:pt x="1612" y="44"/>
                  </a:lnTo>
                  <a:lnTo>
                    <a:pt x="1612" y="44"/>
                  </a:lnTo>
                  <a:lnTo>
                    <a:pt x="1608" y="44"/>
                  </a:lnTo>
                  <a:lnTo>
                    <a:pt x="1608" y="44"/>
                  </a:lnTo>
                  <a:lnTo>
                    <a:pt x="1600" y="46"/>
                  </a:lnTo>
                  <a:lnTo>
                    <a:pt x="1600" y="46"/>
                  </a:lnTo>
                  <a:lnTo>
                    <a:pt x="1596" y="46"/>
                  </a:lnTo>
                  <a:lnTo>
                    <a:pt x="1596" y="46"/>
                  </a:lnTo>
                  <a:lnTo>
                    <a:pt x="1592" y="46"/>
                  </a:lnTo>
                  <a:lnTo>
                    <a:pt x="1592" y="46"/>
                  </a:lnTo>
                  <a:lnTo>
                    <a:pt x="1588" y="46"/>
                  </a:lnTo>
                  <a:lnTo>
                    <a:pt x="1588" y="46"/>
                  </a:lnTo>
                  <a:lnTo>
                    <a:pt x="1586" y="46"/>
                  </a:lnTo>
                  <a:lnTo>
                    <a:pt x="1586" y="46"/>
                  </a:lnTo>
                  <a:lnTo>
                    <a:pt x="1584" y="46"/>
                  </a:lnTo>
                  <a:lnTo>
                    <a:pt x="1584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76" y="46"/>
                  </a:lnTo>
                  <a:lnTo>
                    <a:pt x="1570" y="48"/>
                  </a:lnTo>
                  <a:lnTo>
                    <a:pt x="1570" y="48"/>
                  </a:lnTo>
                  <a:lnTo>
                    <a:pt x="1568" y="46"/>
                  </a:lnTo>
                  <a:lnTo>
                    <a:pt x="1568" y="46"/>
                  </a:lnTo>
                  <a:lnTo>
                    <a:pt x="1566" y="48"/>
                  </a:lnTo>
                  <a:lnTo>
                    <a:pt x="1566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58" y="46"/>
                  </a:lnTo>
                  <a:lnTo>
                    <a:pt x="1558" y="46"/>
                  </a:lnTo>
                  <a:lnTo>
                    <a:pt x="1554" y="44"/>
                  </a:lnTo>
                  <a:lnTo>
                    <a:pt x="1554" y="44"/>
                  </a:lnTo>
                  <a:lnTo>
                    <a:pt x="1550" y="46"/>
                  </a:lnTo>
                  <a:lnTo>
                    <a:pt x="1550" y="46"/>
                  </a:lnTo>
                  <a:lnTo>
                    <a:pt x="1546" y="46"/>
                  </a:lnTo>
                  <a:lnTo>
                    <a:pt x="1546" y="46"/>
                  </a:lnTo>
                  <a:lnTo>
                    <a:pt x="1544" y="46"/>
                  </a:lnTo>
                  <a:lnTo>
                    <a:pt x="1544" y="46"/>
                  </a:lnTo>
                  <a:lnTo>
                    <a:pt x="1540" y="48"/>
                  </a:lnTo>
                  <a:lnTo>
                    <a:pt x="1540" y="48"/>
                  </a:lnTo>
                  <a:lnTo>
                    <a:pt x="1538" y="46"/>
                  </a:lnTo>
                  <a:lnTo>
                    <a:pt x="1538" y="46"/>
                  </a:lnTo>
                  <a:lnTo>
                    <a:pt x="1536" y="44"/>
                  </a:lnTo>
                  <a:lnTo>
                    <a:pt x="1536" y="44"/>
                  </a:lnTo>
                  <a:lnTo>
                    <a:pt x="1534" y="44"/>
                  </a:lnTo>
                  <a:lnTo>
                    <a:pt x="1534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26" y="46"/>
                  </a:lnTo>
                  <a:lnTo>
                    <a:pt x="1526" y="46"/>
                  </a:lnTo>
                  <a:lnTo>
                    <a:pt x="1520" y="46"/>
                  </a:lnTo>
                  <a:lnTo>
                    <a:pt x="1520" y="46"/>
                  </a:lnTo>
                  <a:lnTo>
                    <a:pt x="1518" y="46"/>
                  </a:lnTo>
                  <a:lnTo>
                    <a:pt x="1518" y="46"/>
                  </a:lnTo>
                  <a:lnTo>
                    <a:pt x="1516" y="46"/>
                  </a:lnTo>
                  <a:lnTo>
                    <a:pt x="1516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2" y="46"/>
                  </a:lnTo>
                  <a:lnTo>
                    <a:pt x="1512" y="46"/>
                  </a:lnTo>
                  <a:lnTo>
                    <a:pt x="1506" y="44"/>
                  </a:lnTo>
                  <a:lnTo>
                    <a:pt x="1504" y="46"/>
                  </a:lnTo>
                  <a:lnTo>
                    <a:pt x="1504" y="46"/>
                  </a:lnTo>
                  <a:lnTo>
                    <a:pt x="1500" y="46"/>
                  </a:lnTo>
                  <a:lnTo>
                    <a:pt x="1500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0" y="46"/>
                  </a:lnTo>
                  <a:lnTo>
                    <a:pt x="1490" y="46"/>
                  </a:lnTo>
                  <a:lnTo>
                    <a:pt x="1488" y="46"/>
                  </a:lnTo>
                  <a:lnTo>
                    <a:pt x="1488" y="46"/>
                  </a:lnTo>
                  <a:lnTo>
                    <a:pt x="1486" y="46"/>
                  </a:lnTo>
                  <a:lnTo>
                    <a:pt x="1486" y="46"/>
                  </a:lnTo>
                  <a:lnTo>
                    <a:pt x="1484" y="46"/>
                  </a:lnTo>
                  <a:lnTo>
                    <a:pt x="1484" y="46"/>
                  </a:lnTo>
                  <a:lnTo>
                    <a:pt x="1480" y="46"/>
                  </a:lnTo>
                  <a:lnTo>
                    <a:pt x="1480" y="46"/>
                  </a:lnTo>
                  <a:lnTo>
                    <a:pt x="1480" y="44"/>
                  </a:lnTo>
                  <a:lnTo>
                    <a:pt x="1480" y="44"/>
                  </a:lnTo>
                  <a:lnTo>
                    <a:pt x="1476" y="44"/>
                  </a:lnTo>
                  <a:lnTo>
                    <a:pt x="1476" y="44"/>
                  </a:lnTo>
                  <a:lnTo>
                    <a:pt x="1470" y="46"/>
                  </a:lnTo>
                  <a:lnTo>
                    <a:pt x="1470" y="46"/>
                  </a:lnTo>
                  <a:lnTo>
                    <a:pt x="1466" y="44"/>
                  </a:lnTo>
                  <a:lnTo>
                    <a:pt x="1466" y="44"/>
                  </a:lnTo>
                  <a:lnTo>
                    <a:pt x="1464" y="44"/>
                  </a:lnTo>
                  <a:lnTo>
                    <a:pt x="1464" y="44"/>
                  </a:lnTo>
                  <a:lnTo>
                    <a:pt x="1462" y="44"/>
                  </a:lnTo>
                  <a:lnTo>
                    <a:pt x="1462" y="44"/>
                  </a:lnTo>
                  <a:lnTo>
                    <a:pt x="1458" y="44"/>
                  </a:lnTo>
                  <a:lnTo>
                    <a:pt x="1458" y="44"/>
                  </a:lnTo>
                  <a:lnTo>
                    <a:pt x="1456" y="44"/>
                  </a:lnTo>
                  <a:lnTo>
                    <a:pt x="1456" y="44"/>
                  </a:lnTo>
                  <a:lnTo>
                    <a:pt x="1452" y="44"/>
                  </a:lnTo>
                  <a:lnTo>
                    <a:pt x="1452" y="44"/>
                  </a:lnTo>
                  <a:lnTo>
                    <a:pt x="1450" y="44"/>
                  </a:lnTo>
                  <a:lnTo>
                    <a:pt x="1450" y="44"/>
                  </a:lnTo>
                  <a:lnTo>
                    <a:pt x="1442" y="44"/>
                  </a:lnTo>
                  <a:lnTo>
                    <a:pt x="1442" y="44"/>
                  </a:lnTo>
                  <a:lnTo>
                    <a:pt x="1438" y="42"/>
                  </a:lnTo>
                  <a:lnTo>
                    <a:pt x="1438" y="42"/>
                  </a:lnTo>
                  <a:lnTo>
                    <a:pt x="1434" y="42"/>
                  </a:lnTo>
                  <a:lnTo>
                    <a:pt x="1434" y="42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24" y="42"/>
                  </a:lnTo>
                  <a:lnTo>
                    <a:pt x="1424" y="42"/>
                  </a:lnTo>
                  <a:lnTo>
                    <a:pt x="1420" y="44"/>
                  </a:lnTo>
                  <a:lnTo>
                    <a:pt x="1420" y="44"/>
                  </a:lnTo>
                  <a:lnTo>
                    <a:pt x="1414" y="42"/>
                  </a:lnTo>
                  <a:lnTo>
                    <a:pt x="1414" y="42"/>
                  </a:lnTo>
                  <a:lnTo>
                    <a:pt x="1412" y="44"/>
                  </a:lnTo>
                  <a:lnTo>
                    <a:pt x="1412" y="44"/>
                  </a:lnTo>
                  <a:lnTo>
                    <a:pt x="1406" y="42"/>
                  </a:lnTo>
                  <a:lnTo>
                    <a:pt x="1406" y="42"/>
                  </a:lnTo>
                  <a:lnTo>
                    <a:pt x="1398" y="42"/>
                  </a:lnTo>
                  <a:lnTo>
                    <a:pt x="1398" y="42"/>
                  </a:lnTo>
                  <a:lnTo>
                    <a:pt x="1396" y="44"/>
                  </a:lnTo>
                  <a:lnTo>
                    <a:pt x="1396" y="44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0" y="44"/>
                  </a:lnTo>
                  <a:lnTo>
                    <a:pt x="1386" y="44"/>
                  </a:lnTo>
                  <a:lnTo>
                    <a:pt x="1386" y="44"/>
                  </a:lnTo>
                  <a:lnTo>
                    <a:pt x="1384" y="44"/>
                  </a:lnTo>
                  <a:lnTo>
                    <a:pt x="1384" y="44"/>
                  </a:lnTo>
                  <a:lnTo>
                    <a:pt x="1380" y="44"/>
                  </a:lnTo>
                  <a:lnTo>
                    <a:pt x="1380" y="44"/>
                  </a:lnTo>
                  <a:lnTo>
                    <a:pt x="1378" y="44"/>
                  </a:lnTo>
                  <a:lnTo>
                    <a:pt x="1378" y="44"/>
                  </a:lnTo>
                  <a:lnTo>
                    <a:pt x="1374" y="44"/>
                  </a:lnTo>
                  <a:lnTo>
                    <a:pt x="1374" y="44"/>
                  </a:lnTo>
                  <a:lnTo>
                    <a:pt x="1372" y="44"/>
                  </a:lnTo>
                  <a:lnTo>
                    <a:pt x="1372" y="44"/>
                  </a:lnTo>
                  <a:lnTo>
                    <a:pt x="1370" y="44"/>
                  </a:lnTo>
                  <a:lnTo>
                    <a:pt x="1370" y="44"/>
                  </a:lnTo>
                  <a:lnTo>
                    <a:pt x="1366" y="44"/>
                  </a:lnTo>
                  <a:lnTo>
                    <a:pt x="1366" y="44"/>
                  </a:lnTo>
                  <a:lnTo>
                    <a:pt x="1364" y="44"/>
                  </a:lnTo>
                  <a:lnTo>
                    <a:pt x="1364" y="44"/>
                  </a:lnTo>
                  <a:lnTo>
                    <a:pt x="1362" y="44"/>
                  </a:lnTo>
                  <a:lnTo>
                    <a:pt x="1362" y="44"/>
                  </a:lnTo>
                  <a:lnTo>
                    <a:pt x="1354" y="44"/>
                  </a:lnTo>
                  <a:lnTo>
                    <a:pt x="1354" y="44"/>
                  </a:lnTo>
                  <a:lnTo>
                    <a:pt x="1350" y="44"/>
                  </a:lnTo>
                  <a:lnTo>
                    <a:pt x="1350" y="44"/>
                  </a:lnTo>
                  <a:lnTo>
                    <a:pt x="1348" y="44"/>
                  </a:lnTo>
                  <a:lnTo>
                    <a:pt x="1348" y="44"/>
                  </a:lnTo>
                  <a:lnTo>
                    <a:pt x="1344" y="44"/>
                  </a:lnTo>
                  <a:lnTo>
                    <a:pt x="1344" y="44"/>
                  </a:lnTo>
                  <a:lnTo>
                    <a:pt x="1340" y="46"/>
                  </a:lnTo>
                  <a:lnTo>
                    <a:pt x="1340" y="46"/>
                  </a:lnTo>
                  <a:lnTo>
                    <a:pt x="1336" y="46"/>
                  </a:lnTo>
                  <a:lnTo>
                    <a:pt x="1336" y="46"/>
                  </a:lnTo>
                  <a:lnTo>
                    <a:pt x="1328" y="46"/>
                  </a:lnTo>
                  <a:lnTo>
                    <a:pt x="1328" y="46"/>
                  </a:lnTo>
                  <a:lnTo>
                    <a:pt x="1326" y="44"/>
                  </a:lnTo>
                  <a:lnTo>
                    <a:pt x="1326" y="44"/>
                  </a:lnTo>
                  <a:lnTo>
                    <a:pt x="1318" y="44"/>
                  </a:lnTo>
                  <a:lnTo>
                    <a:pt x="1318" y="44"/>
                  </a:lnTo>
                  <a:lnTo>
                    <a:pt x="1316" y="44"/>
                  </a:lnTo>
                  <a:lnTo>
                    <a:pt x="1316" y="44"/>
                  </a:lnTo>
                  <a:lnTo>
                    <a:pt x="1312" y="44"/>
                  </a:lnTo>
                  <a:lnTo>
                    <a:pt x="1312" y="44"/>
                  </a:lnTo>
                  <a:lnTo>
                    <a:pt x="1306" y="46"/>
                  </a:lnTo>
                  <a:lnTo>
                    <a:pt x="1306" y="46"/>
                  </a:lnTo>
                  <a:lnTo>
                    <a:pt x="1302" y="46"/>
                  </a:lnTo>
                  <a:lnTo>
                    <a:pt x="1296" y="46"/>
                  </a:lnTo>
                  <a:lnTo>
                    <a:pt x="1296" y="46"/>
                  </a:lnTo>
                  <a:lnTo>
                    <a:pt x="1290" y="46"/>
                  </a:lnTo>
                  <a:lnTo>
                    <a:pt x="1290" y="46"/>
                  </a:lnTo>
                  <a:lnTo>
                    <a:pt x="1288" y="46"/>
                  </a:lnTo>
                  <a:lnTo>
                    <a:pt x="1288" y="46"/>
                  </a:lnTo>
                  <a:lnTo>
                    <a:pt x="1284" y="44"/>
                  </a:lnTo>
                  <a:lnTo>
                    <a:pt x="1284" y="44"/>
                  </a:lnTo>
                  <a:lnTo>
                    <a:pt x="1282" y="46"/>
                  </a:lnTo>
                  <a:lnTo>
                    <a:pt x="1282" y="46"/>
                  </a:lnTo>
                  <a:lnTo>
                    <a:pt x="1276" y="46"/>
                  </a:lnTo>
                  <a:lnTo>
                    <a:pt x="1276" y="46"/>
                  </a:lnTo>
                  <a:lnTo>
                    <a:pt x="1274" y="46"/>
                  </a:lnTo>
                  <a:lnTo>
                    <a:pt x="1274" y="46"/>
                  </a:lnTo>
                  <a:lnTo>
                    <a:pt x="1272" y="46"/>
                  </a:lnTo>
                  <a:lnTo>
                    <a:pt x="1272" y="46"/>
                  </a:lnTo>
                  <a:lnTo>
                    <a:pt x="1266" y="44"/>
                  </a:lnTo>
                  <a:lnTo>
                    <a:pt x="1266" y="44"/>
                  </a:lnTo>
                  <a:lnTo>
                    <a:pt x="1262" y="44"/>
                  </a:lnTo>
                  <a:lnTo>
                    <a:pt x="1262" y="44"/>
                  </a:lnTo>
                  <a:lnTo>
                    <a:pt x="1260" y="44"/>
                  </a:lnTo>
                  <a:lnTo>
                    <a:pt x="1260" y="44"/>
                  </a:lnTo>
                  <a:lnTo>
                    <a:pt x="1258" y="46"/>
                  </a:lnTo>
                  <a:lnTo>
                    <a:pt x="1258" y="46"/>
                  </a:lnTo>
                  <a:lnTo>
                    <a:pt x="1254" y="46"/>
                  </a:lnTo>
                  <a:lnTo>
                    <a:pt x="1254" y="46"/>
                  </a:lnTo>
                  <a:lnTo>
                    <a:pt x="1250" y="48"/>
                  </a:lnTo>
                  <a:lnTo>
                    <a:pt x="1250" y="48"/>
                  </a:lnTo>
                  <a:lnTo>
                    <a:pt x="1248" y="46"/>
                  </a:lnTo>
                  <a:lnTo>
                    <a:pt x="1248" y="46"/>
                  </a:lnTo>
                  <a:lnTo>
                    <a:pt x="1248" y="48"/>
                  </a:lnTo>
                  <a:lnTo>
                    <a:pt x="1248" y="48"/>
                  </a:lnTo>
                  <a:lnTo>
                    <a:pt x="1246" y="46"/>
                  </a:lnTo>
                  <a:lnTo>
                    <a:pt x="1246" y="46"/>
                  </a:lnTo>
                  <a:lnTo>
                    <a:pt x="1244" y="46"/>
                  </a:lnTo>
                  <a:lnTo>
                    <a:pt x="1244" y="46"/>
                  </a:lnTo>
                  <a:lnTo>
                    <a:pt x="1240" y="48"/>
                  </a:lnTo>
                  <a:lnTo>
                    <a:pt x="1240" y="48"/>
                  </a:lnTo>
                  <a:lnTo>
                    <a:pt x="1236" y="44"/>
                  </a:lnTo>
                  <a:lnTo>
                    <a:pt x="1236" y="44"/>
                  </a:lnTo>
                  <a:lnTo>
                    <a:pt x="1230" y="46"/>
                  </a:lnTo>
                  <a:lnTo>
                    <a:pt x="1224" y="46"/>
                  </a:lnTo>
                  <a:lnTo>
                    <a:pt x="1224" y="46"/>
                  </a:lnTo>
                  <a:lnTo>
                    <a:pt x="1222" y="46"/>
                  </a:lnTo>
                  <a:lnTo>
                    <a:pt x="1218" y="46"/>
                  </a:lnTo>
                  <a:lnTo>
                    <a:pt x="1218" y="46"/>
                  </a:lnTo>
                  <a:lnTo>
                    <a:pt x="1216" y="44"/>
                  </a:lnTo>
                  <a:lnTo>
                    <a:pt x="1214" y="44"/>
                  </a:lnTo>
                  <a:lnTo>
                    <a:pt x="1214" y="44"/>
                  </a:lnTo>
                  <a:lnTo>
                    <a:pt x="1204" y="44"/>
                  </a:lnTo>
                  <a:lnTo>
                    <a:pt x="1204" y="44"/>
                  </a:lnTo>
                  <a:lnTo>
                    <a:pt x="1200" y="42"/>
                  </a:lnTo>
                  <a:lnTo>
                    <a:pt x="1200" y="42"/>
                  </a:lnTo>
                  <a:lnTo>
                    <a:pt x="1196" y="42"/>
                  </a:lnTo>
                  <a:lnTo>
                    <a:pt x="1196" y="42"/>
                  </a:lnTo>
                  <a:lnTo>
                    <a:pt x="1188" y="44"/>
                  </a:lnTo>
                  <a:lnTo>
                    <a:pt x="1188" y="44"/>
                  </a:lnTo>
                  <a:lnTo>
                    <a:pt x="1186" y="44"/>
                  </a:lnTo>
                  <a:lnTo>
                    <a:pt x="1186" y="44"/>
                  </a:lnTo>
                  <a:lnTo>
                    <a:pt x="1180" y="44"/>
                  </a:lnTo>
                  <a:lnTo>
                    <a:pt x="1180" y="44"/>
                  </a:lnTo>
                  <a:lnTo>
                    <a:pt x="1180" y="42"/>
                  </a:lnTo>
                  <a:lnTo>
                    <a:pt x="1180" y="42"/>
                  </a:lnTo>
                  <a:lnTo>
                    <a:pt x="1176" y="42"/>
                  </a:lnTo>
                  <a:lnTo>
                    <a:pt x="1176" y="42"/>
                  </a:lnTo>
                  <a:lnTo>
                    <a:pt x="1174" y="42"/>
                  </a:lnTo>
                  <a:lnTo>
                    <a:pt x="1174" y="42"/>
                  </a:lnTo>
                  <a:lnTo>
                    <a:pt x="1170" y="44"/>
                  </a:lnTo>
                  <a:lnTo>
                    <a:pt x="1170" y="44"/>
                  </a:lnTo>
                  <a:lnTo>
                    <a:pt x="1164" y="42"/>
                  </a:lnTo>
                  <a:lnTo>
                    <a:pt x="1164" y="42"/>
                  </a:lnTo>
                  <a:lnTo>
                    <a:pt x="1156" y="42"/>
                  </a:lnTo>
                  <a:lnTo>
                    <a:pt x="1156" y="42"/>
                  </a:lnTo>
                  <a:lnTo>
                    <a:pt x="1152" y="42"/>
                  </a:lnTo>
                  <a:lnTo>
                    <a:pt x="1152" y="42"/>
                  </a:lnTo>
                  <a:lnTo>
                    <a:pt x="1148" y="44"/>
                  </a:lnTo>
                  <a:lnTo>
                    <a:pt x="1148" y="44"/>
                  </a:lnTo>
                  <a:lnTo>
                    <a:pt x="1146" y="44"/>
                  </a:lnTo>
                  <a:lnTo>
                    <a:pt x="1144" y="44"/>
                  </a:lnTo>
                  <a:lnTo>
                    <a:pt x="1142" y="44"/>
                  </a:lnTo>
                  <a:lnTo>
                    <a:pt x="1142" y="44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38" y="42"/>
                  </a:lnTo>
                  <a:lnTo>
                    <a:pt x="1138" y="42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6" y="40"/>
                  </a:lnTo>
                  <a:lnTo>
                    <a:pt x="1136" y="40"/>
                  </a:lnTo>
                  <a:lnTo>
                    <a:pt x="1134" y="40"/>
                  </a:lnTo>
                  <a:lnTo>
                    <a:pt x="1134" y="40"/>
                  </a:lnTo>
                  <a:lnTo>
                    <a:pt x="1132" y="40"/>
                  </a:lnTo>
                  <a:lnTo>
                    <a:pt x="1132" y="40"/>
                  </a:lnTo>
                  <a:lnTo>
                    <a:pt x="1128" y="38"/>
                  </a:lnTo>
                  <a:lnTo>
                    <a:pt x="1128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2" y="38"/>
                  </a:lnTo>
                  <a:lnTo>
                    <a:pt x="1122" y="38"/>
                  </a:lnTo>
                  <a:lnTo>
                    <a:pt x="1120" y="40"/>
                  </a:lnTo>
                  <a:lnTo>
                    <a:pt x="1120" y="40"/>
                  </a:lnTo>
                  <a:lnTo>
                    <a:pt x="1114" y="42"/>
                  </a:lnTo>
                  <a:lnTo>
                    <a:pt x="1114" y="42"/>
                  </a:lnTo>
                  <a:lnTo>
                    <a:pt x="1112" y="44"/>
                  </a:lnTo>
                  <a:lnTo>
                    <a:pt x="1112" y="44"/>
                  </a:lnTo>
                  <a:lnTo>
                    <a:pt x="1104" y="42"/>
                  </a:lnTo>
                  <a:lnTo>
                    <a:pt x="1104" y="42"/>
                  </a:lnTo>
                  <a:lnTo>
                    <a:pt x="1102" y="44"/>
                  </a:lnTo>
                  <a:lnTo>
                    <a:pt x="1102" y="44"/>
                  </a:lnTo>
                  <a:lnTo>
                    <a:pt x="1096" y="44"/>
                  </a:lnTo>
                  <a:lnTo>
                    <a:pt x="1096" y="44"/>
                  </a:lnTo>
                  <a:lnTo>
                    <a:pt x="1094" y="42"/>
                  </a:lnTo>
                  <a:lnTo>
                    <a:pt x="1094" y="42"/>
                  </a:lnTo>
                  <a:lnTo>
                    <a:pt x="1090" y="44"/>
                  </a:lnTo>
                  <a:lnTo>
                    <a:pt x="1090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0" y="44"/>
                  </a:lnTo>
                  <a:lnTo>
                    <a:pt x="1080" y="44"/>
                  </a:lnTo>
                  <a:lnTo>
                    <a:pt x="1078" y="44"/>
                  </a:lnTo>
                  <a:lnTo>
                    <a:pt x="1078" y="44"/>
                  </a:lnTo>
                  <a:lnTo>
                    <a:pt x="1072" y="44"/>
                  </a:lnTo>
                  <a:lnTo>
                    <a:pt x="1072" y="44"/>
                  </a:lnTo>
                  <a:lnTo>
                    <a:pt x="1068" y="44"/>
                  </a:lnTo>
                  <a:lnTo>
                    <a:pt x="1068" y="44"/>
                  </a:lnTo>
                  <a:lnTo>
                    <a:pt x="1066" y="42"/>
                  </a:lnTo>
                  <a:lnTo>
                    <a:pt x="1066" y="42"/>
                  </a:lnTo>
                  <a:lnTo>
                    <a:pt x="1064" y="42"/>
                  </a:lnTo>
                  <a:lnTo>
                    <a:pt x="1062" y="44"/>
                  </a:lnTo>
                  <a:lnTo>
                    <a:pt x="1062" y="44"/>
                  </a:lnTo>
                  <a:lnTo>
                    <a:pt x="1056" y="44"/>
                  </a:lnTo>
                  <a:lnTo>
                    <a:pt x="1056" y="44"/>
                  </a:lnTo>
                  <a:lnTo>
                    <a:pt x="1054" y="44"/>
                  </a:lnTo>
                  <a:lnTo>
                    <a:pt x="1054" y="44"/>
                  </a:lnTo>
                  <a:lnTo>
                    <a:pt x="1052" y="46"/>
                  </a:lnTo>
                  <a:lnTo>
                    <a:pt x="1052" y="46"/>
                  </a:lnTo>
                  <a:lnTo>
                    <a:pt x="1050" y="44"/>
                  </a:lnTo>
                  <a:lnTo>
                    <a:pt x="1050" y="44"/>
                  </a:lnTo>
                  <a:lnTo>
                    <a:pt x="1050" y="46"/>
                  </a:lnTo>
                  <a:lnTo>
                    <a:pt x="1050" y="46"/>
                  </a:lnTo>
                  <a:lnTo>
                    <a:pt x="1046" y="44"/>
                  </a:lnTo>
                  <a:lnTo>
                    <a:pt x="1046" y="44"/>
                  </a:lnTo>
                  <a:lnTo>
                    <a:pt x="1044" y="44"/>
                  </a:lnTo>
                  <a:lnTo>
                    <a:pt x="1044" y="44"/>
                  </a:lnTo>
                  <a:lnTo>
                    <a:pt x="1042" y="46"/>
                  </a:lnTo>
                  <a:lnTo>
                    <a:pt x="1042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0" y="46"/>
                  </a:lnTo>
                  <a:lnTo>
                    <a:pt x="1030" y="46"/>
                  </a:lnTo>
                  <a:lnTo>
                    <a:pt x="1028" y="46"/>
                  </a:lnTo>
                  <a:lnTo>
                    <a:pt x="1028" y="46"/>
                  </a:lnTo>
                  <a:lnTo>
                    <a:pt x="1022" y="44"/>
                  </a:lnTo>
                  <a:lnTo>
                    <a:pt x="1022" y="44"/>
                  </a:lnTo>
                  <a:lnTo>
                    <a:pt x="1018" y="42"/>
                  </a:lnTo>
                  <a:lnTo>
                    <a:pt x="1018" y="42"/>
                  </a:lnTo>
                  <a:lnTo>
                    <a:pt x="1014" y="42"/>
                  </a:lnTo>
                  <a:lnTo>
                    <a:pt x="1014" y="42"/>
                  </a:lnTo>
                  <a:lnTo>
                    <a:pt x="1012" y="42"/>
                  </a:lnTo>
                  <a:lnTo>
                    <a:pt x="1012" y="42"/>
                  </a:lnTo>
                  <a:lnTo>
                    <a:pt x="1010" y="42"/>
                  </a:lnTo>
                  <a:lnTo>
                    <a:pt x="1010" y="42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6" y="44"/>
                  </a:lnTo>
                  <a:lnTo>
                    <a:pt x="1006" y="44"/>
                  </a:lnTo>
                  <a:lnTo>
                    <a:pt x="1002" y="44"/>
                  </a:lnTo>
                  <a:lnTo>
                    <a:pt x="1000" y="44"/>
                  </a:lnTo>
                  <a:lnTo>
                    <a:pt x="1000" y="44"/>
                  </a:lnTo>
                  <a:lnTo>
                    <a:pt x="996" y="44"/>
                  </a:lnTo>
                  <a:lnTo>
                    <a:pt x="996" y="44"/>
                  </a:lnTo>
                  <a:lnTo>
                    <a:pt x="996" y="42"/>
                  </a:lnTo>
                  <a:lnTo>
                    <a:pt x="996" y="42"/>
                  </a:lnTo>
                  <a:lnTo>
                    <a:pt x="992" y="42"/>
                  </a:lnTo>
                  <a:lnTo>
                    <a:pt x="992" y="42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0" y="40"/>
                  </a:lnTo>
                  <a:lnTo>
                    <a:pt x="990" y="40"/>
                  </a:lnTo>
                  <a:lnTo>
                    <a:pt x="988" y="40"/>
                  </a:lnTo>
                  <a:lnTo>
                    <a:pt x="988" y="40"/>
                  </a:lnTo>
                  <a:lnTo>
                    <a:pt x="982" y="42"/>
                  </a:lnTo>
                  <a:lnTo>
                    <a:pt x="982" y="42"/>
                  </a:lnTo>
                  <a:lnTo>
                    <a:pt x="980" y="40"/>
                  </a:lnTo>
                  <a:lnTo>
                    <a:pt x="980" y="40"/>
                  </a:lnTo>
                  <a:lnTo>
                    <a:pt x="974" y="42"/>
                  </a:lnTo>
                  <a:lnTo>
                    <a:pt x="968" y="42"/>
                  </a:lnTo>
                  <a:lnTo>
                    <a:pt x="968" y="42"/>
                  </a:lnTo>
                  <a:lnTo>
                    <a:pt x="966" y="42"/>
                  </a:lnTo>
                  <a:lnTo>
                    <a:pt x="966" y="42"/>
                  </a:lnTo>
                  <a:lnTo>
                    <a:pt x="966" y="40"/>
                  </a:lnTo>
                  <a:lnTo>
                    <a:pt x="966" y="40"/>
                  </a:lnTo>
                  <a:lnTo>
                    <a:pt x="964" y="40"/>
                  </a:lnTo>
                  <a:lnTo>
                    <a:pt x="964" y="40"/>
                  </a:lnTo>
                  <a:lnTo>
                    <a:pt x="960" y="42"/>
                  </a:lnTo>
                  <a:lnTo>
                    <a:pt x="960" y="42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2" y="44"/>
                  </a:lnTo>
                  <a:lnTo>
                    <a:pt x="952" y="44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48" y="46"/>
                  </a:lnTo>
                  <a:lnTo>
                    <a:pt x="948" y="46"/>
                  </a:lnTo>
                  <a:lnTo>
                    <a:pt x="942" y="46"/>
                  </a:lnTo>
                  <a:lnTo>
                    <a:pt x="942" y="46"/>
                  </a:lnTo>
                  <a:lnTo>
                    <a:pt x="936" y="44"/>
                  </a:lnTo>
                  <a:lnTo>
                    <a:pt x="936" y="44"/>
                  </a:lnTo>
                  <a:lnTo>
                    <a:pt x="934" y="42"/>
                  </a:lnTo>
                  <a:lnTo>
                    <a:pt x="934" y="42"/>
                  </a:lnTo>
                  <a:lnTo>
                    <a:pt x="930" y="42"/>
                  </a:lnTo>
                  <a:lnTo>
                    <a:pt x="930" y="42"/>
                  </a:lnTo>
                  <a:lnTo>
                    <a:pt x="930" y="40"/>
                  </a:lnTo>
                  <a:lnTo>
                    <a:pt x="930" y="40"/>
                  </a:lnTo>
                  <a:lnTo>
                    <a:pt x="922" y="42"/>
                  </a:lnTo>
                  <a:lnTo>
                    <a:pt x="912" y="42"/>
                  </a:lnTo>
                  <a:lnTo>
                    <a:pt x="912" y="42"/>
                  </a:lnTo>
                  <a:lnTo>
                    <a:pt x="910" y="44"/>
                  </a:lnTo>
                  <a:lnTo>
                    <a:pt x="910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2" y="46"/>
                  </a:lnTo>
                  <a:lnTo>
                    <a:pt x="902" y="46"/>
                  </a:lnTo>
                  <a:lnTo>
                    <a:pt x="900" y="44"/>
                  </a:lnTo>
                  <a:lnTo>
                    <a:pt x="900" y="44"/>
                  </a:lnTo>
                  <a:lnTo>
                    <a:pt x="896" y="44"/>
                  </a:lnTo>
                  <a:lnTo>
                    <a:pt x="892" y="44"/>
                  </a:lnTo>
                  <a:lnTo>
                    <a:pt x="892" y="44"/>
                  </a:lnTo>
                  <a:lnTo>
                    <a:pt x="890" y="44"/>
                  </a:lnTo>
                  <a:lnTo>
                    <a:pt x="890" y="44"/>
                  </a:lnTo>
                  <a:lnTo>
                    <a:pt x="888" y="46"/>
                  </a:lnTo>
                  <a:lnTo>
                    <a:pt x="888" y="46"/>
                  </a:lnTo>
                  <a:lnTo>
                    <a:pt x="882" y="44"/>
                  </a:lnTo>
                  <a:lnTo>
                    <a:pt x="882" y="44"/>
                  </a:lnTo>
                  <a:lnTo>
                    <a:pt x="876" y="42"/>
                  </a:lnTo>
                  <a:lnTo>
                    <a:pt x="876" y="42"/>
                  </a:lnTo>
                  <a:lnTo>
                    <a:pt x="874" y="42"/>
                  </a:lnTo>
                  <a:lnTo>
                    <a:pt x="870" y="42"/>
                  </a:lnTo>
                  <a:lnTo>
                    <a:pt x="870" y="42"/>
                  </a:lnTo>
                  <a:lnTo>
                    <a:pt x="866" y="44"/>
                  </a:lnTo>
                  <a:lnTo>
                    <a:pt x="866" y="44"/>
                  </a:lnTo>
                  <a:lnTo>
                    <a:pt x="862" y="46"/>
                  </a:lnTo>
                  <a:lnTo>
                    <a:pt x="862" y="46"/>
                  </a:lnTo>
                  <a:lnTo>
                    <a:pt x="858" y="46"/>
                  </a:lnTo>
                  <a:lnTo>
                    <a:pt x="858" y="46"/>
                  </a:lnTo>
                  <a:lnTo>
                    <a:pt x="856" y="44"/>
                  </a:lnTo>
                  <a:lnTo>
                    <a:pt x="856" y="44"/>
                  </a:lnTo>
                  <a:lnTo>
                    <a:pt x="852" y="44"/>
                  </a:lnTo>
                  <a:lnTo>
                    <a:pt x="852" y="44"/>
                  </a:lnTo>
                  <a:lnTo>
                    <a:pt x="850" y="44"/>
                  </a:lnTo>
                  <a:lnTo>
                    <a:pt x="850" y="44"/>
                  </a:lnTo>
                  <a:lnTo>
                    <a:pt x="848" y="40"/>
                  </a:lnTo>
                  <a:lnTo>
                    <a:pt x="846" y="40"/>
                  </a:lnTo>
                  <a:lnTo>
                    <a:pt x="846" y="40"/>
                  </a:lnTo>
                  <a:lnTo>
                    <a:pt x="844" y="42"/>
                  </a:lnTo>
                  <a:lnTo>
                    <a:pt x="844" y="42"/>
                  </a:lnTo>
                  <a:lnTo>
                    <a:pt x="840" y="42"/>
                  </a:lnTo>
                  <a:lnTo>
                    <a:pt x="836" y="40"/>
                  </a:lnTo>
                  <a:lnTo>
                    <a:pt x="836" y="40"/>
                  </a:lnTo>
                  <a:lnTo>
                    <a:pt x="834" y="38"/>
                  </a:lnTo>
                  <a:lnTo>
                    <a:pt x="834" y="38"/>
                  </a:lnTo>
                  <a:lnTo>
                    <a:pt x="830" y="40"/>
                  </a:lnTo>
                  <a:lnTo>
                    <a:pt x="828" y="38"/>
                  </a:lnTo>
                  <a:lnTo>
                    <a:pt x="828" y="38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16" y="42"/>
                  </a:lnTo>
                  <a:lnTo>
                    <a:pt x="816" y="42"/>
                  </a:lnTo>
                  <a:lnTo>
                    <a:pt x="812" y="40"/>
                  </a:lnTo>
                  <a:lnTo>
                    <a:pt x="812" y="40"/>
                  </a:lnTo>
                  <a:lnTo>
                    <a:pt x="808" y="40"/>
                  </a:lnTo>
                  <a:lnTo>
                    <a:pt x="808" y="40"/>
                  </a:lnTo>
                  <a:lnTo>
                    <a:pt x="806" y="40"/>
                  </a:lnTo>
                  <a:lnTo>
                    <a:pt x="806" y="40"/>
                  </a:lnTo>
                  <a:lnTo>
                    <a:pt x="804" y="40"/>
                  </a:lnTo>
                  <a:lnTo>
                    <a:pt x="804" y="40"/>
                  </a:lnTo>
                  <a:lnTo>
                    <a:pt x="802" y="38"/>
                  </a:lnTo>
                  <a:lnTo>
                    <a:pt x="802" y="38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794" y="42"/>
                  </a:lnTo>
                  <a:lnTo>
                    <a:pt x="794" y="42"/>
                  </a:lnTo>
                  <a:lnTo>
                    <a:pt x="792" y="40"/>
                  </a:lnTo>
                  <a:lnTo>
                    <a:pt x="792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88" y="42"/>
                  </a:lnTo>
                  <a:lnTo>
                    <a:pt x="788" y="42"/>
                  </a:lnTo>
                  <a:lnTo>
                    <a:pt x="786" y="42"/>
                  </a:lnTo>
                  <a:lnTo>
                    <a:pt x="786" y="42"/>
                  </a:lnTo>
                  <a:lnTo>
                    <a:pt x="782" y="40"/>
                  </a:lnTo>
                  <a:lnTo>
                    <a:pt x="782" y="40"/>
                  </a:lnTo>
                  <a:lnTo>
                    <a:pt x="778" y="40"/>
                  </a:lnTo>
                  <a:lnTo>
                    <a:pt x="778" y="40"/>
                  </a:lnTo>
                  <a:lnTo>
                    <a:pt x="776" y="42"/>
                  </a:lnTo>
                  <a:lnTo>
                    <a:pt x="772" y="42"/>
                  </a:lnTo>
                  <a:lnTo>
                    <a:pt x="772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0"/>
                  </a:lnTo>
                  <a:lnTo>
                    <a:pt x="766" y="40"/>
                  </a:lnTo>
                  <a:lnTo>
                    <a:pt x="764" y="40"/>
                  </a:lnTo>
                  <a:lnTo>
                    <a:pt x="764" y="40"/>
                  </a:lnTo>
                  <a:lnTo>
                    <a:pt x="762" y="42"/>
                  </a:lnTo>
                  <a:lnTo>
                    <a:pt x="762" y="42"/>
                  </a:lnTo>
                  <a:lnTo>
                    <a:pt x="758" y="42"/>
                  </a:lnTo>
                  <a:lnTo>
                    <a:pt x="758" y="42"/>
                  </a:lnTo>
                  <a:lnTo>
                    <a:pt x="756" y="42"/>
                  </a:lnTo>
                  <a:lnTo>
                    <a:pt x="756" y="42"/>
                  </a:lnTo>
                  <a:lnTo>
                    <a:pt x="752" y="42"/>
                  </a:lnTo>
                  <a:lnTo>
                    <a:pt x="752" y="42"/>
                  </a:lnTo>
                  <a:lnTo>
                    <a:pt x="744" y="44"/>
                  </a:lnTo>
                  <a:lnTo>
                    <a:pt x="744" y="44"/>
                  </a:lnTo>
                  <a:lnTo>
                    <a:pt x="738" y="42"/>
                  </a:lnTo>
                  <a:lnTo>
                    <a:pt x="738" y="42"/>
                  </a:lnTo>
                  <a:lnTo>
                    <a:pt x="734" y="40"/>
                  </a:lnTo>
                  <a:lnTo>
                    <a:pt x="734" y="40"/>
                  </a:lnTo>
                  <a:lnTo>
                    <a:pt x="732" y="42"/>
                  </a:lnTo>
                  <a:lnTo>
                    <a:pt x="732" y="42"/>
                  </a:lnTo>
                  <a:lnTo>
                    <a:pt x="728" y="42"/>
                  </a:lnTo>
                  <a:lnTo>
                    <a:pt x="726" y="42"/>
                  </a:lnTo>
                  <a:lnTo>
                    <a:pt x="726" y="42"/>
                  </a:lnTo>
                  <a:lnTo>
                    <a:pt x="724" y="42"/>
                  </a:lnTo>
                  <a:lnTo>
                    <a:pt x="724" y="42"/>
                  </a:lnTo>
                  <a:lnTo>
                    <a:pt x="720" y="42"/>
                  </a:lnTo>
                  <a:lnTo>
                    <a:pt x="720" y="42"/>
                  </a:lnTo>
                  <a:lnTo>
                    <a:pt x="718" y="42"/>
                  </a:lnTo>
                  <a:lnTo>
                    <a:pt x="718" y="42"/>
                  </a:lnTo>
                  <a:lnTo>
                    <a:pt x="712" y="42"/>
                  </a:lnTo>
                  <a:lnTo>
                    <a:pt x="712" y="42"/>
                  </a:lnTo>
                  <a:lnTo>
                    <a:pt x="710" y="42"/>
                  </a:lnTo>
                  <a:lnTo>
                    <a:pt x="710" y="42"/>
                  </a:lnTo>
                  <a:lnTo>
                    <a:pt x="706" y="42"/>
                  </a:lnTo>
                  <a:lnTo>
                    <a:pt x="706" y="42"/>
                  </a:lnTo>
                  <a:lnTo>
                    <a:pt x="704" y="44"/>
                  </a:lnTo>
                  <a:lnTo>
                    <a:pt x="704" y="44"/>
                  </a:lnTo>
                  <a:lnTo>
                    <a:pt x="702" y="42"/>
                  </a:lnTo>
                  <a:lnTo>
                    <a:pt x="702" y="42"/>
                  </a:lnTo>
                  <a:lnTo>
                    <a:pt x="696" y="44"/>
                  </a:lnTo>
                  <a:lnTo>
                    <a:pt x="696" y="44"/>
                  </a:lnTo>
                  <a:lnTo>
                    <a:pt x="692" y="44"/>
                  </a:lnTo>
                  <a:lnTo>
                    <a:pt x="692" y="44"/>
                  </a:lnTo>
                  <a:lnTo>
                    <a:pt x="690" y="44"/>
                  </a:lnTo>
                  <a:lnTo>
                    <a:pt x="690" y="44"/>
                  </a:lnTo>
                  <a:lnTo>
                    <a:pt x="688" y="44"/>
                  </a:lnTo>
                  <a:lnTo>
                    <a:pt x="688" y="44"/>
                  </a:lnTo>
                  <a:lnTo>
                    <a:pt x="686" y="44"/>
                  </a:lnTo>
                  <a:lnTo>
                    <a:pt x="686" y="44"/>
                  </a:lnTo>
                  <a:lnTo>
                    <a:pt x="680" y="44"/>
                  </a:lnTo>
                  <a:lnTo>
                    <a:pt x="680" y="44"/>
                  </a:lnTo>
                  <a:lnTo>
                    <a:pt x="676" y="44"/>
                  </a:lnTo>
                  <a:lnTo>
                    <a:pt x="676" y="44"/>
                  </a:lnTo>
                  <a:lnTo>
                    <a:pt x="668" y="44"/>
                  </a:lnTo>
                  <a:lnTo>
                    <a:pt x="660" y="42"/>
                  </a:lnTo>
                  <a:lnTo>
                    <a:pt x="660" y="42"/>
                  </a:lnTo>
                  <a:lnTo>
                    <a:pt x="658" y="42"/>
                  </a:lnTo>
                  <a:lnTo>
                    <a:pt x="658" y="42"/>
                  </a:lnTo>
                  <a:lnTo>
                    <a:pt x="654" y="42"/>
                  </a:lnTo>
                  <a:lnTo>
                    <a:pt x="652" y="42"/>
                  </a:lnTo>
                  <a:lnTo>
                    <a:pt x="652" y="42"/>
                  </a:lnTo>
                  <a:lnTo>
                    <a:pt x="648" y="42"/>
                  </a:lnTo>
                  <a:lnTo>
                    <a:pt x="648" y="42"/>
                  </a:lnTo>
                  <a:lnTo>
                    <a:pt x="646" y="42"/>
                  </a:lnTo>
                  <a:lnTo>
                    <a:pt x="64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4" y="42"/>
                  </a:lnTo>
                  <a:lnTo>
                    <a:pt x="634" y="42"/>
                  </a:lnTo>
                  <a:lnTo>
                    <a:pt x="630" y="42"/>
                  </a:lnTo>
                  <a:lnTo>
                    <a:pt x="630" y="42"/>
                  </a:lnTo>
                  <a:lnTo>
                    <a:pt x="628" y="42"/>
                  </a:lnTo>
                  <a:lnTo>
                    <a:pt x="628" y="42"/>
                  </a:lnTo>
                  <a:lnTo>
                    <a:pt x="622" y="42"/>
                  </a:lnTo>
                  <a:lnTo>
                    <a:pt x="622" y="42"/>
                  </a:lnTo>
                  <a:lnTo>
                    <a:pt x="614" y="42"/>
                  </a:lnTo>
                  <a:lnTo>
                    <a:pt x="614" y="42"/>
                  </a:lnTo>
                  <a:lnTo>
                    <a:pt x="612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6" y="42"/>
                  </a:lnTo>
                  <a:lnTo>
                    <a:pt x="606" y="42"/>
                  </a:lnTo>
                  <a:lnTo>
                    <a:pt x="604" y="42"/>
                  </a:lnTo>
                  <a:lnTo>
                    <a:pt x="604" y="42"/>
                  </a:lnTo>
                  <a:lnTo>
                    <a:pt x="600" y="42"/>
                  </a:lnTo>
                  <a:lnTo>
                    <a:pt x="600" y="42"/>
                  </a:lnTo>
                  <a:lnTo>
                    <a:pt x="596" y="42"/>
                  </a:lnTo>
                  <a:lnTo>
                    <a:pt x="596" y="42"/>
                  </a:lnTo>
                  <a:lnTo>
                    <a:pt x="594" y="42"/>
                  </a:lnTo>
                  <a:lnTo>
                    <a:pt x="594" y="42"/>
                  </a:lnTo>
                  <a:lnTo>
                    <a:pt x="588" y="42"/>
                  </a:lnTo>
                  <a:lnTo>
                    <a:pt x="588" y="42"/>
                  </a:lnTo>
                  <a:lnTo>
                    <a:pt x="586" y="42"/>
                  </a:lnTo>
                  <a:lnTo>
                    <a:pt x="586" y="42"/>
                  </a:lnTo>
                  <a:lnTo>
                    <a:pt x="582" y="42"/>
                  </a:lnTo>
                  <a:lnTo>
                    <a:pt x="582" y="42"/>
                  </a:lnTo>
                  <a:lnTo>
                    <a:pt x="580" y="42"/>
                  </a:lnTo>
                  <a:lnTo>
                    <a:pt x="580" y="42"/>
                  </a:lnTo>
                  <a:lnTo>
                    <a:pt x="576" y="42"/>
                  </a:lnTo>
                  <a:lnTo>
                    <a:pt x="576" y="42"/>
                  </a:lnTo>
                  <a:lnTo>
                    <a:pt x="574" y="42"/>
                  </a:lnTo>
                  <a:lnTo>
                    <a:pt x="574" y="42"/>
                  </a:lnTo>
                  <a:lnTo>
                    <a:pt x="570" y="42"/>
                  </a:lnTo>
                  <a:lnTo>
                    <a:pt x="570" y="42"/>
                  </a:lnTo>
                  <a:lnTo>
                    <a:pt x="566" y="42"/>
                  </a:lnTo>
                  <a:lnTo>
                    <a:pt x="566" y="42"/>
                  </a:lnTo>
                  <a:lnTo>
                    <a:pt x="564" y="42"/>
                  </a:lnTo>
                  <a:lnTo>
                    <a:pt x="564" y="42"/>
                  </a:lnTo>
                  <a:lnTo>
                    <a:pt x="560" y="42"/>
                  </a:lnTo>
                  <a:lnTo>
                    <a:pt x="560" y="42"/>
                  </a:lnTo>
                  <a:lnTo>
                    <a:pt x="542" y="42"/>
                  </a:lnTo>
                  <a:lnTo>
                    <a:pt x="542" y="42"/>
                  </a:lnTo>
                  <a:lnTo>
                    <a:pt x="540" y="44"/>
                  </a:lnTo>
                  <a:lnTo>
                    <a:pt x="540" y="44"/>
                  </a:lnTo>
                  <a:lnTo>
                    <a:pt x="536" y="42"/>
                  </a:lnTo>
                  <a:lnTo>
                    <a:pt x="532" y="44"/>
                  </a:lnTo>
                  <a:lnTo>
                    <a:pt x="532" y="44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6" y="44"/>
                  </a:lnTo>
                  <a:lnTo>
                    <a:pt x="526" y="44"/>
                  </a:lnTo>
                  <a:lnTo>
                    <a:pt x="518" y="44"/>
                  </a:lnTo>
                  <a:lnTo>
                    <a:pt x="518" y="44"/>
                  </a:lnTo>
                  <a:lnTo>
                    <a:pt x="514" y="46"/>
                  </a:lnTo>
                  <a:lnTo>
                    <a:pt x="514" y="46"/>
                  </a:lnTo>
                  <a:lnTo>
                    <a:pt x="510" y="46"/>
                  </a:lnTo>
                  <a:lnTo>
                    <a:pt x="510" y="46"/>
                  </a:lnTo>
                  <a:lnTo>
                    <a:pt x="508" y="46"/>
                  </a:lnTo>
                  <a:lnTo>
                    <a:pt x="508" y="46"/>
                  </a:lnTo>
                  <a:lnTo>
                    <a:pt x="504" y="46"/>
                  </a:lnTo>
                  <a:lnTo>
                    <a:pt x="504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6" y="46"/>
                  </a:lnTo>
                  <a:lnTo>
                    <a:pt x="496" y="46"/>
                  </a:lnTo>
                  <a:lnTo>
                    <a:pt x="494" y="46"/>
                  </a:lnTo>
                  <a:lnTo>
                    <a:pt x="494" y="46"/>
                  </a:lnTo>
                  <a:lnTo>
                    <a:pt x="490" y="46"/>
                  </a:lnTo>
                  <a:lnTo>
                    <a:pt x="490" y="46"/>
                  </a:lnTo>
                  <a:lnTo>
                    <a:pt x="486" y="44"/>
                  </a:lnTo>
                  <a:lnTo>
                    <a:pt x="486" y="44"/>
                  </a:lnTo>
                  <a:lnTo>
                    <a:pt x="484" y="44"/>
                  </a:lnTo>
                  <a:lnTo>
                    <a:pt x="484" y="44"/>
                  </a:lnTo>
                  <a:lnTo>
                    <a:pt x="482" y="44"/>
                  </a:lnTo>
                  <a:lnTo>
                    <a:pt x="482" y="44"/>
                  </a:lnTo>
                  <a:lnTo>
                    <a:pt x="478" y="44"/>
                  </a:lnTo>
                  <a:lnTo>
                    <a:pt x="478" y="44"/>
                  </a:lnTo>
                  <a:lnTo>
                    <a:pt x="476" y="44"/>
                  </a:lnTo>
                  <a:lnTo>
                    <a:pt x="476" y="44"/>
                  </a:lnTo>
                  <a:lnTo>
                    <a:pt x="472" y="46"/>
                  </a:lnTo>
                  <a:lnTo>
                    <a:pt x="468" y="44"/>
                  </a:lnTo>
                  <a:lnTo>
                    <a:pt x="468" y="44"/>
                  </a:lnTo>
                  <a:lnTo>
                    <a:pt x="466" y="46"/>
                  </a:lnTo>
                  <a:lnTo>
                    <a:pt x="464" y="46"/>
                  </a:lnTo>
                  <a:lnTo>
                    <a:pt x="464" y="46"/>
                  </a:lnTo>
                  <a:lnTo>
                    <a:pt x="464" y="44"/>
                  </a:lnTo>
                  <a:lnTo>
                    <a:pt x="464" y="44"/>
                  </a:lnTo>
                  <a:lnTo>
                    <a:pt x="462" y="44"/>
                  </a:lnTo>
                  <a:lnTo>
                    <a:pt x="462" y="44"/>
                  </a:lnTo>
                  <a:lnTo>
                    <a:pt x="462" y="42"/>
                  </a:lnTo>
                  <a:lnTo>
                    <a:pt x="462" y="42"/>
                  </a:lnTo>
                  <a:lnTo>
                    <a:pt x="456" y="42"/>
                  </a:lnTo>
                  <a:lnTo>
                    <a:pt x="456" y="42"/>
                  </a:lnTo>
                  <a:lnTo>
                    <a:pt x="450" y="42"/>
                  </a:lnTo>
                  <a:lnTo>
                    <a:pt x="450" y="42"/>
                  </a:lnTo>
                  <a:lnTo>
                    <a:pt x="448" y="44"/>
                  </a:lnTo>
                  <a:lnTo>
                    <a:pt x="448" y="44"/>
                  </a:lnTo>
                  <a:lnTo>
                    <a:pt x="442" y="44"/>
                  </a:lnTo>
                  <a:lnTo>
                    <a:pt x="442" y="44"/>
                  </a:lnTo>
                  <a:lnTo>
                    <a:pt x="438" y="44"/>
                  </a:lnTo>
                  <a:lnTo>
                    <a:pt x="438" y="44"/>
                  </a:lnTo>
                  <a:lnTo>
                    <a:pt x="436" y="46"/>
                  </a:lnTo>
                  <a:lnTo>
                    <a:pt x="436" y="46"/>
                  </a:lnTo>
                  <a:lnTo>
                    <a:pt x="432" y="44"/>
                  </a:lnTo>
                  <a:lnTo>
                    <a:pt x="432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0" y="42"/>
                  </a:lnTo>
                  <a:lnTo>
                    <a:pt x="420" y="42"/>
                  </a:lnTo>
                  <a:lnTo>
                    <a:pt x="418" y="44"/>
                  </a:lnTo>
                  <a:lnTo>
                    <a:pt x="418" y="44"/>
                  </a:lnTo>
                  <a:lnTo>
                    <a:pt x="416" y="42"/>
                  </a:lnTo>
                  <a:lnTo>
                    <a:pt x="416" y="40"/>
                  </a:lnTo>
                  <a:lnTo>
                    <a:pt x="416" y="40"/>
                  </a:lnTo>
                  <a:lnTo>
                    <a:pt x="412" y="40"/>
                  </a:lnTo>
                  <a:lnTo>
                    <a:pt x="412" y="40"/>
                  </a:lnTo>
                  <a:lnTo>
                    <a:pt x="412" y="42"/>
                  </a:lnTo>
                  <a:lnTo>
                    <a:pt x="412" y="42"/>
                  </a:lnTo>
                  <a:lnTo>
                    <a:pt x="410" y="44"/>
                  </a:lnTo>
                  <a:lnTo>
                    <a:pt x="410" y="44"/>
                  </a:lnTo>
                  <a:lnTo>
                    <a:pt x="404" y="44"/>
                  </a:lnTo>
                  <a:lnTo>
                    <a:pt x="404" y="44"/>
                  </a:lnTo>
                  <a:lnTo>
                    <a:pt x="400" y="44"/>
                  </a:lnTo>
                  <a:lnTo>
                    <a:pt x="400" y="44"/>
                  </a:lnTo>
                  <a:lnTo>
                    <a:pt x="396" y="42"/>
                  </a:lnTo>
                  <a:lnTo>
                    <a:pt x="396" y="42"/>
                  </a:lnTo>
                  <a:lnTo>
                    <a:pt x="394" y="44"/>
                  </a:lnTo>
                  <a:lnTo>
                    <a:pt x="394" y="44"/>
                  </a:lnTo>
                  <a:lnTo>
                    <a:pt x="390" y="44"/>
                  </a:lnTo>
                  <a:lnTo>
                    <a:pt x="390" y="44"/>
                  </a:lnTo>
                  <a:lnTo>
                    <a:pt x="386" y="42"/>
                  </a:lnTo>
                  <a:lnTo>
                    <a:pt x="386" y="42"/>
                  </a:lnTo>
                  <a:lnTo>
                    <a:pt x="376" y="44"/>
                  </a:lnTo>
                  <a:lnTo>
                    <a:pt x="376" y="44"/>
                  </a:lnTo>
                  <a:lnTo>
                    <a:pt x="374" y="42"/>
                  </a:lnTo>
                  <a:lnTo>
                    <a:pt x="374" y="42"/>
                  </a:lnTo>
                  <a:lnTo>
                    <a:pt x="368" y="42"/>
                  </a:lnTo>
                  <a:lnTo>
                    <a:pt x="368" y="42"/>
                  </a:lnTo>
                  <a:lnTo>
                    <a:pt x="366" y="42"/>
                  </a:lnTo>
                  <a:lnTo>
                    <a:pt x="366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0" y="42"/>
                  </a:lnTo>
                  <a:lnTo>
                    <a:pt x="360" y="42"/>
                  </a:lnTo>
                  <a:lnTo>
                    <a:pt x="358" y="42"/>
                  </a:lnTo>
                  <a:lnTo>
                    <a:pt x="358" y="42"/>
                  </a:lnTo>
                  <a:lnTo>
                    <a:pt x="352" y="44"/>
                  </a:lnTo>
                  <a:lnTo>
                    <a:pt x="352" y="44"/>
                  </a:lnTo>
                  <a:lnTo>
                    <a:pt x="344" y="42"/>
                  </a:lnTo>
                  <a:lnTo>
                    <a:pt x="344" y="42"/>
                  </a:lnTo>
                  <a:lnTo>
                    <a:pt x="342" y="44"/>
                  </a:lnTo>
                  <a:lnTo>
                    <a:pt x="342" y="44"/>
                  </a:lnTo>
                  <a:lnTo>
                    <a:pt x="338" y="42"/>
                  </a:lnTo>
                  <a:lnTo>
                    <a:pt x="338" y="42"/>
                  </a:lnTo>
                  <a:lnTo>
                    <a:pt x="330" y="44"/>
                  </a:lnTo>
                  <a:lnTo>
                    <a:pt x="330" y="44"/>
                  </a:lnTo>
                  <a:lnTo>
                    <a:pt x="328" y="44"/>
                  </a:lnTo>
                  <a:lnTo>
                    <a:pt x="328" y="44"/>
                  </a:lnTo>
                  <a:lnTo>
                    <a:pt x="322" y="42"/>
                  </a:lnTo>
                  <a:lnTo>
                    <a:pt x="322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0" y="42"/>
                  </a:lnTo>
                  <a:lnTo>
                    <a:pt x="310" y="42"/>
                  </a:lnTo>
                  <a:lnTo>
                    <a:pt x="310" y="40"/>
                  </a:lnTo>
                  <a:lnTo>
                    <a:pt x="310" y="40"/>
                  </a:lnTo>
                  <a:lnTo>
                    <a:pt x="308" y="40"/>
                  </a:lnTo>
                  <a:lnTo>
                    <a:pt x="308" y="42"/>
                  </a:lnTo>
                  <a:lnTo>
                    <a:pt x="308" y="42"/>
                  </a:lnTo>
                  <a:lnTo>
                    <a:pt x="306" y="42"/>
                  </a:lnTo>
                  <a:lnTo>
                    <a:pt x="306" y="42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6" y="42"/>
                  </a:lnTo>
                  <a:lnTo>
                    <a:pt x="296" y="42"/>
                  </a:lnTo>
                  <a:lnTo>
                    <a:pt x="294" y="42"/>
                  </a:lnTo>
                  <a:lnTo>
                    <a:pt x="294" y="42"/>
                  </a:lnTo>
                  <a:lnTo>
                    <a:pt x="290" y="42"/>
                  </a:lnTo>
                  <a:lnTo>
                    <a:pt x="290" y="42"/>
                  </a:lnTo>
                  <a:lnTo>
                    <a:pt x="288" y="42"/>
                  </a:lnTo>
                  <a:lnTo>
                    <a:pt x="288" y="42"/>
                  </a:lnTo>
                  <a:lnTo>
                    <a:pt x="286" y="42"/>
                  </a:lnTo>
                  <a:lnTo>
                    <a:pt x="286" y="42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282" y="42"/>
                  </a:lnTo>
                  <a:lnTo>
                    <a:pt x="282" y="42"/>
                  </a:lnTo>
                  <a:lnTo>
                    <a:pt x="278" y="40"/>
                  </a:lnTo>
                  <a:lnTo>
                    <a:pt x="278" y="40"/>
                  </a:lnTo>
                  <a:lnTo>
                    <a:pt x="276" y="40"/>
                  </a:lnTo>
                  <a:lnTo>
                    <a:pt x="274" y="40"/>
                  </a:lnTo>
                  <a:lnTo>
                    <a:pt x="274" y="40"/>
                  </a:lnTo>
                  <a:lnTo>
                    <a:pt x="270" y="40"/>
                  </a:lnTo>
                  <a:lnTo>
                    <a:pt x="270" y="40"/>
                  </a:lnTo>
                  <a:lnTo>
                    <a:pt x="268" y="42"/>
                  </a:lnTo>
                  <a:lnTo>
                    <a:pt x="268" y="42"/>
                  </a:lnTo>
                  <a:lnTo>
                    <a:pt x="264" y="40"/>
                  </a:lnTo>
                  <a:lnTo>
                    <a:pt x="264" y="40"/>
                  </a:lnTo>
                  <a:lnTo>
                    <a:pt x="260" y="40"/>
                  </a:lnTo>
                  <a:lnTo>
                    <a:pt x="260" y="40"/>
                  </a:lnTo>
                  <a:lnTo>
                    <a:pt x="258" y="40"/>
                  </a:lnTo>
                  <a:lnTo>
                    <a:pt x="258" y="40"/>
                  </a:lnTo>
                  <a:lnTo>
                    <a:pt x="252" y="40"/>
                  </a:lnTo>
                  <a:lnTo>
                    <a:pt x="252" y="40"/>
                  </a:lnTo>
                  <a:lnTo>
                    <a:pt x="246" y="40"/>
                  </a:lnTo>
                  <a:lnTo>
                    <a:pt x="242" y="40"/>
                  </a:lnTo>
                  <a:lnTo>
                    <a:pt x="242" y="40"/>
                  </a:lnTo>
                  <a:lnTo>
                    <a:pt x="238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0" y="40"/>
                  </a:lnTo>
                  <a:lnTo>
                    <a:pt x="230" y="40"/>
                  </a:lnTo>
                  <a:lnTo>
                    <a:pt x="228" y="40"/>
                  </a:lnTo>
                  <a:lnTo>
                    <a:pt x="228" y="40"/>
                  </a:lnTo>
                  <a:lnTo>
                    <a:pt x="224" y="40"/>
                  </a:lnTo>
                  <a:lnTo>
                    <a:pt x="224" y="4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18" y="40"/>
                  </a:lnTo>
                  <a:lnTo>
                    <a:pt x="218" y="40"/>
                  </a:lnTo>
                  <a:lnTo>
                    <a:pt x="216" y="40"/>
                  </a:lnTo>
                  <a:lnTo>
                    <a:pt x="216" y="40"/>
                  </a:lnTo>
                  <a:lnTo>
                    <a:pt x="212" y="42"/>
                  </a:lnTo>
                  <a:lnTo>
                    <a:pt x="212" y="42"/>
                  </a:lnTo>
                  <a:lnTo>
                    <a:pt x="208" y="40"/>
                  </a:lnTo>
                  <a:lnTo>
                    <a:pt x="208" y="40"/>
                  </a:lnTo>
                  <a:lnTo>
                    <a:pt x="204" y="42"/>
                  </a:lnTo>
                  <a:lnTo>
                    <a:pt x="204" y="42"/>
                  </a:lnTo>
                  <a:lnTo>
                    <a:pt x="200" y="40"/>
                  </a:lnTo>
                  <a:lnTo>
                    <a:pt x="200" y="40"/>
                  </a:lnTo>
                  <a:lnTo>
                    <a:pt x="190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76" y="40"/>
                  </a:lnTo>
                  <a:lnTo>
                    <a:pt x="176" y="40"/>
                  </a:lnTo>
                  <a:lnTo>
                    <a:pt x="172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70" y="42"/>
                  </a:lnTo>
                  <a:lnTo>
                    <a:pt x="166" y="42"/>
                  </a:lnTo>
                  <a:lnTo>
                    <a:pt x="166" y="42"/>
                  </a:lnTo>
                  <a:lnTo>
                    <a:pt x="162" y="42"/>
                  </a:lnTo>
                  <a:lnTo>
                    <a:pt x="158" y="42"/>
                  </a:lnTo>
                  <a:lnTo>
                    <a:pt x="158" y="42"/>
                  </a:lnTo>
                  <a:lnTo>
                    <a:pt x="158" y="40"/>
                  </a:lnTo>
                  <a:lnTo>
                    <a:pt x="158" y="40"/>
                  </a:lnTo>
                  <a:lnTo>
                    <a:pt x="156" y="40"/>
                  </a:lnTo>
                  <a:lnTo>
                    <a:pt x="156" y="40"/>
                  </a:lnTo>
                  <a:lnTo>
                    <a:pt x="156" y="38"/>
                  </a:lnTo>
                  <a:lnTo>
                    <a:pt x="156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6" y="38"/>
                  </a:lnTo>
                  <a:lnTo>
                    <a:pt x="146" y="38"/>
                  </a:lnTo>
                  <a:lnTo>
                    <a:pt x="142" y="38"/>
                  </a:lnTo>
                  <a:lnTo>
                    <a:pt x="140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8" y="40"/>
                  </a:lnTo>
                  <a:lnTo>
                    <a:pt x="134" y="40"/>
                  </a:lnTo>
                  <a:lnTo>
                    <a:pt x="134" y="40"/>
                  </a:lnTo>
                  <a:lnTo>
                    <a:pt x="130" y="40"/>
                  </a:lnTo>
                  <a:lnTo>
                    <a:pt x="130" y="40"/>
                  </a:lnTo>
                  <a:lnTo>
                    <a:pt x="126" y="38"/>
                  </a:lnTo>
                  <a:lnTo>
                    <a:pt x="126" y="38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122" y="38"/>
                  </a:lnTo>
                  <a:lnTo>
                    <a:pt x="118" y="38"/>
                  </a:lnTo>
                  <a:lnTo>
                    <a:pt x="118" y="38"/>
                  </a:lnTo>
                  <a:lnTo>
                    <a:pt x="116" y="38"/>
                  </a:lnTo>
                  <a:lnTo>
                    <a:pt x="116" y="38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06" y="40"/>
                  </a:lnTo>
                  <a:lnTo>
                    <a:pt x="106" y="40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98" y="36"/>
                  </a:lnTo>
                  <a:lnTo>
                    <a:pt x="98" y="36"/>
                  </a:lnTo>
                  <a:lnTo>
                    <a:pt x="92" y="38"/>
                  </a:lnTo>
                  <a:lnTo>
                    <a:pt x="92" y="38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76" y="36"/>
                  </a:lnTo>
                  <a:lnTo>
                    <a:pt x="76" y="36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4" y="36"/>
                  </a:lnTo>
                  <a:lnTo>
                    <a:pt x="64" y="36"/>
                  </a:lnTo>
                  <a:lnTo>
                    <a:pt x="56" y="36"/>
                  </a:lnTo>
                  <a:lnTo>
                    <a:pt x="56" y="36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1" name="Freeform 6"/>
            <p:cNvSpPr>
              <a:spLocks noEditPoints="1"/>
            </p:cNvSpPr>
            <p:nvPr userDrawn="1"/>
          </p:nvSpPr>
          <p:spPr bwMode="gray">
            <a:xfrm>
              <a:off x="377760" y="6195126"/>
              <a:ext cx="8418958" cy="60192"/>
            </a:xfrm>
            <a:custGeom>
              <a:avLst/>
              <a:gdLst>
                <a:gd name="T0" fmla="*/ 3752 w 3916"/>
                <a:gd name="T1" fmla="*/ 12 h 28"/>
                <a:gd name="T2" fmla="*/ 3576 w 3916"/>
                <a:gd name="T3" fmla="*/ 14 h 28"/>
                <a:gd name="T4" fmla="*/ 3450 w 3916"/>
                <a:gd name="T5" fmla="*/ 14 h 28"/>
                <a:gd name="T6" fmla="*/ 3348 w 3916"/>
                <a:gd name="T7" fmla="*/ 12 h 28"/>
                <a:gd name="T8" fmla="*/ 3206 w 3916"/>
                <a:gd name="T9" fmla="*/ 12 h 28"/>
                <a:gd name="T10" fmla="*/ 3108 w 3916"/>
                <a:gd name="T11" fmla="*/ 10 h 28"/>
                <a:gd name="T12" fmla="*/ 2950 w 3916"/>
                <a:gd name="T13" fmla="*/ 12 h 28"/>
                <a:gd name="T14" fmla="*/ 2916 w 3916"/>
                <a:gd name="T15" fmla="*/ 10 h 28"/>
                <a:gd name="T16" fmla="*/ 2826 w 3916"/>
                <a:gd name="T17" fmla="*/ 10 h 28"/>
                <a:gd name="T18" fmla="*/ 2684 w 3916"/>
                <a:gd name="T19" fmla="*/ 8 h 28"/>
                <a:gd name="T20" fmla="*/ 2550 w 3916"/>
                <a:gd name="T21" fmla="*/ 6 h 28"/>
                <a:gd name="T22" fmla="*/ 2400 w 3916"/>
                <a:gd name="T23" fmla="*/ 4 h 28"/>
                <a:gd name="T24" fmla="*/ 2252 w 3916"/>
                <a:gd name="T25" fmla="*/ 6 h 28"/>
                <a:gd name="T26" fmla="*/ 2078 w 3916"/>
                <a:gd name="T27" fmla="*/ 4 h 28"/>
                <a:gd name="T28" fmla="*/ 1694 w 3916"/>
                <a:gd name="T29" fmla="*/ 4 h 28"/>
                <a:gd name="T30" fmla="*/ 1488 w 3916"/>
                <a:gd name="T31" fmla="*/ 4 h 28"/>
                <a:gd name="T32" fmla="*/ 1294 w 3916"/>
                <a:gd name="T33" fmla="*/ 6 h 28"/>
                <a:gd name="T34" fmla="*/ 1254 w 3916"/>
                <a:gd name="T35" fmla="*/ 10 h 28"/>
                <a:gd name="T36" fmla="*/ 1126 w 3916"/>
                <a:gd name="T37" fmla="*/ 10 h 28"/>
                <a:gd name="T38" fmla="*/ 1048 w 3916"/>
                <a:gd name="T39" fmla="*/ 8 h 28"/>
                <a:gd name="T40" fmla="*/ 1044 w 3916"/>
                <a:gd name="T41" fmla="*/ 8 h 28"/>
                <a:gd name="T42" fmla="*/ 900 w 3916"/>
                <a:gd name="T43" fmla="*/ 8 h 28"/>
                <a:gd name="T44" fmla="*/ 720 w 3916"/>
                <a:gd name="T45" fmla="*/ 6 h 28"/>
                <a:gd name="T46" fmla="*/ 480 w 3916"/>
                <a:gd name="T47" fmla="*/ 6 h 28"/>
                <a:gd name="T48" fmla="*/ 338 w 3916"/>
                <a:gd name="T49" fmla="*/ 2 h 28"/>
                <a:gd name="T50" fmla="*/ 194 w 3916"/>
                <a:gd name="T51" fmla="*/ 0 h 28"/>
                <a:gd name="T52" fmla="*/ 56 w 3916"/>
                <a:gd name="T53" fmla="*/ 2 h 28"/>
                <a:gd name="T54" fmla="*/ 0 w 3916"/>
                <a:gd name="T55" fmla="*/ 10 h 28"/>
                <a:gd name="T56" fmla="*/ 64 w 3916"/>
                <a:gd name="T57" fmla="*/ 10 h 28"/>
                <a:gd name="T58" fmla="*/ 192 w 3916"/>
                <a:gd name="T59" fmla="*/ 10 h 28"/>
                <a:gd name="T60" fmla="*/ 294 w 3916"/>
                <a:gd name="T61" fmla="*/ 10 h 28"/>
                <a:gd name="T62" fmla="*/ 390 w 3916"/>
                <a:gd name="T63" fmla="*/ 12 h 28"/>
                <a:gd name="T64" fmla="*/ 610 w 3916"/>
                <a:gd name="T65" fmla="*/ 12 h 28"/>
                <a:gd name="T66" fmla="*/ 778 w 3916"/>
                <a:gd name="T67" fmla="*/ 14 h 28"/>
                <a:gd name="T68" fmla="*/ 884 w 3916"/>
                <a:gd name="T69" fmla="*/ 12 h 28"/>
                <a:gd name="T70" fmla="*/ 962 w 3916"/>
                <a:gd name="T71" fmla="*/ 14 h 28"/>
                <a:gd name="T72" fmla="*/ 1062 w 3916"/>
                <a:gd name="T73" fmla="*/ 16 h 28"/>
                <a:gd name="T74" fmla="*/ 1214 w 3916"/>
                <a:gd name="T75" fmla="*/ 16 h 28"/>
                <a:gd name="T76" fmla="*/ 1338 w 3916"/>
                <a:gd name="T77" fmla="*/ 18 h 28"/>
                <a:gd name="T78" fmla="*/ 1394 w 3916"/>
                <a:gd name="T79" fmla="*/ 18 h 28"/>
                <a:gd name="T80" fmla="*/ 1782 w 3916"/>
                <a:gd name="T81" fmla="*/ 20 h 28"/>
                <a:gd name="T82" fmla="*/ 1952 w 3916"/>
                <a:gd name="T83" fmla="*/ 20 h 28"/>
                <a:gd name="T84" fmla="*/ 2142 w 3916"/>
                <a:gd name="T85" fmla="*/ 22 h 28"/>
                <a:gd name="T86" fmla="*/ 2328 w 3916"/>
                <a:gd name="T87" fmla="*/ 22 h 28"/>
                <a:gd name="T88" fmla="*/ 2476 w 3916"/>
                <a:gd name="T89" fmla="*/ 22 h 28"/>
                <a:gd name="T90" fmla="*/ 2586 w 3916"/>
                <a:gd name="T91" fmla="*/ 22 h 28"/>
                <a:gd name="T92" fmla="*/ 2840 w 3916"/>
                <a:gd name="T93" fmla="*/ 22 h 28"/>
                <a:gd name="T94" fmla="*/ 2984 w 3916"/>
                <a:gd name="T95" fmla="*/ 24 h 28"/>
                <a:gd name="T96" fmla="*/ 3156 w 3916"/>
                <a:gd name="T97" fmla="*/ 24 h 28"/>
                <a:gd name="T98" fmla="*/ 3214 w 3916"/>
                <a:gd name="T99" fmla="*/ 24 h 28"/>
                <a:gd name="T100" fmla="*/ 3334 w 3916"/>
                <a:gd name="T101" fmla="*/ 26 h 28"/>
                <a:gd name="T102" fmla="*/ 3470 w 3916"/>
                <a:gd name="T103" fmla="*/ 26 h 28"/>
                <a:gd name="T104" fmla="*/ 3578 w 3916"/>
                <a:gd name="T105" fmla="*/ 26 h 28"/>
                <a:gd name="T106" fmla="*/ 3658 w 3916"/>
                <a:gd name="T107" fmla="*/ 26 h 28"/>
                <a:gd name="T108" fmla="*/ 3810 w 3916"/>
                <a:gd name="T109" fmla="*/ 28 h 28"/>
                <a:gd name="T110" fmla="*/ 3832 w 3916"/>
                <a:gd name="T111" fmla="*/ 26 h 28"/>
                <a:gd name="T112" fmla="*/ 3878 w 3916"/>
                <a:gd name="T113" fmla="*/ 24 h 28"/>
                <a:gd name="T114" fmla="*/ 3916 w 3916"/>
                <a:gd name="T115" fmla="*/ 18 h 28"/>
                <a:gd name="T116" fmla="*/ 3844 w 3916"/>
                <a:gd name="T117" fmla="*/ 14 h 28"/>
                <a:gd name="T118" fmla="*/ 746 w 3916"/>
                <a:gd name="T119" fmla="*/ 8 h 28"/>
                <a:gd name="T120" fmla="*/ 2876 w 3916"/>
                <a:gd name="T121" fmla="*/ 18 h 28"/>
                <a:gd name="T122" fmla="*/ 3162 w 3916"/>
                <a:gd name="T12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16" h="28">
                  <a:moveTo>
                    <a:pt x="3820" y="12"/>
                  </a:moveTo>
                  <a:lnTo>
                    <a:pt x="3820" y="12"/>
                  </a:lnTo>
                  <a:lnTo>
                    <a:pt x="3816" y="14"/>
                  </a:lnTo>
                  <a:lnTo>
                    <a:pt x="3816" y="14"/>
                  </a:lnTo>
                  <a:lnTo>
                    <a:pt x="3796" y="14"/>
                  </a:lnTo>
                  <a:lnTo>
                    <a:pt x="3796" y="14"/>
                  </a:lnTo>
                  <a:lnTo>
                    <a:pt x="3752" y="12"/>
                  </a:lnTo>
                  <a:lnTo>
                    <a:pt x="3752" y="12"/>
                  </a:lnTo>
                  <a:lnTo>
                    <a:pt x="3738" y="14"/>
                  </a:lnTo>
                  <a:lnTo>
                    <a:pt x="3738" y="14"/>
                  </a:lnTo>
                  <a:lnTo>
                    <a:pt x="3684" y="14"/>
                  </a:lnTo>
                  <a:lnTo>
                    <a:pt x="3634" y="14"/>
                  </a:lnTo>
                  <a:lnTo>
                    <a:pt x="3634" y="14"/>
                  </a:lnTo>
                  <a:lnTo>
                    <a:pt x="3604" y="14"/>
                  </a:lnTo>
                  <a:lnTo>
                    <a:pt x="3576" y="14"/>
                  </a:lnTo>
                  <a:lnTo>
                    <a:pt x="3576" y="14"/>
                  </a:lnTo>
                  <a:lnTo>
                    <a:pt x="3562" y="14"/>
                  </a:lnTo>
                  <a:lnTo>
                    <a:pt x="3548" y="12"/>
                  </a:lnTo>
                  <a:lnTo>
                    <a:pt x="3548" y="12"/>
                  </a:lnTo>
                  <a:lnTo>
                    <a:pt x="3530" y="12"/>
                  </a:lnTo>
                  <a:lnTo>
                    <a:pt x="3530" y="12"/>
                  </a:lnTo>
                  <a:lnTo>
                    <a:pt x="3488" y="12"/>
                  </a:lnTo>
                  <a:lnTo>
                    <a:pt x="3468" y="12"/>
                  </a:lnTo>
                  <a:lnTo>
                    <a:pt x="3450" y="14"/>
                  </a:lnTo>
                  <a:lnTo>
                    <a:pt x="3450" y="14"/>
                  </a:lnTo>
                  <a:lnTo>
                    <a:pt x="3440" y="12"/>
                  </a:lnTo>
                  <a:lnTo>
                    <a:pt x="3430" y="12"/>
                  </a:lnTo>
                  <a:lnTo>
                    <a:pt x="3410" y="12"/>
                  </a:lnTo>
                  <a:lnTo>
                    <a:pt x="3410" y="12"/>
                  </a:lnTo>
                  <a:lnTo>
                    <a:pt x="3380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32" y="12"/>
                  </a:lnTo>
                  <a:lnTo>
                    <a:pt x="3316" y="14"/>
                  </a:lnTo>
                  <a:lnTo>
                    <a:pt x="3316" y="14"/>
                  </a:lnTo>
                  <a:lnTo>
                    <a:pt x="3266" y="12"/>
                  </a:lnTo>
                  <a:lnTo>
                    <a:pt x="3216" y="12"/>
                  </a:lnTo>
                  <a:lnTo>
                    <a:pt x="3216" y="12"/>
                  </a:lnTo>
                  <a:lnTo>
                    <a:pt x="3206" y="12"/>
                  </a:lnTo>
                  <a:lnTo>
                    <a:pt x="3206" y="12"/>
                  </a:lnTo>
                  <a:lnTo>
                    <a:pt x="3198" y="14"/>
                  </a:lnTo>
                  <a:lnTo>
                    <a:pt x="3198" y="14"/>
                  </a:lnTo>
                  <a:lnTo>
                    <a:pt x="3170" y="12"/>
                  </a:lnTo>
                  <a:lnTo>
                    <a:pt x="3156" y="12"/>
                  </a:lnTo>
                  <a:lnTo>
                    <a:pt x="3142" y="14"/>
                  </a:lnTo>
                  <a:lnTo>
                    <a:pt x="3142" y="14"/>
                  </a:lnTo>
                  <a:lnTo>
                    <a:pt x="3124" y="12"/>
                  </a:lnTo>
                  <a:lnTo>
                    <a:pt x="3108" y="10"/>
                  </a:lnTo>
                  <a:lnTo>
                    <a:pt x="3074" y="12"/>
                  </a:lnTo>
                  <a:lnTo>
                    <a:pt x="3074" y="12"/>
                  </a:lnTo>
                  <a:lnTo>
                    <a:pt x="3064" y="10"/>
                  </a:lnTo>
                  <a:lnTo>
                    <a:pt x="3064" y="10"/>
                  </a:lnTo>
                  <a:lnTo>
                    <a:pt x="3012" y="10"/>
                  </a:lnTo>
                  <a:lnTo>
                    <a:pt x="2960" y="10"/>
                  </a:lnTo>
                  <a:lnTo>
                    <a:pt x="2960" y="10"/>
                  </a:lnTo>
                  <a:lnTo>
                    <a:pt x="2950" y="12"/>
                  </a:lnTo>
                  <a:lnTo>
                    <a:pt x="2950" y="12"/>
                  </a:lnTo>
                  <a:lnTo>
                    <a:pt x="2944" y="10"/>
                  </a:lnTo>
                  <a:lnTo>
                    <a:pt x="2944" y="10"/>
                  </a:lnTo>
                  <a:lnTo>
                    <a:pt x="2936" y="12"/>
                  </a:lnTo>
                  <a:lnTo>
                    <a:pt x="2936" y="12"/>
                  </a:lnTo>
                  <a:lnTo>
                    <a:pt x="2932" y="10"/>
                  </a:lnTo>
                  <a:lnTo>
                    <a:pt x="2932" y="10"/>
                  </a:lnTo>
                  <a:lnTo>
                    <a:pt x="2916" y="10"/>
                  </a:lnTo>
                  <a:lnTo>
                    <a:pt x="2902" y="10"/>
                  </a:lnTo>
                  <a:lnTo>
                    <a:pt x="2902" y="10"/>
                  </a:lnTo>
                  <a:lnTo>
                    <a:pt x="2882" y="10"/>
                  </a:lnTo>
                  <a:lnTo>
                    <a:pt x="2858" y="10"/>
                  </a:lnTo>
                  <a:lnTo>
                    <a:pt x="2858" y="10"/>
                  </a:lnTo>
                  <a:lnTo>
                    <a:pt x="2844" y="10"/>
                  </a:lnTo>
                  <a:lnTo>
                    <a:pt x="2834" y="10"/>
                  </a:lnTo>
                  <a:lnTo>
                    <a:pt x="2826" y="10"/>
                  </a:lnTo>
                  <a:lnTo>
                    <a:pt x="2826" y="10"/>
                  </a:lnTo>
                  <a:lnTo>
                    <a:pt x="2788" y="8"/>
                  </a:lnTo>
                  <a:lnTo>
                    <a:pt x="2750" y="8"/>
                  </a:lnTo>
                  <a:lnTo>
                    <a:pt x="2750" y="8"/>
                  </a:lnTo>
                  <a:lnTo>
                    <a:pt x="2728" y="8"/>
                  </a:lnTo>
                  <a:lnTo>
                    <a:pt x="2706" y="8"/>
                  </a:lnTo>
                  <a:lnTo>
                    <a:pt x="2706" y="8"/>
                  </a:lnTo>
                  <a:lnTo>
                    <a:pt x="2684" y="8"/>
                  </a:lnTo>
                  <a:lnTo>
                    <a:pt x="2662" y="8"/>
                  </a:lnTo>
                  <a:lnTo>
                    <a:pt x="2662" y="8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578" y="8"/>
                  </a:lnTo>
                  <a:lnTo>
                    <a:pt x="2578" y="8"/>
                  </a:lnTo>
                  <a:lnTo>
                    <a:pt x="2560" y="6"/>
                  </a:lnTo>
                  <a:lnTo>
                    <a:pt x="2550" y="6"/>
                  </a:lnTo>
                  <a:lnTo>
                    <a:pt x="2542" y="8"/>
                  </a:lnTo>
                  <a:lnTo>
                    <a:pt x="2542" y="8"/>
                  </a:lnTo>
                  <a:lnTo>
                    <a:pt x="2538" y="6"/>
                  </a:lnTo>
                  <a:lnTo>
                    <a:pt x="2534" y="6"/>
                  </a:lnTo>
                  <a:lnTo>
                    <a:pt x="2526" y="6"/>
                  </a:lnTo>
                  <a:lnTo>
                    <a:pt x="2526" y="6"/>
                  </a:lnTo>
                  <a:lnTo>
                    <a:pt x="2442" y="6"/>
                  </a:lnTo>
                  <a:lnTo>
                    <a:pt x="2400" y="4"/>
                  </a:lnTo>
                  <a:lnTo>
                    <a:pt x="2358" y="4"/>
                  </a:lnTo>
                  <a:lnTo>
                    <a:pt x="2358" y="4"/>
                  </a:lnTo>
                  <a:lnTo>
                    <a:pt x="2344" y="6"/>
                  </a:lnTo>
                  <a:lnTo>
                    <a:pt x="2328" y="6"/>
                  </a:lnTo>
                  <a:lnTo>
                    <a:pt x="2328" y="6"/>
                  </a:lnTo>
                  <a:lnTo>
                    <a:pt x="2280" y="6"/>
                  </a:lnTo>
                  <a:lnTo>
                    <a:pt x="2280" y="6"/>
                  </a:lnTo>
                  <a:lnTo>
                    <a:pt x="2252" y="6"/>
                  </a:lnTo>
                  <a:lnTo>
                    <a:pt x="2224" y="6"/>
                  </a:lnTo>
                  <a:lnTo>
                    <a:pt x="2224" y="6"/>
                  </a:lnTo>
                  <a:lnTo>
                    <a:pt x="2174" y="6"/>
                  </a:lnTo>
                  <a:lnTo>
                    <a:pt x="2122" y="4"/>
                  </a:lnTo>
                  <a:lnTo>
                    <a:pt x="2122" y="4"/>
                  </a:lnTo>
                  <a:lnTo>
                    <a:pt x="2100" y="6"/>
                  </a:lnTo>
                  <a:lnTo>
                    <a:pt x="2088" y="6"/>
                  </a:lnTo>
                  <a:lnTo>
                    <a:pt x="2078" y="4"/>
                  </a:lnTo>
                  <a:lnTo>
                    <a:pt x="2078" y="4"/>
                  </a:lnTo>
                  <a:lnTo>
                    <a:pt x="2042" y="4"/>
                  </a:lnTo>
                  <a:lnTo>
                    <a:pt x="2004" y="4"/>
                  </a:lnTo>
                  <a:lnTo>
                    <a:pt x="2004" y="4"/>
                  </a:lnTo>
                  <a:lnTo>
                    <a:pt x="1888" y="4"/>
                  </a:lnTo>
                  <a:lnTo>
                    <a:pt x="1888" y="4"/>
                  </a:lnTo>
                  <a:lnTo>
                    <a:pt x="1792" y="4"/>
                  </a:lnTo>
                  <a:lnTo>
                    <a:pt x="1694" y="4"/>
                  </a:lnTo>
                  <a:lnTo>
                    <a:pt x="1694" y="4"/>
                  </a:lnTo>
                  <a:lnTo>
                    <a:pt x="1634" y="4"/>
                  </a:lnTo>
                  <a:lnTo>
                    <a:pt x="1604" y="4"/>
                  </a:lnTo>
                  <a:lnTo>
                    <a:pt x="1574" y="6"/>
                  </a:lnTo>
                  <a:lnTo>
                    <a:pt x="1574" y="6"/>
                  </a:lnTo>
                  <a:lnTo>
                    <a:pt x="1552" y="4"/>
                  </a:lnTo>
                  <a:lnTo>
                    <a:pt x="1532" y="4"/>
                  </a:lnTo>
                  <a:lnTo>
                    <a:pt x="1488" y="4"/>
                  </a:lnTo>
                  <a:lnTo>
                    <a:pt x="1488" y="4"/>
                  </a:lnTo>
                  <a:lnTo>
                    <a:pt x="1462" y="6"/>
                  </a:lnTo>
                  <a:lnTo>
                    <a:pt x="1462" y="6"/>
                  </a:lnTo>
                  <a:lnTo>
                    <a:pt x="1416" y="6"/>
                  </a:lnTo>
                  <a:lnTo>
                    <a:pt x="1370" y="6"/>
                  </a:lnTo>
                  <a:lnTo>
                    <a:pt x="1370" y="6"/>
                  </a:lnTo>
                  <a:lnTo>
                    <a:pt x="1332" y="6"/>
                  </a:lnTo>
                  <a:lnTo>
                    <a:pt x="1294" y="6"/>
                  </a:lnTo>
                  <a:lnTo>
                    <a:pt x="1294" y="6"/>
                  </a:lnTo>
                  <a:lnTo>
                    <a:pt x="1280" y="6"/>
                  </a:lnTo>
                  <a:lnTo>
                    <a:pt x="1266" y="10"/>
                  </a:lnTo>
                  <a:lnTo>
                    <a:pt x="1266" y="10"/>
                  </a:lnTo>
                  <a:lnTo>
                    <a:pt x="1264" y="8"/>
                  </a:lnTo>
                  <a:lnTo>
                    <a:pt x="1260" y="8"/>
                  </a:lnTo>
                  <a:lnTo>
                    <a:pt x="1256" y="8"/>
                  </a:lnTo>
                  <a:lnTo>
                    <a:pt x="1254" y="10"/>
                  </a:lnTo>
                  <a:lnTo>
                    <a:pt x="1254" y="10"/>
                  </a:lnTo>
                  <a:lnTo>
                    <a:pt x="1232" y="8"/>
                  </a:lnTo>
                  <a:lnTo>
                    <a:pt x="1212" y="8"/>
                  </a:lnTo>
                  <a:lnTo>
                    <a:pt x="1192" y="8"/>
                  </a:lnTo>
                  <a:lnTo>
                    <a:pt x="1170" y="8"/>
                  </a:lnTo>
                  <a:lnTo>
                    <a:pt x="1170" y="8"/>
                  </a:lnTo>
                  <a:lnTo>
                    <a:pt x="1148" y="8"/>
                  </a:lnTo>
                  <a:lnTo>
                    <a:pt x="1126" y="10"/>
                  </a:lnTo>
                  <a:lnTo>
                    <a:pt x="1126" y="10"/>
                  </a:lnTo>
                  <a:lnTo>
                    <a:pt x="1114" y="8"/>
                  </a:lnTo>
                  <a:lnTo>
                    <a:pt x="1102" y="8"/>
                  </a:lnTo>
                  <a:lnTo>
                    <a:pt x="1076" y="10"/>
                  </a:lnTo>
                  <a:lnTo>
                    <a:pt x="1076" y="10"/>
                  </a:lnTo>
                  <a:lnTo>
                    <a:pt x="1064" y="8"/>
                  </a:lnTo>
                  <a:lnTo>
                    <a:pt x="1056" y="6"/>
                  </a:lnTo>
                  <a:lnTo>
                    <a:pt x="1048" y="8"/>
                  </a:lnTo>
                  <a:lnTo>
                    <a:pt x="1048" y="8"/>
                  </a:lnTo>
                  <a:lnTo>
                    <a:pt x="1046" y="8"/>
                  </a:lnTo>
                  <a:lnTo>
                    <a:pt x="1046" y="12"/>
                  </a:lnTo>
                  <a:lnTo>
                    <a:pt x="1046" y="12"/>
                  </a:lnTo>
                  <a:lnTo>
                    <a:pt x="1046" y="10"/>
                  </a:lnTo>
                  <a:lnTo>
                    <a:pt x="1046" y="10"/>
                  </a:lnTo>
                  <a:lnTo>
                    <a:pt x="1046" y="8"/>
                  </a:lnTo>
                  <a:lnTo>
                    <a:pt x="1044" y="8"/>
                  </a:lnTo>
                  <a:lnTo>
                    <a:pt x="1044" y="8"/>
                  </a:lnTo>
                  <a:lnTo>
                    <a:pt x="1000" y="8"/>
                  </a:lnTo>
                  <a:lnTo>
                    <a:pt x="958" y="8"/>
                  </a:lnTo>
                  <a:lnTo>
                    <a:pt x="958" y="8"/>
                  </a:lnTo>
                  <a:lnTo>
                    <a:pt x="928" y="6"/>
                  </a:lnTo>
                  <a:lnTo>
                    <a:pt x="914" y="6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38" y="4"/>
                  </a:lnTo>
                  <a:lnTo>
                    <a:pt x="780" y="4"/>
                  </a:lnTo>
                  <a:lnTo>
                    <a:pt x="720" y="6"/>
                  </a:lnTo>
                  <a:lnTo>
                    <a:pt x="662" y="6"/>
                  </a:lnTo>
                  <a:lnTo>
                    <a:pt x="662" y="6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508" y="4"/>
                  </a:lnTo>
                  <a:lnTo>
                    <a:pt x="508" y="4"/>
                  </a:lnTo>
                  <a:lnTo>
                    <a:pt x="480" y="6"/>
                  </a:lnTo>
                  <a:lnTo>
                    <a:pt x="480" y="6"/>
                  </a:lnTo>
                  <a:lnTo>
                    <a:pt x="444" y="4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372" y="4"/>
                  </a:lnTo>
                  <a:lnTo>
                    <a:pt x="372" y="4"/>
                  </a:lnTo>
                  <a:lnTo>
                    <a:pt x="356" y="2"/>
                  </a:lnTo>
                  <a:lnTo>
                    <a:pt x="338" y="2"/>
                  </a:lnTo>
                  <a:lnTo>
                    <a:pt x="338" y="2"/>
                  </a:lnTo>
                  <a:lnTo>
                    <a:pt x="326" y="4"/>
                  </a:lnTo>
                  <a:lnTo>
                    <a:pt x="326" y="4"/>
                  </a:lnTo>
                  <a:lnTo>
                    <a:pt x="300" y="2"/>
                  </a:lnTo>
                  <a:lnTo>
                    <a:pt x="300" y="2"/>
                  </a:lnTo>
                  <a:lnTo>
                    <a:pt x="268" y="2"/>
                  </a:lnTo>
                  <a:lnTo>
                    <a:pt x="236" y="2"/>
                  </a:lnTo>
                  <a:lnTo>
                    <a:pt x="236" y="2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80" y="2"/>
                  </a:lnTo>
                  <a:lnTo>
                    <a:pt x="180" y="2"/>
                  </a:lnTo>
                  <a:lnTo>
                    <a:pt x="158" y="2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20" y="2"/>
                  </a:lnTo>
                  <a:lnTo>
                    <a:pt x="1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12" y="10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98" y="10"/>
                  </a:lnTo>
                  <a:lnTo>
                    <a:pt x="136" y="10"/>
                  </a:lnTo>
                  <a:lnTo>
                    <a:pt x="136" y="10"/>
                  </a:lnTo>
                  <a:lnTo>
                    <a:pt x="166" y="12"/>
                  </a:lnTo>
                  <a:lnTo>
                    <a:pt x="166" y="12"/>
                  </a:lnTo>
                  <a:lnTo>
                    <a:pt x="180" y="10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200" y="12"/>
                  </a:lnTo>
                  <a:lnTo>
                    <a:pt x="200" y="12"/>
                  </a:lnTo>
                  <a:lnTo>
                    <a:pt x="222" y="12"/>
                  </a:lnTo>
                  <a:lnTo>
                    <a:pt x="244" y="10"/>
                  </a:lnTo>
                  <a:lnTo>
                    <a:pt x="244" y="10"/>
                  </a:lnTo>
                  <a:lnTo>
                    <a:pt x="280" y="10"/>
                  </a:lnTo>
                  <a:lnTo>
                    <a:pt x="280" y="10"/>
                  </a:lnTo>
                  <a:lnTo>
                    <a:pt x="294" y="10"/>
                  </a:lnTo>
                  <a:lnTo>
                    <a:pt x="310" y="12"/>
                  </a:lnTo>
                  <a:lnTo>
                    <a:pt x="310" y="12"/>
                  </a:lnTo>
                  <a:lnTo>
                    <a:pt x="326" y="10"/>
                  </a:lnTo>
                  <a:lnTo>
                    <a:pt x="342" y="10"/>
                  </a:lnTo>
                  <a:lnTo>
                    <a:pt x="342" y="10"/>
                  </a:lnTo>
                  <a:lnTo>
                    <a:pt x="352" y="12"/>
                  </a:lnTo>
                  <a:lnTo>
                    <a:pt x="352" y="12"/>
                  </a:lnTo>
                  <a:lnTo>
                    <a:pt x="390" y="12"/>
                  </a:lnTo>
                  <a:lnTo>
                    <a:pt x="430" y="12"/>
                  </a:lnTo>
                  <a:lnTo>
                    <a:pt x="430" y="12"/>
                  </a:lnTo>
                  <a:lnTo>
                    <a:pt x="452" y="12"/>
                  </a:lnTo>
                  <a:lnTo>
                    <a:pt x="472" y="12"/>
                  </a:lnTo>
                  <a:lnTo>
                    <a:pt x="494" y="12"/>
                  </a:lnTo>
                  <a:lnTo>
                    <a:pt x="516" y="14"/>
                  </a:lnTo>
                  <a:lnTo>
                    <a:pt x="516" y="14"/>
                  </a:lnTo>
                  <a:lnTo>
                    <a:pt x="610" y="12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2" y="12"/>
                  </a:lnTo>
                  <a:lnTo>
                    <a:pt x="720" y="12"/>
                  </a:lnTo>
                  <a:lnTo>
                    <a:pt x="720" y="12"/>
                  </a:lnTo>
                  <a:lnTo>
                    <a:pt x="750" y="12"/>
                  </a:lnTo>
                  <a:lnTo>
                    <a:pt x="778" y="14"/>
                  </a:lnTo>
                  <a:lnTo>
                    <a:pt x="778" y="14"/>
                  </a:lnTo>
                  <a:lnTo>
                    <a:pt x="794" y="12"/>
                  </a:lnTo>
                  <a:lnTo>
                    <a:pt x="810" y="12"/>
                  </a:lnTo>
                  <a:lnTo>
                    <a:pt x="826" y="12"/>
                  </a:lnTo>
                  <a:lnTo>
                    <a:pt x="840" y="10"/>
                  </a:lnTo>
                  <a:lnTo>
                    <a:pt x="840" y="10"/>
                  </a:lnTo>
                  <a:lnTo>
                    <a:pt x="850" y="12"/>
                  </a:lnTo>
                  <a:lnTo>
                    <a:pt x="862" y="12"/>
                  </a:lnTo>
                  <a:lnTo>
                    <a:pt x="884" y="12"/>
                  </a:lnTo>
                  <a:lnTo>
                    <a:pt x="884" y="12"/>
                  </a:lnTo>
                  <a:lnTo>
                    <a:pt x="906" y="14"/>
                  </a:lnTo>
                  <a:lnTo>
                    <a:pt x="928" y="14"/>
                  </a:lnTo>
                  <a:lnTo>
                    <a:pt x="928" y="14"/>
                  </a:lnTo>
                  <a:lnTo>
                    <a:pt x="934" y="14"/>
                  </a:lnTo>
                  <a:lnTo>
                    <a:pt x="940" y="12"/>
                  </a:lnTo>
                  <a:lnTo>
                    <a:pt x="940" y="12"/>
                  </a:lnTo>
                  <a:lnTo>
                    <a:pt x="962" y="14"/>
                  </a:lnTo>
                  <a:lnTo>
                    <a:pt x="982" y="14"/>
                  </a:lnTo>
                  <a:lnTo>
                    <a:pt x="1020" y="14"/>
                  </a:lnTo>
                  <a:lnTo>
                    <a:pt x="1020" y="14"/>
                  </a:lnTo>
                  <a:lnTo>
                    <a:pt x="1032" y="14"/>
                  </a:lnTo>
                  <a:lnTo>
                    <a:pt x="1042" y="14"/>
                  </a:lnTo>
                  <a:lnTo>
                    <a:pt x="1052" y="14"/>
                  </a:lnTo>
                  <a:lnTo>
                    <a:pt x="1062" y="16"/>
                  </a:lnTo>
                  <a:lnTo>
                    <a:pt x="1062" y="16"/>
                  </a:lnTo>
                  <a:lnTo>
                    <a:pt x="1096" y="16"/>
                  </a:lnTo>
                  <a:lnTo>
                    <a:pt x="1126" y="16"/>
                  </a:lnTo>
                  <a:lnTo>
                    <a:pt x="1160" y="16"/>
                  </a:lnTo>
                  <a:lnTo>
                    <a:pt x="1194" y="14"/>
                  </a:lnTo>
                  <a:lnTo>
                    <a:pt x="1194" y="14"/>
                  </a:lnTo>
                  <a:lnTo>
                    <a:pt x="1198" y="16"/>
                  </a:lnTo>
                  <a:lnTo>
                    <a:pt x="1202" y="16"/>
                  </a:lnTo>
                  <a:lnTo>
                    <a:pt x="1214" y="16"/>
                  </a:lnTo>
                  <a:lnTo>
                    <a:pt x="1214" y="16"/>
                  </a:lnTo>
                  <a:lnTo>
                    <a:pt x="1252" y="16"/>
                  </a:lnTo>
                  <a:lnTo>
                    <a:pt x="1270" y="16"/>
                  </a:lnTo>
                  <a:lnTo>
                    <a:pt x="1290" y="16"/>
                  </a:lnTo>
                  <a:lnTo>
                    <a:pt x="1290" y="16"/>
                  </a:lnTo>
                  <a:lnTo>
                    <a:pt x="1302" y="14"/>
                  </a:lnTo>
                  <a:lnTo>
                    <a:pt x="1314" y="16"/>
                  </a:lnTo>
                  <a:lnTo>
                    <a:pt x="1338" y="18"/>
                  </a:lnTo>
                  <a:lnTo>
                    <a:pt x="1338" y="18"/>
                  </a:lnTo>
                  <a:lnTo>
                    <a:pt x="1346" y="16"/>
                  </a:lnTo>
                  <a:lnTo>
                    <a:pt x="1346" y="16"/>
                  </a:lnTo>
                  <a:lnTo>
                    <a:pt x="1364" y="16"/>
                  </a:lnTo>
                  <a:lnTo>
                    <a:pt x="1364" y="16"/>
                  </a:lnTo>
                  <a:lnTo>
                    <a:pt x="1380" y="18"/>
                  </a:lnTo>
                  <a:lnTo>
                    <a:pt x="1394" y="18"/>
                  </a:lnTo>
                  <a:lnTo>
                    <a:pt x="1394" y="18"/>
                  </a:lnTo>
                  <a:lnTo>
                    <a:pt x="1404" y="18"/>
                  </a:lnTo>
                  <a:lnTo>
                    <a:pt x="1404" y="18"/>
                  </a:lnTo>
                  <a:lnTo>
                    <a:pt x="1504" y="18"/>
                  </a:lnTo>
                  <a:lnTo>
                    <a:pt x="1504" y="18"/>
                  </a:lnTo>
                  <a:lnTo>
                    <a:pt x="1740" y="18"/>
                  </a:lnTo>
                  <a:lnTo>
                    <a:pt x="1740" y="18"/>
                  </a:lnTo>
                  <a:lnTo>
                    <a:pt x="1760" y="20"/>
                  </a:lnTo>
                  <a:lnTo>
                    <a:pt x="1782" y="20"/>
                  </a:lnTo>
                  <a:lnTo>
                    <a:pt x="1804" y="20"/>
                  </a:lnTo>
                  <a:lnTo>
                    <a:pt x="1826" y="22"/>
                  </a:lnTo>
                  <a:lnTo>
                    <a:pt x="1826" y="22"/>
                  </a:lnTo>
                  <a:lnTo>
                    <a:pt x="1832" y="20"/>
                  </a:lnTo>
                  <a:lnTo>
                    <a:pt x="1838" y="20"/>
                  </a:lnTo>
                  <a:lnTo>
                    <a:pt x="1838" y="20"/>
                  </a:lnTo>
                  <a:lnTo>
                    <a:pt x="1894" y="20"/>
                  </a:lnTo>
                  <a:lnTo>
                    <a:pt x="1952" y="20"/>
                  </a:lnTo>
                  <a:lnTo>
                    <a:pt x="1952" y="20"/>
                  </a:lnTo>
                  <a:lnTo>
                    <a:pt x="2008" y="20"/>
                  </a:lnTo>
                  <a:lnTo>
                    <a:pt x="2064" y="20"/>
                  </a:lnTo>
                  <a:lnTo>
                    <a:pt x="2064" y="20"/>
                  </a:lnTo>
                  <a:lnTo>
                    <a:pt x="2082" y="20"/>
                  </a:lnTo>
                  <a:lnTo>
                    <a:pt x="2102" y="20"/>
                  </a:lnTo>
                  <a:lnTo>
                    <a:pt x="2122" y="20"/>
                  </a:lnTo>
                  <a:lnTo>
                    <a:pt x="2142" y="22"/>
                  </a:lnTo>
                  <a:lnTo>
                    <a:pt x="2142" y="22"/>
                  </a:lnTo>
                  <a:lnTo>
                    <a:pt x="2220" y="20"/>
                  </a:lnTo>
                  <a:lnTo>
                    <a:pt x="2300" y="22"/>
                  </a:lnTo>
                  <a:lnTo>
                    <a:pt x="2300" y="22"/>
                  </a:lnTo>
                  <a:lnTo>
                    <a:pt x="2320" y="20"/>
                  </a:lnTo>
                  <a:lnTo>
                    <a:pt x="2320" y="20"/>
                  </a:lnTo>
                  <a:lnTo>
                    <a:pt x="2328" y="22"/>
                  </a:lnTo>
                  <a:lnTo>
                    <a:pt x="2328" y="22"/>
                  </a:lnTo>
                  <a:lnTo>
                    <a:pt x="2334" y="20"/>
                  </a:lnTo>
                  <a:lnTo>
                    <a:pt x="2340" y="20"/>
                  </a:lnTo>
                  <a:lnTo>
                    <a:pt x="2340" y="20"/>
                  </a:lnTo>
                  <a:lnTo>
                    <a:pt x="2404" y="20"/>
                  </a:lnTo>
                  <a:lnTo>
                    <a:pt x="2438" y="20"/>
                  </a:lnTo>
                  <a:lnTo>
                    <a:pt x="2468" y="24"/>
                  </a:lnTo>
                  <a:lnTo>
                    <a:pt x="2468" y="24"/>
                  </a:lnTo>
                  <a:lnTo>
                    <a:pt x="2476" y="22"/>
                  </a:lnTo>
                  <a:lnTo>
                    <a:pt x="2486" y="22"/>
                  </a:lnTo>
                  <a:lnTo>
                    <a:pt x="2502" y="22"/>
                  </a:lnTo>
                  <a:lnTo>
                    <a:pt x="2502" y="22"/>
                  </a:lnTo>
                  <a:lnTo>
                    <a:pt x="2534" y="22"/>
                  </a:lnTo>
                  <a:lnTo>
                    <a:pt x="2568" y="20"/>
                  </a:lnTo>
                  <a:lnTo>
                    <a:pt x="2568" y="20"/>
                  </a:lnTo>
                  <a:lnTo>
                    <a:pt x="2586" y="22"/>
                  </a:lnTo>
                  <a:lnTo>
                    <a:pt x="2586" y="22"/>
                  </a:lnTo>
                  <a:lnTo>
                    <a:pt x="2624" y="22"/>
                  </a:lnTo>
                  <a:lnTo>
                    <a:pt x="2624" y="22"/>
                  </a:lnTo>
                  <a:lnTo>
                    <a:pt x="2642" y="20"/>
                  </a:lnTo>
                  <a:lnTo>
                    <a:pt x="2642" y="20"/>
                  </a:lnTo>
                  <a:lnTo>
                    <a:pt x="2706" y="22"/>
                  </a:lnTo>
                  <a:lnTo>
                    <a:pt x="2764" y="22"/>
                  </a:lnTo>
                  <a:lnTo>
                    <a:pt x="2764" y="22"/>
                  </a:lnTo>
                  <a:lnTo>
                    <a:pt x="2840" y="22"/>
                  </a:lnTo>
                  <a:lnTo>
                    <a:pt x="2840" y="22"/>
                  </a:lnTo>
                  <a:lnTo>
                    <a:pt x="2888" y="24"/>
                  </a:lnTo>
                  <a:lnTo>
                    <a:pt x="2910" y="24"/>
                  </a:lnTo>
                  <a:lnTo>
                    <a:pt x="2932" y="22"/>
                  </a:lnTo>
                  <a:lnTo>
                    <a:pt x="2932" y="22"/>
                  </a:lnTo>
                  <a:lnTo>
                    <a:pt x="2946" y="24"/>
                  </a:lnTo>
                  <a:lnTo>
                    <a:pt x="2960" y="24"/>
                  </a:lnTo>
                  <a:lnTo>
                    <a:pt x="2984" y="24"/>
                  </a:lnTo>
                  <a:lnTo>
                    <a:pt x="2984" y="24"/>
                  </a:lnTo>
                  <a:lnTo>
                    <a:pt x="3024" y="24"/>
                  </a:lnTo>
                  <a:lnTo>
                    <a:pt x="3024" y="24"/>
                  </a:lnTo>
                  <a:lnTo>
                    <a:pt x="3088" y="24"/>
                  </a:lnTo>
                  <a:lnTo>
                    <a:pt x="3088" y="24"/>
                  </a:lnTo>
                  <a:lnTo>
                    <a:pt x="3132" y="24"/>
                  </a:lnTo>
                  <a:lnTo>
                    <a:pt x="3132" y="24"/>
                  </a:lnTo>
                  <a:lnTo>
                    <a:pt x="3156" y="24"/>
                  </a:lnTo>
                  <a:lnTo>
                    <a:pt x="3178" y="24"/>
                  </a:lnTo>
                  <a:lnTo>
                    <a:pt x="3178" y="24"/>
                  </a:lnTo>
                  <a:lnTo>
                    <a:pt x="3190" y="24"/>
                  </a:lnTo>
                  <a:lnTo>
                    <a:pt x="3202" y="26"/>
                  </a:lnTo>
                  <a:lnTo>
                    <a:pt x="3202" y="26"/>
                  </a:lnTo>
                  <a:lnTo>
                    <a:pt x="3208" y="24"/>
                  </a:lnTo>
                  <a:lnTo>
                    <a:pt x="3208" y="24"/>
                  </a:lnTo>
                  <a:lnTo>
                    <a:pt x="3214" y="24"/>
                  </a:lnTo>
                  <a:lnTo>
                    <a:pt x="3222" y="26"/>
                  </a:lnTo>
                  <a:lnTo>
                    <a:pt x="3222" y="26"/>
                  </a:lnTo>
                  <a:lnTo>
                    <a:pt x="3246" y="26"/>
                  </a:lnTo>
                  <a:lnTo>
                    <a:pt x="3268" y="24"/>
                  </a:lnTo>
                  <a:lnTo>
                    <a:pt x="3268" y="24"/>
                  </a:lnTo>
                  <a:lnTo>
                    <a:pt x="3278" y="26"/>
                  </a:lnTo>
                  <a:lnTo>
                    <a:pt x="3278" y="26"/>
                  </a:lnTo>
                  <a:lnTo>
                    <a:pt x="3334" y="26"/>
                  </a:lnTo>
                  <a:lnTo>
                    <a:pt x="3390" y="26"/>
                  </a:lnTo>
                  <a:lnTo>
                    <a:pt x="3390" y="26"/>
                  </a:lnTo>
                  <a:lnTo>
                    <a:pt x="3404" y="26"/>
                  </a:lnTo>
                  <a:lnTo>
                    <a:pt x="3418" y="24"/>
                  </a:lnTo>
                  <a:lnTo>
                    <a:pt x="3418" y="24"/>
                  </a:lnTo>
                  <a:lnTo>
                    <a:pt x="3446" y="24"/>
                  </a:lnTo>
                  <a:lnTo>
                    <a:pt x="3470" y="26"/>
                  </a:lnTo>
                  <a:lnTo>
                    <a:pt x="3470" y="26"/>
                  </a:lnTo>
                  <a:lnTo>
                    <a:pt x="3496" y="26"/>
                  </a:lnTo>
                  <a:lnTo>
                    <a:pt x="3496" y="26"/>
                  </a:lnTo>
                  <a:lnTo>
                    <a:pt x="3532" y="24"/>
                  </a:lnTo>
                  <a:lnTo>
                    <a:pt x="3532" y="24"/>
                  </a:lnTo>
                  <a:lnTo>
                    <a:pt x="3544" y="24"/>
                  </a:lnTo>
                  <a:lnTo>
                    <a:pt x="3556" y="26"/>
                  </a:lnTo>
                  <a:lnTo>
                    <a:pt x="3556" y="26"/>
                  </a:lnTo>
                  <a:lnTo>
                    <a:pt x="3578" y="26"/>
                  </a:lnTo>
                  <a:lnTo>
                    <a:pt x="3598" y="26"/>
                  </a:lnTo>
                  <a:lnTo>
                    <a:pt x="3598" y="26"/>
                  </a:lnTo>
                  <a:lnTo>
                    <a:pt x="3622" y="26"/>
                  </a:lnTo>
                  <a:lnTo>
                    <a:pt x="3622" y="26"/>
                  </a:lnTo>
                  <a:lnTo>
                    <a:pt x="3634" y="26"/>
                  </a:lnTo>
                  <a:lnTo>
                    <a:pt x="3646" y="26"/>
                  </a:lnTo>
                  <a:lnTo>
                    <a:pt x="3646" y="26"/>
                  </a:lnTo>
                  <a:lnTo>
                    <a:pt x="3658" y="26"/>
                  </a:lnTo>
                  <a:lnTo>
                    <a:pt x="3670" y="26"/>
                  </a:lnTo>
                  <a:lnTo>
                    <a:pt x="3670" y="26"/>
                  </a:lnTo>
                  <a:lnTo>
                    <a:pt x="3706" y="26"/>
                  </a:lnTo>
                  <a:lnTo>
                    <a:pt x="3742" y="26"/>
                  </a:lnTo>
                  <a:lnTo>
                    <a:pt x="3742" y="26"/>
                  </a:lnTo>
                  <a:lnTo>
                    <a:pt x="3788" y="26"/>
                  </a:lnTo>
                  <a:lnTo>
                    <a:pt x="3788" y="26"/>
                  </a:lnTo>
                  <a:lnTo>
                    <a:pt x="3810" y="28"/>
                  </a:lnTo>
                  <a:lnTo>
                    <a:pt x="3810" y="28"/>
                  </a:lnTo>
                  <a:lnTo>
                    <a:pt x="3816" y="26"/>
                  </a:lnTo>
                  <a:lnTo>
                    <a:pt x="3816" y="26"/>
                  </a:lnTo>
                  <a:lnTo>
                    <a:pt x="3820" y="26"/>
                  </a:lnTo>
                  <a:lnTo>
                    <a:pt x="3824" y="28"/>
                  </a:lnTo>
                  <a:lnTo>
                    <a:pt x="3824" y="28"/>
                  </a:lnTo>
                  <a:lnTo>
                    <a:pt x="3832" y="26"/>
                  </a:lnTo>
                  <a:lnTo>
                    <a:pt x="3832" y="26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4"/>
                  </a:lnTo>
                  <a:lnTo>
                    <a:pt x="3850" y="24"/>
                  </a:lnTo>
                  <a:lnTo>
                    <a:pt x="3856" y="26"/>
                  </a:lnTo>
                  <a:lnTo>
                    <a:pt x="3864" y="26"/>
                  </a:lnTo>
                  <a:lnTo>
                    <a:pt x="3878" y="24"/>
                  </a:lnTo>
                  <a:lnTo>
                    <a:pt x="3878" y="24"/>
                  </a:lnTo>
                  <a:lnTo>
                    <a:pt x="3890" y="24"/>
                  </a:lnTo>
                  <a:lnTo>
                    <a:pt x="3890" y="24"/>
                  </a:lnTo>
                  <a:lnTo>
                    <a:pt x="3900" y="24"/>
                  </a:lnTo>
                  <a:lnTo>
                    <a:pt x="3906" y="22"/>
                  </a:lnTo>
                  <a:lnTo>
                    <a:pt x="3910" y="20"/>
                  </a:lnTo>
                  <a:lnTo>
                    <a:pt x="3910" y="20"/>
                  </a:lnTo>
                  <a:lnTo>
                    <a:pt x="3914" y="20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6"/>
                  </a:lnTo>
                  <a:lnTo>
                    <a:pt x="3916" y="14"/>
                  </a:lnTo>
                  <a:lnTo>
                    <a:pt x="3916" y="14"/>
                  </a:lnTo>
                  <a:lnTo>
                    <a:pt x="3868" y="14"/>
                  </a:lnTo>
                  <a:lnTo>
                    <a:pt x="3844" y="14"/>
                  </a:lnTo>
                  <a:lnTo>
                    <a:pt x="3820" y="12"/>
                  </a:lnTo>
                  <a:lnTo>
                    <a:pt x="3820" y="12"/>
                  </a:lnTo>
                  <a:close/>
                  <a:moveTo>
                    <a:pt x="744" y="10"/>
                  </a:moveTo>
                  <a:lnTo>
                    <a:pt x="744" y="10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6" y="8"/>
                  </a:lnTo>
                  <a:lnTo>
                    <a:pt x="744" y="10"/>
                  </a:lnTo>
                  <a:lnTo>
                    <a:pt x="744" y="10"/>
                  </a:lnTo>
                  <a:close/>
                  <a:moveTo>
                    <a:pt x="2874" y="18"/>
                  </a:moveTo>
                  <a:lnTo>
                    <a:pt x="2874" y="18"/>
                  </a:lnTo>
                  <a:lnTo>
                    <a:pt x="2874" y="16"/>
                  </a:lnTo>
                  <a:lnTo>
                    <a:pt x="2874" y="16"/>
                  </a:lnTo>
                  <a:lnTo>
                    <a:pt x="2876" y="18"/>
                  </a:lnTo>
                  <a:lnTo>
                    <a:pt x="2876" y="18"/>
                  </a:lnTo>
                  <a:lnTo>
                    <a:pt x="2874" y="18"/>
                  </a:lnTo>
                  <a:lnTo>
                    <a:pt x="2874" y="18"/>
                  </a:lnTo>
                  <a:close/>
                  <a:moveTo>
                    <a:pt x="3160" y="18"/>
                  </a:moveTo>
                  <a:lnTo>
                    <a:pt x="3160" y="18"/>
                  </a:lnTo>
                  <a:lnTo>
                    <a:pt x="3160" y="16"/>
                  </a:lnTo>
                  <a:lnTo>
                    <a:pt x="3160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0" y="18"/>
                  </a:lnTo>
                  <a:lnTo>
                    <a:pt x="316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7023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69988" y="1281113"/>
            <a:ext cx="3591731" cy="47910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81113"/>
            <a:ext cx="3765550" cy="47910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DF13B-F67F-4AC9-9D3E-BD49C9AC582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 bwMode="gray">
          <a:xfrm>
            <a:off x="347662" y="6160730"/>
            <a:ext cx="8449056" cy="107486"/>
            <a:chOff x="347662" y="6160730"/>
            <a:chExt cx="8449056" cy="107486"/>
          </a:xfrm>
        </p:grpSpPr>
        <p:sp>
          <p:nvSpPr>
            <p:cNvPr id="8" name="Freeform 5"/>
            <p:cNvSpPr>
              <a:spLocks/>
            </p:cNvSpPr>
            <p:nvPr userDrawn="1"/>
          </p:nvSpPr>
          <p:spPr bwMode="gray">
            <a:xfrm>
              <a:off x="347662" y="6160730"/>
              <a:ext cx="8449056" cy="107486"/>
            </a:xfrm>
            <a:custGeom>
              <a:avLst/>
              <a:gdLst>
                <a:gd name="T0" fmla="*/ 116 w 3930"/>
                <a:gd name="T1" fmla="*/ 4 h 50"/>
                <a:gd name="T2" fmla="*/ 258 w 3930"/>
                <a:gd name="T3" fmla="*/ 2 h 50"/>
                <a:gd name="T4" fmla="*/ 376 w 3930"/>
                <a:gd name="T5" fmla="*/ 2 h 50"/>
                <a:gd name="T6" fmla="*/ 494 w 3930"/>
                <a:gd name="T7" fmla="*/ 6 h 50"/>
                <a:gd name="T8" fmla="*/ 628 w 3930"/>
                <a:gd name="T9" fmla="*/ 8 h 50"/>
                <a:gd name="T10" fmla="*/ 774 w 3930"/>
                <a:gd name="T11" fmla="*/ 6 h 50"/>
                <a:gd name="T12" fmla="*/ 894 w 3930"/>
                <a:gd name="T13" fmla="*/ 4 h 50"/>
                <a:gd name="T14" fmla="*/ 1038 w 3930"/>
                <a:gd name="T15" fmla="*/ 4 h 50"/>
                <a:gd name="T16" fmla="*/ 1196 w 3930"/>
                <a:gd name="T17" fmla="*/ 2 h 50"/>
                <a:gd name="T18" fmla="*/ 1326 w 3930"/>
                <a:gd name="T19" fmla="*/ 4 h 50"/>
                <a:gd name="T20" fmla="*/ 1428 w 3930"/>
                <a:gd name="T21" fmla="*/ 4 h 50"/>
                <a:gd name="T22" fmla="*/ 1568 w 3930"/>
                <a:gd name="T23" fmla="*/ 6 h 50"/>
                <a:gd name="T24" fmla="*/ 1710 w 3930"/>
                <a:gd name="T25" fmla="*/ 6 h 50"/>
                <a:gd name="T26" fmla="*/ 1826 w 3930"/>
                <a:gd name="T27" fmla="*/ 8 h 50"/>
                <a:gd name="T28" fmla="*/ 1950 w 3930"/>
                <a:gd name="T29" fmla="*/ 4 h 50"/>
                <a:gd name="T30" fmla="*/ 2106 w 3930"/>
                <a:gd name="T31" fmla="*/ 4 h 50"/>
                <a:gd name="T32" fmla="*/ 2234 w 3930"/>
                <a:gd name="T33" fmla="*/ 2 h 50"/>
                <a:gd name="T34" fmla="*/ 2354 w 3930"/>
                <a:gd name="T35" fmla="*/ 2 h 50"/>
                <a:gd name="T36" fmla="*/ 2498 w 3930"/>
                <a:gd name="T37" fmla="*/ 6 h 50"/>
                <a:gd name="T38" fmla="*/ 2580 w 3930"/>
                <a:gd name="T39" fmla="*/ 4 h 50"/>
                <a:gd name="T40" fmla="*/ 2684 w 3930"/>
                <a:gd name="T41" fmla="*/ 4 h 50"/>
                <a:gd name="T42" fmla="*/ 2830 w 3930"/>
                <a:gd name="T43" fmla="*/ 4 h 50"/>
                <a:gd name="T44" fmla="*/ 2932 w 3930"/>
                <a:gd name="T45" fmla="*/ 6 h 50"/>
                <a:gd name="T46" fmla="*/ 3058 w 3930"/>
                <a:gd name="T47" fmla="*/ 6 h 50"/>
                <a:gd name="T48" fmla="*/ 3176 w 3930"/>
                <a:gd name="T49" fmla="*/ 10 h 50"/>
                <a:gd name="T50" fmla="*/ 3262 w 3930"/>
                <a:gd name="T51" fmla="*/ 14 h 50"/>
                <a:gd name="T52" fmla="*/ 3340 w 3930"/>
                <a:gd name="T53" fmla="*/ 12 h 50"/>
                <a:gd name="T54" fmla="*/ 3456 w 3930"/>
                <a:gd name="T55" fmla="*/ 18 h 50"/>
                <a:gd name="T56" fmla="*/ 3592 w 3930"/>
                <a:gd name="T57" fmla="*/ 16 h 50"/>
                <a:gd name="T58" fmla="*/ 3648 w 3930"/>
                <a:gd name="T59" fmla="*/ 16 h 50"/>
                <a:gd name="T60" fmla="*/ 3784 w 3930"/>
                <a:gd name="T61" fmla="*/ 20 h 50"/>
                <a:gd name="T62" fmla="*/ 3846 w 3930"/>
                <a:gd name="T63" fmla="*/ 24 h 50"/>
                <a:gd name="T64" fmla="*/ 3874 w 3930"/>
                <a:gd name="T65" fmla="*/ 36 h 50"/>
                <a:gd name="T66" fmla="*/ 3782 w 3930"/>
                <a:gd name="T67" fmla="*/ 42 h 50"/>
                <a:gd name="T68" fmla="*/ 3676 w 3930"/>
                <a:gd name="T69" fmla="*/ 46 h 50"/>
                <a:gd name="T70" fmla="*/ 3570 w 3930"/>
                <a:gd name="T71" fmla="*/ 48 h 50"/>
                <a:gd name="T72" fmla="*/ 3518 w 3930"/>
                <a:gd name="T73" fmla="*/ 48 h 50"/>
                <a:gd name="T74" fmla="*/ 3396 w 3930"/>
                <a:gd name="T75" fmla="*/ 48 h 50"/>
                <a:gd name="T76" fmla="*/ 3304 w 3930"/>
                <a:gd name="T77" fmla="*/ 48 h 50"/>
                <a:gd name="T78" fmla="*/ 3152 w 3930"/>
                <a:gd name="T79" fmla="*/ 40 h 50"/>
                <a:gd name="T80" fmla="*/ 3042 w 3930"/>
                <a:gd name="T81" fmla="*/ 42 h 50"/>
                <a:gd name="T82" fmla="*/ 2898 w 3930"/>
                <a:gd name="T83" fmla="*/ 36 h 50"/>
                <a:gd name="T84" fmla="*/ 2814 w 3930"/>
                <a:gd name="T85" fmla="*/ 38 h 50"/>
                <a:gd name="T86" fmla="*/ 2692 w 3930"/>
                <a:gd name="T87" fmla="*/ 36 h 50"/>
                <a:gd name="T88" fmla="*/ 2588 w 3930"/>
                <a:gd name="T89" fmla="*/ 34 h 50"/>
                <a:gd name="T90" fmla="*/ 2466 w 3930"/>
                <a:gd name="T91" fmla="*/ 38 h 50"/>
                <a:gd name="T92" fmla="*/ 2356 w 3930"/>
                <a:gd name="T93" fmla="*/ 36 h 50"/>
                <a:gd name="T94" fmla="*/ 2212 w 3930"/>
                <a:gd name="T95" fmla="*/ 40 h 50"/>
                <a:gd name="T96" fmla="*/ 2040 w 3930"/>
                <a:gd name="T97" fmla="*/ 40 h 50"/>
                <a:gd name="T98" fmla="*/ 1922 w 3930"/>
                <a:gd name="T99" fmla="*/ 40 h 50"/>
                <a:gd name="T100" fmla="*/ 1804 w 3930"/>
                <a:gd name="T101" fmla="*/ 42 h 50"/>
                <a:gd name="T102" fmla="*/ 1642 w 3930"/>
                <a:gd name="T103" fmla="*/ 44 h 50"/>
                <a:gd name="T104" fmla="*/ 1492 w 3930"/>
                <a:gd name="T105" fmla="*/ 46 h 50"/>
                <a:gd name="T106" fmla="*/ 1354 w 3930"/>
                <a:gd name="T107" fmla="*/ 44 h 50"/>
                <a:gd name="T108" fmla="*/ 1180 w 3930"/>
                <a:gd name="T109" fmla="*/ 44 h 50"/>
                <a:gd name="T110" fmla="*/ 1052 w 3930"/>
                <a:gd name="T111" fmla="*/ 46 h 50"/>
                <a:gd name="T112" fmla="*/ 936 w 3930"/>
                <a:gd name="T113" fmla="*/ 44 h 50"/>
                <a:gd name="T114" fmla="*/ 790 w 3930"/>
                <a:gd name="T115" fmla="*/ 40 h 50"/>
                <a:gd name="T116" fmla="*/ 636 w 3930"/>
                <a:gd name="T117" fmla="*/ 42 h 50"/>
                <a:gd name="T118" fmla="*/ 494 w 3930"/>
                <a:gd name="T119" fmla="*/ 46 h 50"/>
                <a:gd name="T120" fmla="*/ 362 w 3930"/>
                <a:gd name="T121" fmla="*/ 42 h 50"/>
                <a:gd name="T122" fmla="*/ 222 w 3930"/>
                <a:gd name="T123" fmla="*/ 40 h 50"/>
                <a:gd name="T124" fmla="*/ 70 w 3930"/>
                <a:gd name="T125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30" h="50">
                  <a:moveTo>
                    <a:pt x="2" y="14"/>
                  </a:move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0" y="4"/>
                  </a:lnTo>
                  <a:lnTo>
                    <a:pt x="82" y="2"/>
                  </a:lnTo>
                  <a:lnTo>
                    <a:pt x="84" y="2"/>
                  </a:lnTo>
                  <a:lnTo>
                    <a:pt x="84" y="2"/>
                  </a:lnTo>
                  <a:lnTo>
                    <a:pt x="86" y="2"/>
                  </a:lnTo>
                  <a:lnTo>
                    <a:pt x="86" y="2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8" y="2"/>
                  </a:lnTo>
                  <a:lnTo>
                    <a:pt x="98" y="2"/>
                  </a:lnTo>
                  <a:lnTo>
                    <a:pt x="102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8" y="4"/>
                  </a:lnTo>
                  <a:lnTo>
                    <a:pt x="108" y="4"/>
                  </a:lnTo>
                  <a:lnTo>
                    <a:pt x="110" y="4"/>
                  </a:lnTo>
                  <a:lnTo>
                    <a:pt x="112" y="6"/>
                  </a:lnTo>
                  <a:lnTo>
                    <a:pt x="112" y="6"/>
                  </a:lnTo>
                  <a:lnTo>
                    <a:pt x="116" y="4"/>
                  </a:lnTo>
                  <a:lnTo>
                    <a:pt x="116" y="4"/>
                  </a:lnTo>
                  <a:lnTo>
                    <a:pt x="120" y="4"/>
                  </a:lnTo>
                  <a:lnTo>
                    <a:pt x="120" y="4"/>
                  </a:lnTo>
                  <a:lnTo>
                    <a:pt x="124" y="4"/>
                  </a:lnTo>
                  <a:lnTo>
                    <a:pt x="124" y="4"/>
                  </a:lnTo>
                  <a:lnTo>
                    <a:pt x="128" y="4"/>
                  </a:lnTo>
                  <a:lnTo>
                    <a:pt x="134" y="4"/>
                  </a:lnTo>
                  <a:lnTo>
                    <a:pt x="134" y="4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8" y="2"/>
                  </a:lnTo>
                  <a:lnTo>
                    <a:pt x="138" y="2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46" y="2"/>
                  </a:lnTo>
                  <a:lnTo>
                    <a:pt x="146" y="2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50" y="2"/>
                  </a:lnTo>
                  <a:lnTo>
                    <a:pt x="150" y="2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4" y="2"/>
                  </a:lnTo>
                  <a:lnTo>
                    <a:pt x="164" y="2"/>
                  </a:lnTo>
                  <a:lnTo>
                    <a:pt x="168" y="2"/>
                  </a:lnTo>
                  <a:lnTo>
                    <a:pt x="174" y="4"/>
                  </a:lnTo>
                  <a:lnTo>
                    <a:pt x="174" y="4"/>
                  </a:lnTo>
                  <a:lnTo>
                    <a:pt x="178" y="2"/>
                  </a:lnTo>
                  <a:lnTo>
                    <a:pt x="178" y="2"/>
                  </a:lnTo>
                  <a:lnTo>
                    <a:pt x="180" y="4"/>
                  </a:lnTo>
                  <a:lnTo>
                    <a:pt x="180" y="4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86" y="2"/>
                  </a:lnTo>
                  <a:lnTo>
                    <a:pt x="186" y="2"/>
                  </a:lnTo>
                  <a:lnTo>
                    <a:pt x="188" y="4"/>
                  </a:lnTo>
                  <a:lnTo>
                    <a:pt x="188" y="4"/>
                  </a:lnTo>
                  <a:lnTo>
                    <a:pt x="190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2"/>
                  </a:lnTo>
                  <a:lnTo>
                    <a:pt x="196" y="2"/>
                  </a:lnTo>
                  <a:lnTo>
                    <a:pt x="196" y="2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4" y="4"/>
                  </a:lnTo>
                  <a:lnTo>
                    <a:pt x="204" y="4"/>
                  </a:lnTo>
                  <a:lnTo>
                    <a:pt x="210" y="2"/>
                  </a:lnTo>
                  <a:lnTo>
                    <a:pt x="210" y="2"/>
                  </a:lnTo>
                  <a:lnTo>
                    <a:pt x="212" y="2"/>
                  </a:lnTo>
                  <a:lnTo>
                    <a:pt x="212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4"/>
                  </a:lnTo>
                  <a:lnTo>
                    <a:pt x="214" y="4"/>
                  </a:lnTo>
                  <a:lnTo>
                    <a:pt x="216" y="4"/>
                  </a:lnTo>
                  <a:lnTo>
                    <a:pt x="21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24" y="4"/>
                  </a:lnTo>
                  <a:lnTo>
                    <a:pt x="224" y="4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8" y="2"/>
                  </a:lnTo>
                  <a:lnTo>
                    <a:pt x="238" y="2"/>
                  </a:lnTo>
                  <a:lnTo>
                    <a:pt x="244" y="2"/>
                  </a:lnTo>
                  <a:lnTo>
                    <a:pt x="244" y="2"/>
                  </a:lnTo>
                  <a:lnTo>
                    <a:pt x="248" y="2"/>
                  </a:lnTo>
                  <a:lnTo>
                    <a:pt x="248" y="2"/>
                  </a:lnTo>
                  <a:lnTo>
                    <a:pt x="252" y="2"/>
                  </a:lnTo>
                  <a:lnTo>
                    <a:pt x="252" y="2"/>
                  </a:lnTo>
                  <a:lnTo>
                    <a:pt x="256" y="2"/>
                  </a:lnTo>
                  <a:lnTo>
                    <a:pt x="256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60" y="2"/>
                  </a:lnTo>
                  <a:lnTo>
                    <a:pt x="260" y="2"/>
                  </a:lnTo>
                  <a:lnTo>
                    <a:pt x="262" y="2"/>
                  </a:lnTo>
                  <a:lnTo>
                    <a:pt x="262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70" y="2"/>
                  </a:lnTo>
                  <a:lnTo>
                    <a:pt x="270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8" y="2"/>
                  </a:lnTo>
                  <a:lnTo>
                    <a:pt x="278" y="2"/>
                  </a:lnTo>
                  <a:lnTo>
                    <a:pt x="280" y="2"/>
                  </a:lnTo>
                  <a:lnTo>
                    <a:pt x="280" y="2"/>
                  </a:lnTo>
                  <a:lnTo>
                    <a:pt x="280" y="4"/>
                  </a:lnTo>
                  <a:lnTo>
                    <a:pt x="280" y="4"/>
                  </a:lnTo>
                  <a:lnTo>
                    <a:pt x="282" y="2"/>
                  </a:lnTo>
                  <a:lnTo>
                    <a:pt x="282" y="2"/>
                  </a:lnTo>
                  <a:lnTo>
                    <a:pt x="288" y="2"/>
                  </a:lnTo>
                  <a:lnTo>
                    <a:pt x="288" y="2"/>
                  </a:lnTo>
                  <a:lnTo>
                    <a:pt x="290" y="2"/>
                  </a:lnTo>
                  <a:lnTo>
                    <a:pt x="290" y="2"/>
                  </a:lnTo>
                  <a:lnTo>
                    <a:pt x="296" y="2"/>
                  </a:lnTo>
                  <a:lnTo>
                    <a:pt x="296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302" y="2"/>
                  </a:lnTo>
                  <a:lnTo>
                    <a:pt x="302" y="2"/>
                  </a:lnTo>
                  <a:lnTo>
                    <a:pt x="306" y="2"/>
                  </a:lnTo>
                  <a:lnTo>
                    <a:pt x="306" y="2"/>
                  </a:lnTo>
                  <a:lnTo>
                    <a:pt x="310" y="2"/>
                  </a:lnTo>
                  <a:lnTo>
                    <a:pt x="312" y="2"/>
                  </a:lnTo>
                  <a:lnTo>
                    <a:pt x="312" y="2"/>
                  </a:lnTo>
                  <a:lnTo>
                    <a:pt x="318" y="2"/>
                  </a:lnTo>
                  <a:lnTo>
                    <a:pt x="322" y="2"/>
                  </a:lnTo>
                  <a:lnTo>
                    <a:pt x="322" y="2"/>
                  </a:lnTo>
                  <a:lnTo>
                    <a:pt x="324" y="4"/>
                  </a:lnTo>
                  <a:lnTo>
                    <a:pt x="324" y="4"/>
                  </a:lnTo>
                  <a:lnTo>
                    <a:pt x="324" y="2"/>
                  </a:lnTo>
                  <a:lnTo>
                    <a:pt x="326" y="2"/>
                  </a:lnTo>
                  <a:lnTo>
                    <a:pt x="326" y="2"/>
                  </a:lnTo>
                  <a:lnTo>
                    <a:pt x="332" y="2"/>
                  </a:lnTo>
                  <a:lnTo>
                    <a:pt x="332" y="2"/>
                  </a:lnTo>
                  <a:lnTo>
                    <a:pt x="336" y="2"/>
                  </a:lnTo>
                  <a:lnTo>
                    <a:pt x="342" y="2"/>
                  </a:lnTo>
                  <a:lnTo>
                    <a:pt x="342" y="2"/>
                  </a:lnTo>
                  <a:lnTo>
                    <a:pt x="344" y="2"/>
                  </a:lnTo>
                  <a:lnTo>
                    <a:pt x="348" y="2"/>
                  </a:lnTo>
                  <a:lnTo>
                    <a:pt x="348" y="2"/>
                  </a:lnTo>
                  <a:lnTo>
                    <a:pt x="352" y="2"/>
                  </a:lnTo>
                  <a:lnTo>
                    <a:pt x="352" y="2"/>
                  </a:lnTo>
                  <a:lnTo>
                    <a:pt x="354" y="2"/>
                  </a:lnTo>
                  <a:lnTo>
                    <a:pt x="354" y="2"/>
                  </a:lnTo>
                  <a:lnTo>
                    <a:pt x="358" y="2"/>
                  </a:lnTo>
                  <a:lnTo>
                    <a:pt x="360" y="2"/>
                  </a:lnTo>
                  <a:lnTo>
                    <a:pt x="360" y="2"/>
                  </a:lnTo>
                  <a:lnTo>
                    <a:pt x="360" y="4"/>
                  </a:lnTo>
                  <a:lnTo>
                    <a:pt x="360" y="6"/>
                  </a:lnTo>
                  <a:lnTo>
                    <a:pt x="360" y="6"/>
                  </a:lnTo>
                  <a:lnTo>
                    <a:pt x="362" y="4"/>
                  </a:lnTo>
                  <a:lnTo>
                    <a:pt x="364" y="2"/>
                  </a:lnTo>
                  <a:lnTo>
                    <a:pt x="364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4" y="4"/>
                  </a:lnTo>
                  <a:lnTo>
                    <a:pt x="374" y="4"/>
                  </a:lnTo>
                  <a:lnTo>
                    <a:pt x="376" y="2"/>
                  </a:lnTo>
                  <a:lnTo>
                    <a:pt x="376" y="2"/>
                  </a:lnTo>
                  <a:lnTo>
                    <a:pt x="378" y="4"/>
                  </a:lnTo>
                  <a:lnTo>
                    <a:pt x="378" y="4"/>
                  </a:lnTo>
                  <a:lnTo>
                    <a:pt x="384" y="4"/>
                  </a:lnTo>
                  <a:lnTo>
                    <a:pt x="384" y="4"/>
                  </a:lnTo>
                  <a:lnTo>
                    <a:pt x="386" y="4"/>
                  </a:lnTo>
                  <a:lnTo>
                    <a:pt x="386" y="4"/>
                  </a:lnTo>
                  <a:lnTo>
                    <a:pt x="390" y="4"/>
                  </a:lnTo>
                  <a:lnTo>
                    <a:pt x="390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6" y="6"/>
                  </a:lnTo>
                  <a:lnTo>
                    <a:pt x="396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402" y="4"/>
                  </a:lnTo>
                  <a:lnTo>
                    <a:pt x="402" y="4"/>
                  </a:lnTo>
                  <a:lnTo>
                    <a:pt x="406" y="6"/>
                  </a:lnTo>
                  <a:lnTo>
                    <a:pt x="406" y="6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2" y="6"/>
                  </a:lnTo>
                  <a:lnTo>
                    <a:pt x="412" y="4"/>
                  </a:lnTo>
                  <a:lnTo>
                    <a:pt x="412" y="4"/>
                  </a:lnTo>
                  <a:lnTo>
                    <a:pt x="420" y="4"/>
                  </a:lnTo>
                  <a:lnTo>
                    <a:pt x="420" y="4"/>
                  </a:lnTo>
                  <a:lnTo>
                    <a:pt x="424" y="4"/>
                  </a:lnTo>
                  <a:lnTo>
                    <a:pt x="424" y="4"/>
                  </a:lnTo>
                  <a:lnTo>
                    <a:pt x="428" y="6"/>
                  </a:lnTo>
                  <a:lnTo>
                    <a:pt x="428" y="6"/>
                  </a:lnTo>
                  <a:lnTo>
                    <a:pt x="430" y="4"/>
                  </a:lnTo>
                  <a:lnTo>
                    <a:pt x="430" y="4"/>
                  </a:lnTo>
                  <a:lnTo>
                    <a:pt x="432" y="6"/>
                  </a:lnTo>
                  <a:lnTo>
                    <a:pt x="432" y="6"/>
                  </a:lnTo>
                  <a:lnTo>
                    <a:pt x="436" y="4"/>
                  </a:lnTo>
                  <a:lnTo>
                    <a:pt x="436" y="4"/>
                  </a:lnTo>
                  <a:lnTo>
                    <a:pt x="442" y="4"/>
                  </a:lnTo>
                  <a:lnTo>
                    <a:pt x="442" y="4"/>
                  </a:lnTo>
                  <a:lnTo>
                    <a:pt x="446" y="4"/>
                  </a:lnTo>
                  <a:lnTo>
                    <a:pt x="446" y="4"/>
                  </a:lnTo>
                  <a:lnTo>
                    <a:pt x="448" y="4"/>
                  </a:lnTo>
                  <a:lnTo>
                    <a:pt x="448" y="4"/>
                  </a:lnTo>
                  <a:lnTo>
                    <a:pt x="450" y="6"/>
                  </a:lnTo>
                  <a:lnTo>
                    <a:pt x="450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8" y="6"/>
                  </a:lnTo>
                  <a:lnTo>
                    <a:pt x="458" y="6"/>
                  </a:lnTo>
                  <a:lnTo>
                    <a:pt x="458" y="8"/>
                  </a:lnTo>
                  <a:lnTo>
                    <a:pt x="458" y="8"/>
                  </a:lnTo>
                  <a:lnTo>
                    <a:pt x="460" y="6"/>
                  </a:lnTo>
                  <a:lnTo>
                    <a:pt x="460" y="6"/>
                  </a:lnTo>
                  <a:lnTo>
                    <a:pt x="464" y="8"/>
                  </a:lnTo>
                  <a:lnTo>
                    <a:pt x="464" y="8"/>
                  </a:lnTo>
                  <a:lnTo>
                    <a:pt x="468" y="6"/>
                  </a:lnTo>
                  <a:lnTo>
                    <a:pt x="468" y="6"/>
                  </a:lnTo>
                  <a:lnTo>
                    <a:pt x="472" y="6"/>
                  </a:lnTo>
                  <a:lnTo>
                    <a:pt x="472" y="6"/>
                  </a:lnTo>
                  <a:lnTo>
                    <a:pt x="476" y="6"/>
                  </a:lnTo>
                  <a:lnTo>
                    <a:pt x="476" y="6"/>
                  </a:lnTo>
                  <a:lnTo>
                    <a:pt x="478" y="6"/>
                  </a:lnTo>
                  <a:lnTo>
                    <a:pt x="478" y="6"/>
                  </a:lnTo>
                  <a:lnTo>
                    <a:pt x="482" y="6"/>
                  </a:lnTo>
                  <a:lnTo>
                    <a:pt x="482" y="6"/>
                  </a:lnTo>
                  <a:lnTo>
                    <a:pt x="484" y="6"/>
                  </a:lnTo>
                  <a:lnTo>
                    <a:pt x="484" y="6"/>
                  </a:lnTo>
                  <a:lnTo>
                    <a:pt x="490" y="4"/>
                  </a:lnTo>
                  <a:lnTo>
                    <a:pt x="490" y="4"/>
                  </a:lnTo>
                  <a:lnTo>
                    <a:pt x="490" y="6"/>
                  </a:lnTo>
                  <a:lnTo>
                    <a:pt x="490" y="6"/>
                  </a:lnTo>
                  <a:lnTo>
                    <a:pt x="494" y="6"/>
                  </a:lnTo>
                  <a:lnTo>
                    <a:pt x="494" y="6"/>
                  </a:lnTo>
                  <a:lnTo>
                    <a:pt x="498" y="6"/>
                  </a:lnTo>
                  <a:lnTo>
                    <a:pt x="498" y="6"/>
                  </a:lnTo>
                  <a:lnTo>
                    <a:pt x="506" y="6"/>
                  </a:lnTo>
                  <a:lnTo>
                    <a:pt x="516" y="6"/>
                  </a:lnTo>
                  <a:lnTo>
                    <a:pt x="516" y="6"/>
                  </a:lnTo>
                  <a:lnTo>
                    <a:pt x="518" y="6"/>
                  </a:lnTo>
                  <a:lnTo>
                    <a:pt x="518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4" y="6"/>
                  </a:lnTo>
                  <a:lnTo>
                    <a:pt x="524" y="6"/>
                  </a:lnTo>
                  <a:lnTo>
                    <a:pt x="526" y="6"/>
                  </a:lnTo>
                  <a:lnTo>
                    <a:pt x="526" y="6"/>
                  </a:lnTo>
                  <a:lnTo>
                    <a:pt x="528" y="6"/>
                  </a:lnTo>
                  <a:lnTo>
                    <a:pt x="528" y="6"/>
                  </a:lnTo>
                  <a:lnTo>
                    <a:pt x="530" y="6"/>
                  </a:lnTo>
                  <a:lnTo>
                    <a:pt x="530" y="6"/>
                  </a:lnTo>
                  <a:lnTo>
                    <a:pt x="532" y="6"/>
                  </a:lnTo>
                  <a:lnTo>
                    <a:pt x="532" y="6"/>
                  </a:lnTo>
                  <a:lnTo>
                    <a:pt x="534" y="6"/>
                  </a:lnTo>
                  <a:lnTo>
                    <a:pt x="534" y="6"/>
                  </a:lnTo>
                  <a:lnTo>
                    <a:pt x="536" y="6"/>
                  </a:lnTo>
                  <a:lnTo>
                    <a:pt x="536" y="6"/>
                  </a:lnTo>
                  <a:lnTo>
                    <a:pt x="540" y="4"/>
                  </a:lnTo>
                  <a:lnTo>
                    <a:pt x="540" y="4"/>
                  </a:lnTo>
                  <a:lnTo>
                    <a:pt x="542" y="4"/>
                  </a:lnTo>
                  <a:lnTo>
                    <a:pt x="542" y="4"/>
                  </a:lnTo>
                  <a:lnTo>
                    <a:pt x="544" y="4"/>
                  </a:lnTo>
                  <a:lnTo>
                    <a:pt x="544" y="4"/>
                  </a:lnTo>
                  <a:lnTo>
                    <a:pt x="548" y="4"/>
                  </a:lnTo>
                  <a:lnTo>
                    <a:pt x="548" y="4"/>
                  </a:lnTo>
                  <a:lnTo>
                    <a:pt x="550" y="4"/>
                  </a:lnTo>
                  <a:lnTo>
                    <a:pt x="550" y="4"/>
                  </a:lnTo>
                  <a:lnTo>
                    <a:pt x="556" y="4"/>
                  </a:lnTo>
                  <a:lnTo>
                    <a:pt x="560" y="4"/>
                  </a:lnTo>
                  <a:lnTo>
                    <a:pt x="560" y="4"/>
                  </a:lnTo>
                  <a:lnTo>
                    <a:pt x="562" y="6"/>
                  </a:lnTo>
                  <a:lnTo>
                    <a:pt x="562" y="6"/>
                  </a:lnTo>
                  <a:lnTo>
                    <a:pt x="568" y="6"/>
                  </a:lnTo>
                  <a:lnTo>
                    <a:pt x="568" y="6"/>
                  </a:lnTo>
                  <a:lnTo>
                    <a:pt x="570" y="4"/>
                  </a:lnTo>
                  <a:lnTo>
                    <a:pt x="570" y="4"/>
                  </a:lnTo>
                  <a:lnTo>
                    <a:pt x="572" y="4"/>
                  </a:lnTo>
                  <a:lnTo>
                    <a:pt x="572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8" y="6"/>
                  </a:lnTo>
                  <a:lnTo>
                    <a:pt x="578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6" y="6"/>
                  </a:lnTo>
                  <a:lnTo>
                    <a:pt x="586" y="6"/>
                  </a:lnTo>
                  <a:lnTo>
                    <a:pt x="590" y="6"/>
                  </a:lnTo>
                  <a:lnTo>
                    <a:pt x="590" y="6"/>
                  </a:lnTo>
                  <a:lnTo>
                    <a:pt x="592" y="4"/>
                  </a:lnTo>
                  <a:lnTo>
                    <a:pt x="592" y="4"/>
                  </a:lnTo>
                  <a:lnTo>
                    <a:pt x="594" y="4"/>
                  </a:lnTo>
                  <a:lnTo>
                    <a:pt x="596" y="6"/>
                  </a:lnTo>
                  <a:lnTo>
                    <a:pt x="596" y="6"/>
                  </a:lnTo>
                  <a:lnTo>
                    <a:pt x="600" y="8"/>
                  </a:lnTo>
                  <a:lnTo>
                    <a:pt x="600" y="8"/>
                  </a:lnTo>
                  <a:lnTo>
                    <a:pt x="602" y="8"/>
                  </a:lnTo>
                  <a:lnTo>
                    <a:pt x="604" y="8"/>
                  </a:lnTo>
                  <a:lnTo>
                    <a:pt x="604" y="8"/>
                  </a:lnTo>
                  <a:lnTo>
                    <a:pt x="606" y="8"/>
                  </a:lnTo>
                  <a:lnTo>
                    <a:pt x="606" y="8"/>
                  </a:lnTo>
                  <a:lnTo>
                    <a:pt x="612" y="8"/>
                  </a:lnTo>
                  <a:lnTo>
                    <a:pt x="612" y="8"/>
                  </a:lnTo>
                  <a:lnTo>
                    <a:pt x="616" y="6"/>
                  </a:lnTo>
                  <a:lnTo>
                    <a:pt x="616" y="6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20" y="10"/>
                  </a:lnTo>
                  <a:lnTo>
                    <a:pt x="620" y="10"/>
                  </a:lnTo>
                  <a:lnTo>
                    <a:pt x="628" y="8"/>
                  </a:lnTo>
                  <a:lnTo>
                    <a:pt x="628" y="8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634" y="8"/>
                  </a:lnTo>
                  <a:lnTo>
                    <a:pt x="634" y="8"/>
                  </a:lnTo>
                  <a:lnTo>
                    <a:pt x="636" y="6"/>
                  </a:lnTo>
                  <a:lnTo>
                    <a:pt x="636" y="6"/>
                  </a:lnTo>
                  <a:lnTo>
                    <a:pt x="644" y="6"/>
                  </a:lnTo>
                  <a:lnTo>
                    <a:pt x="644" y="6"/>
                  </a:lnTo>
                  <a:lnTo>
                    <a:pt x="646" y="6"/>
                  </a:lnTo>
                  <a:lnTo>
                    <a:pt x="646" y="6"/>
                  </a:lnTo>
                  <a:lnTo>
                    <a:pt x="650" y="4"/>
                  </a:lnTo>
                  <a:lnTo>
                    <a:pt x="650" y="4"/>
                  </a:lnTo>
                  <a:lnTo>
                    <a:pt x="652" y="6"/>
                  </a:lnTo>
                  <a:lnTo>
                    <a:pt x="652" y="6"/>
                  </a:lnTo>
                  <a:lnTo>
                    <a:pt x="658" y="6"/>
                  </a:lnTo>
                  <a:lnTo>
                    <a:pt x="658" y="6"/>
                  </a:lnTo>
                  <a:lnTo>
                    <a:pt x="660" y="6"/>
                  </a:lnTo>
                  <a:lnTo>
                    <a:pt x="660" y="6"/>
                  </a:lnTo>
                  <a:lnTo>
                    <a:pt x="664" y="4"/>
                  </a:lnTo>
                  <a:lnTo>
                    <a:pt x="664" y="4"/>
                  </a:lnTo>
                  <a:lnTo>
                    <a:pt x="664" y="6"/>
                  </a:lnTo>
                  <a:lnTo>
                    <a:pt x="664" y="6"/>
                  </a:lnTo>
                  <a:lnTo>
                    <a:pt x="668" y="6"/>
                  </a:lnTo>
                  <a:lnTo>
                    <a:pt x="668" y="6"/>
                  </a:lnTo>
                  <a:lnTo>
                    <a:pt x="670" y="6"/>
                  </a:lnTo>
                  <a:lnTo>
                    <a:pt x="670" y="6"/>
                  </a:lnTo>
                  <a:lnTo>
                    <a:pt x="674" y="6"/>
                  </a:lnTo>
                  <a:lnTo>
                    <a:pt x="674" y="6"/>
                  </a:lnTo>
                  <a:lnTo>
                    <a:pt x="676" y="6"/>
                  </a:lnTo>
                  <a:lnTo>
                    <a:pt x="678" y="6"/>
                  </a:lnTo>
                  <a:lnTo>
                    <a:pt x="678" y="6"/>
                  </a:lnTo>
                  <a:lnTo>
                    <a:pt x="682" y="4"/>
                  </a:lnTo>
                  <a:lnTo>
                    <a:pt x="682" y="4"/>
                  </a:lnTo>
                  <a:lnTo>
                    <a:pt x="684" y="4"/>
                  </a:lnTo>
                  <a:lnTo>
                    <a:pt x="684" y="4"/>
                  </a:lnTo>
                  <a:lnTo>
                    <a:pt x="686" y="4"/>
                  </a:lnTo>
                  <a:lnTo>
                    <a:pt x="686" y="4"/>
                  </a:lnTo>
                  <a:lnTo>
                    <a:pt x="688" y="4"/>
                  </a:lnTo>
                  <a:lnTo>
                    <a:pt x="688" y="4"/>
                  </a:lnTo>
                  <a:lnTo>
                    <a:pt x="690" y="6"/>
                  </a:lnTo>
                  <a:lnTo>
                    <a:pt x="690" y="6"/>
                  </a:lnTo>
                  <a:lnTo>
                    <a:pt x="692" y="6"/>
                  </a:lnTo>
                  <a:lnTo>
                    <a:pt x="692" y="6"/>
                  </a:lnTo>
                  <a:lnTo>
                    <a:pt x="696" y="6"/>
                  </a:lnTo>
                  <a:lnTo>
                    <a:pt x="696" y="6"/>
                  </a:lnTo>
                  <a:lnTo>
                    <a:pt x="700" y="6"/>
                  </a:lnTo>
                  <a:lnTo>
                    <a:pt x="700" y="6"/>
                  </a:lnTo>
                  <a:lnTo>
                    <a:pt x="706" y="6"/>
                  </a:lnTo>
                  <a:lnTo>
                    <a:pt x="706" y="6"/>
                  </a:lnTo>
                  <a:lnTo>
                    <a:pt x="706" y="8"/>
                  </a:lnTo>
                  <a:lnTo>
                    <a:pt x="706" y="8"/>
                  </a:lnTo>
                  <a:lnTo>
                    <a:pt x="708" y="10"/>
                  </a:lnTo>
                  <a:lnTo>
                    <a:pt x="708" y="10"/>
                  </a:lnTo>
                  <a:lnTo>
                    <a:pt x="712" y="10"/>
                  </a:lnTo>
                  <a:lnTo>
                    <a:pt x="712" y="10"/>
                  </a:lnTo>
                  <a:lnTo>
                    <a:pt x="716" y="8"/>
                  </a:lnTo>
                  <a:lnTo>
                    <a:pt x="716" y="8"/>
                  </a:lnTo>
                  <a:lnTo>
                    <a:pt x="722" y="8"/>
                  </a:lnTo>
                  <a:lnTo>
                    <a:pt x="722" y="8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34" y="4"/>
                  </a:lnTo>
                  <a:lnTo>
                    <a:pt x="734" y="4"/>
                  </a:lnTo>
                  <a:lnTo>
                    <a:pt x="746" y="4"/>
                  </a:lnTo>
                  <a:lnTo>
                    <a:pt x="746" y="4"/>
                  </a:lnTo>
                  <a:lnTo>
                    <a:pt x="746" y="6"/>
                  </a:lnTo>
                  <a:lnTo>
                    <a:pt x="746" y="6"/>
                  </a:lnTo>
                  <a:lnTo>
                    <a:pt x="750" y="6"/>
                  </a:lnTo>
                  <a:lnTo>
                    <a:pt x="754" y="6"/>
                  </a:lnTo>
                  <a:lnTo>
                    <a:pt x="754" y="6"/>
                  </a:lnTo>
                  <a:lnTo>
                    <a:pt x="764" y="6"/>
                  </a:lnTo>
                  <a:lnTo>
                    <a:pt x="764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70" y="6"/>
                  </a:lnTo>
                  <a:lnTo>
                    <a:pt x="770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8" y="8"/>
                  </a:lnTo>
                  <a:lnTo>
                    <a:pt x="778" y="8"/>
                  </a:lnTo>
                  <a:lnTo>
                    <a:pt x="780" y="8"/>
                  </a:lnTo>
                  <a:lnTo>
                    <a:pt x="780" y="8"/>
                  </a:lnTo>
                  <a:lnTo>
                    <a:pt x="780" y="6"/>
                  </a:lnTo>
                  <a:lnTo>
                    <a:pt x="780" y="6"/>
                  </a:lnTo>
                  <a:lnTo>
                    <a:pt x="784" y="6"/>
                  </a:lnTo>
                  <a:lnTo>
                    <a:pt x="786" y="6"/>
                  </a:lnTo>
                  <a:lnTo>
                    <a:pt x="786" y="6"/>
                  </a:lnTo>
                  <a:lnTo>
                    <a:pt x="788" y="8"/>
                  </a:lnTo>
                  <a:lnTo>
                    <a:pt x="788" y="8"/>
                  </a:lnTo>
                  <a:lnTo>
                    <a:pt x="790" y="8"/>
                  </a:lnTo>
                  <a:lnTo>
                    <a:pt x="790" y="8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8" y="6"/>
                  </a:lnTo>
                  <a:lnTo>
                    <a:pt x="798" y="6"/>
                  </a:lnTo>
                  <a:lnTo>
                    <a:pt x="800" y="6"/>
                  </a:lnTo>
                  <a:lnTo>
                    <a:pt x="800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8" y="6"/>
                  </a:lnTo>
                  <a:lnTo>
                    <a:pt x="808" y="6"/>
                  </a:lnTo>
                  <a:lnTo>
                    <a:pt x="810" y="6"/>
                  </a:lnTo>
                  <a:lnTo>
                    <a:pt x="810" y="6"/>
                  </a:lnTo>
                  <a:lnTo>
                    <a:pt x="812" y="4"/>
                  </a:lnTo>
                  <a:lnTo>
                    <a:pt x="812" y="4"/>
                  </a:lnTo>
                  <a:lnTo>
                    <a:pt x="816" y="4"/>
                  </a:lnTo>
                  <a:lnTo>
                    <a:pt x="816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20" y="4"/>
                  </a:lnTo>
                  <a:lnTo>
                    <a:pt x="820" y="4"/>
                  </a:lnTo>
                  <a:lnTo>
                    <a:pt x="822" y="4"/>
                  </a:lnTo>
                  <a:lnTo>
                    <a:pt x="822" y="4"/>
                  </a:lnTo>
                  <a:lnTo>
                    <a:pt x="826" y="4"/>
                  </a:lnTo>
                  <a:lnTo>
                    <a:pt x="826" y="4"/>
                  </a:lnTo>
                  <a:lnTo>
                    <a:pt x="832" y="4"/>
                  </a:lnTo>
                  <a:lnTo>
                    <a:pt x="832" y="4"/>
                  </a:lnTo>
                  <a:lnTo>
                    <a:pt x="834" y="4"/>
                  </a:lnTo>
                  <a:lnTo>
                    <a:pt x="834" y="4"/>
                  </a:lnTo>
                  <a:lnTo>
                    <a:pt x="838" y="4"/>
                  </a:lnTo>
                  <a:lnTo>
                    <a:pt x="838" y="4"/>
                  </a:lnTo>
                  <a:lnTo>
                    <a:pt x="840" y="4"/>
                  </a:lnTo>
                  <a:lnTo>
                    <a:pt x="840" y="4"/>
                  </a:lnTo>
                  <a:lnTo>
                    <a:pt x="848" y="4"/>
                  </a:lnTo>
                  <a:lnTo>
                    <a:pt x="848" y="4"/>
                  </a:lnTo>
                  <a:lnTo>
                    <a:pt x="850" y="6"/>
                  </a:lnTo>
                  <a:lnTo>
                    <a:pt x="850" y="6"/>
                  </a:lnTo>
                  <a:lnTo>
                    <a:pt x="852" y="6"/>
                  </a:lnTo>
                  <a:lnTo>
                    <a:pt x="852" y="6"/>
                  </a:lnTo>
                  <a:lnTo>
                    <a:pt x="854" y="6"/>
                  </a:lnTo>
                  <a:lnTo>
                    <a:pt x="854" y="6"/>
                  </a:lnTo>
                  <a:lnTo>
                    <a:pt x="856" y="6"/>
                  </a:lnTo>
                  <a:lnTo>
                    <a:pt x="856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4" y="4"/>
                  </a:lnTo>
                  <a:lnTo>
                    <a:pt x="864" y="4"/>
                  </a:lnTo>
                  <a:lnTo>
                    <a:pt x="868" y="4"/>
                  </a:lnTo>
                  <a:lnTo>
                    <a:pt x="868" y="4"/>
                  </a:lnTo>
                  <a:lnTo>
                    <a:pt x="874" y="4"/>
                  </a:lnTo>
                  <a:lnTo>
                    <a:pt x="880" y="4"/>
                  </a:lnTo>
                  <a:lnTo>
                    <a:pt x="880" y="4"/>
                  </a:lnTo>
                  <a:lnTo>
                    <a:pt x="888" y="4"/>
                  </a:lnTo>
                  <a:lnTo>
                    <a:pt x="888" y="4"/>
                  </a:lnTo>
                  <a:lnTo>
                    <a:pt x="894" y="4"/>
                  </a:lnTo>
                  <a:lnTo>
                    <a:pt x="894" y="4"/>
                  </a:lnTo>
                  <a:lnTo>
                    <a:pt x="896" y="4"/>
                  </a:lnTo>
                  <a:lnTo>
                    <a:pt x="896" y="4"/>
                  </a:lnTo>
                  <a:lnTo>
                    <a:pt x="912" y="4"/>
                  </a:lnTo>
                  <a:lnTo>
                    <a:pt x="912" y="4"/>
                  </a:lnTo>
                  <a:lnTo>
                    <a:pt x="914" y="6"/>
                  </a:lnTo>
                  <a:lnTo>
                    <a:pt x="914" y="6"/>
                  </a:lnTo>
                  <a:lnTo>
                    <a:pt x="928" y="6"/>
                  </a:lnTo>
                  <a:lnTo>
                    <a:pt x="928" y="6"/>
                  </a:lnTo>
                  <a:lnTo>
                    <a:pt x="930" y="6"/>
                  </a:lnTo>
                  <a:lnTo>
                    <a:pt x="930" y="6"/>
                  </a:lnTo>
                  <a:lnTo>
                    <a:pt x="932" y="4"/>
                  </a:lnTo>
                  <a:lnTo>
                    <a:pt x="932" y="4"/>
                  </a:lnTo>
                  <a:lnTo>
                    <a:pt x="936" y="6"/>
                  </a:lnTo>
                  <a:lnTo>
                    <a:pt x="936" y="6"/>
                  </a:lnTo>
                  <a:lnTo>
                    <a:pt x="942" y="4"/>
                  </a:lnTo>
                  <a:lnTo>
                    <a:pt x="942" y="4"/>
                  </a:lnTo>
                  <a:lnTo>
                    <a:pt x="948" y="4"/>
                  </a:lnTo>
                  <a:lnTo>
                    <a:pt x="948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2" y="4"/>
                  </a:lnTo>
                  <a:lnTo>
                    <a:pt x="952" y="4"/>
                  </a:lnTo>
                  <a:lnTo>
                    <a:pt x="954" y="4"/>
                  </a:lnTo>
                  <a:lnTo>
                    <a:pt x="954" y="4"/>
                  </a:lnTo>
                  <a:lnTo>
                    <a:pt x="956" y="4"/>
                  </a:lnTo>
                  <a:lnTo>
                    <a:pt x="960" y="4"/>
                  </a:lnTo>
                  <a:lnTo>
                    <a:pt x="960" y="4"/>
                  </a:lnTo>
                  <a:lnTo>
                    <a:pt x="962" y="4"/>
                  </a:lnTo>
                  <a:lnTo>
                    <a:pt x="962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2"/>
                  </a:lnTo>
                  <a:lnTo>
                    <a:pt x="968" y="2"/>
                  </a:lnTo>
                  <a:lnTo>
                    <a:pt x="980" y="6"/>
                  </a:lnTo>
                  <a:lnTo>
                    <a:pt x="980" y="6"/>
                  </a:lnTo>
                  <a:lnTo>
                    <a:pt x="984" y="6"/>
                  </a:lnTo>
                  <a:lnTo>
                    <a:pt x="988" y="6"/>
                  </a:lnTo>
                  <a:lnTo>
                    <a:pt x="988" y="6"/>
                  </a:lnTo>
                  <a:lnTo>
                    <a:pt x="990" y="4"/>
                  </a:lnTo>
                  <a:lnTo>
                    <a:pt x="990" y="4"/>
                  </a:lnTo>
                  <a:lnTo>
                    <a:pt x="994" y="4"/>
                  </a:lnTo>
                  <a:lnTo>
                    <a:pt x="994" y="4"/>
                  </a:lnTo>
                  <a:lnTo>
                    <a:pt x="996" y="4"/>
                  </a:lnTo>
                  <a:lnTo>
                    <a:pt x="996" y="4"/>
                  </a:lnTo>
                  <a:lnTo>
                    <a:pt x="998" y="6"/>
                  </a:lnTo>
                  <a:lnTo>
                    <a:pt x="998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4" y="4"/>
                  </a:lnTo>
                  <a:lnTo>
                    <a:pt x="1004" y="4"/>
                  </a:lnTo>
                  <a:lnTo>
                    <a:pt x="1008" y="4"/>
                  </a:lnTo>
                  <a:lnTo>
                    <a:pt x="1008" y="4"/>
                  </a:lnTo>
                  <a:lnTo>
                    <a:pt x="1010" y="4"/>
                  </a:lnTo>
                  <a:lnTo>
                    <a:pt x="1010" y="4"/>
                  </a:lnTo>
                  <a:lnTo>
                    <a:pt x="1014" y="2"/>
                  </a:lnTo>
                  <a:lnTo>
                    <a:pt x="1014" y="2"/>
                  </a:lnTo>
                  <a:lnTo>
                    <a:pt x="1018" y="2"/>
                  </a:lnTo>
                  <a:lnTo>
                    <a:pt x="1018" y="2"/>
                  </a:lnTo>
                  <a:lnTo>
                    <a:pt x="1020" y="2"/>
                  </a:lnTo>
                  <a:lnTo>
                    <a:pt x="1024" y="4"/>
                  </a:lnTo>
                  <a:lnTo>
                    <a:pt x="1024" y="4"/>
                  </a:lnTo>
                  <a:lnTo>
                    <a:pt x="1026" y="2"/>
                  </a:lnTo>
                  <a:lnTo>
                    <a:pt x="1026" y="2"/>
                  </a:lnTo>
                  <a:lnTo>
                    <a:pt x="1030" y="4"/>
                  </a:lnTo>
                  <a:lnTo>
                    <a:pt x="1030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4" y="6"/>
                  </a:lnTo>
                  <a:lnTo>
                    <a:pt x="1034" y="6"/>
                  </a:lnTo>
                  <a:lnTo>
                    <a:pt x="1036" y="6"/>
                  </a:lnTo>
                  <a:lnTo>
                    <a:pt x="1036" y="6"/>
                  </a:lnTo>
                  <a:lnTo>
                    <a:pt x="1038" y="6"/>
                  </a:lnTo>
                  <a:lnTo>
                    <a:pt x="1038" y="6"/>
                  </a:lnTo>
                  <a:lnTo>
                    <a:pt x="1038" y="4"/>
                  </a:lnTo>
                  <a:lnTo>
                    <a:pt x="1038" y="4"/>
                  </a:lnTo>
                  <a:lnTo>
                    <a:pt x="1042" y="4"/>
                  </a:lnTo>
                  <a:lnTo>
                    <a:pt x="1042" y="4"/>
                  </a:lnTo>
                  <a:lnTo>
                    <a:pt x="1046" y="2"/>
                  </a:lnTo>
                  <a:lnTo>
                    <a:pt x="1046" y="2"/>
                  </a:lnTo>
                  <a:lnTo>
                    <a:pt x="1058" y="6"/>
                  </a:lnTo>
                  <a:lnTo>
                    <a:pt x="1058" y="6"/>
                  </a:lnTo>
                  <a:lnTo>
                    <a:pt x="1060" y="4"/>
                  </a:lnTo>
                  <a:lnTo>
                    <a:pt x="1060" y="4"/>
                  </a:lnTo>
                  <a:lnTo>
                    <a:pt x="1066" y="4"/>
                  </a:lnTo>
                  <a:lnTo>
                    <a:pt x="1066" y="4"/>
                  </a:lnTo>
                  <a:lnTo>
                    <a:pt x="1068" y="6"/>
                  </a:lnTo>
                  <a:lnTo>
                    <a:pt x="1068" y="6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6" y="4"/>
                  </a:lnTo>
                  <a:lnTo>
                    <a:pt x="1080" y="6"/>
                  </a:lnTo>
                  <a:lnTo>
                    <a:pt x="1080" y="6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8" y="4"/>
                  </a:lnTo>
                  <a:lnTo>
                    <a:pt x="1088" y="4"/>
                  </a:lnTo>
                  <a:lnTo>
                    <a:pt x="1092" y="2"/>
                  </a:lnTo>
                  <a:lnTo>
                    <a:pt x="1092" y="2"/>
                  </a:lnTo>
                  <a:lnTo>
                    <a:pt x="1098" y="2"/>
                  </a:lnTo>
                  <a:lnTo>
                    <a:pt x="1098" y="2"/>
                  </a:lnTo>
                  <a:lnTo>
                    <a:pt x="1102" y="2"/>
                  </a:lnTo>
                  <a:lnTo>
                    <a:pt x="1102" y="2"/>
                  </a:lnTo>
                  <a:lnTo>
                    <a:pt x="1104" y="2"/>
                  </a:lnTo>
                  <a:lnTo>
                    <a:pt x="1104" y="2"/>
                  </a:lnTo>
                  <a:lnTo>
                    <a:pt x="1108" y="2"/>
                  </a:lnTo>
                  <a:lnTo>
                    <a:pt x="1108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8" y="0"/>
                  </a:lnTo>
                  <a:lnTo>
                    <a:pt x="1118" y="0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30" y="0"/>
                  </a:lnTo>
                  <a:lnTo>
                    <a:pt x="1130" y="0"/>
                  </a:lnTo>
                  <a:lnTo>
                    <a:pt x="1136" y="0"/>
                  </a:lnTo>
                  <a:lnTo>
                    <a:pt x="1136" y="0"/>
                  </a:lnTo>
                  <a:lnTo>
                    <a:pt x="1140" y="0"/>
                  </a:lnTo>
                  <a:lnTo>
                    <a:pt x="1140" y="0"/>
                  </a:lnTo>
                  <a:lnTo>
                    <a:pt x="1146" y="0"/>
                  </a:lnTo>
                  <a:lnTo>
                    <a:pt x="1146" y="0"/>
                  </a:lnTo>
                  <a:lnTo>
                    <a:pt x="1152" y="0"/>
                  </a:lnTo>
                  <a:lnTo>
                    <a:pt x="1152" y="0"/>
                  </a:lnTo>
                  <a:lnTo>
                    <a:pt x="1156" y="0"/>
                  </a:lnTo>
                  <a:lnTo>
                    <a:pt x="1156" y="0"/>
                  </a:lnTo>
                  <a:lnTo>
                    <a:pt x="1158" y="0"/>
                  </a:lnTo>
                  <a:lnTo>
                    <a:pt x="1158" y="0"/>
                  </a:lnTo>
                  <a:lnTo>
                    <a:pt x="1162" y="0"/>
                  </a:lnTo>
                  <a:lnTo>
                    <a:pt x="1162" y="0"/>
                  </a:lnTo>
                  <a:lnTo>
                    <a:pt x="1166" y="0"/>
                  </a:lnTo>
                  <a:lnTo>
                    <a:pt x="1166" y="0"/>
                  </a:lnTo>
                  <a:lnTo>
                    <a:pt x="1172" y="0"/>
                  </a:lnTo>
                  <a:lnTo>
                    <a:pt x="1172" y="0"/>
                  </a:lnTo>
                  <a:lnTo>
                    <a:pt x="1174" y="0"/>
                  </a:lnTo>
                  <a:lnTo>
                    <a:pt x="1174" y="0"/>
                  </a:lnTo>
                  <a:lnTo>
                    <a:pt x="1178" y="2"/>
                  </a:lnTo>
                  <a:lnTo>
                    <a:pt x="1178" y="2"/>
                  </a:lnTo>
                  <a:lnTo>
                    <a:pt x="1186" y="2"/>
                  </a:lnTo>
                  <a:lnTo>
                    <a:pt x="1186" y="2"/>
                  </a:lnTo>
                  <a:lnTo>
                    <a:pt x="1190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8" y="2"/>
                  </a:lnTo>
                  <a:lnTo>
                    <a:pt x="1198" y="2"/>
                  </a:lnTo>
                  <a:lnTo>
                    <a:pt x="1200" y="0"/>
                  </a:lnTo>
                  <a:lnTo>
                    <a:pt x="1200" y="0"/>
                  </a:lnTo>
                  <a:lnTo>
                    <a:pt x="1206" y="2"/>
                  </a:lnTo>
                  <a:lnTo>
                    <a:pt x="1206" y="2"/>
                  </a:lnTo>
                  <a:lnTo>
                    <a:pt x="1208" y="2"/>
                  </a:lnTo>
                  <a:lnTo>
                    <a:pt x="1208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2" y="2"/>
                  </a:lnTo>
                  <a:lnTo>
                    <a:pt x="1212" y="2"/>
                  </a:lnTo>
                  <a:lnTo>
                    <a:pt x="1218" y="2"/>
                  </a:lnTo>
                  <a:lnTo>
                    <a:pt x="1218" y="2"/>
                  </a:lnTo>
                  <a:lnTo>
                    <a:pt x="1220" y="0"/>
                  </a:lnTo>
                  <a:lnTo>
                    <a:pt x="1220" y="0"/>
                  </a:lnTo>
                  <a:lnTo>
                    <a:pt x="1222" y="0"/>
                  </a:lnTo>
                  <a:lnTo>
                    <a:pt x="1222" y="0"/>
                  </a:lnTo>
                  <a:lnTo>
                    <a:pt x="1224" y="2"/>
                  </a:lnTo>
                  <a:lnTo>
                    <a:pt x="1224" y="2"/>
                  </a:lnTo>
                  <a:lnTo>
                    <a:pt x="1232" y="2"/>
                  </a:lnTo>
                  <a:lnTo>
                    <a:pt x="1232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6" y="2"/>
                  </a:lnTo>
                  <a:lnTo>
                    <a:pt x="1236" y="2"/>
                  </a:lnTo>
                  <a:lnTo>
                    <a:pt x="1240" y="2"/>
                  </a:lnTo>
                  <a:lnTo>
                    <a:pt x="1240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8" y="2"/>
                  </a:lnTo>
                  <a:lnTo>
                    <a:pt x="1248" y="2"/>
                  </a:lnTo>
                  <a:lnTo>
                    <a:pt x="1252" y="4"/>
                  </a:lnTo>
                  <a:lnTo>
                    <a:pt x="1252" y="4"/>
                  </a:lnTo>
                  <a:lnTo>
                    <a:pt x="1254" y="2"/>
                  </a:lnTo>
                  <a:lnTo>
                    <a:pt x="1254" y="2"/>
                  </a:lnTo>
                  <a:lnTo>
                    <a:pt x="1256" y="4"/>
                  </a:lnTo>
                  <a:lnTo>
                    <a:pt x="1256" y="4"/>
                  </a:lnTo>
                  <a:lnTo>
                    <a:pt x="1260" y="4"/>
                  </a:lnTo>
                  <a:lnTo>
                    <a:pt x="1260" y="4"/>
                  </a:lnTo>
                  <a:lnTo>
                    <a:pt x="1260" y="2"/>
                  </a:lnTo>
                  <a:lnTo>
                    <a:pt x="1260" y="2"/>
                  </a:lnTo>
                  <a:lnTo>
                    <a:pt x="1262" y="4"/>
                  </a:lnTo>
                  <a:lnTo>
                    <a:pt x="1262" y="4"/>
                  </a:lnTo>
                  <a:lnTo>
                    <a:pt x="1266" y="2"/>
                  </a:lnTo>
                  <a:lnTo>
                    <a:pt x="1266" y="2"/>
                  </a:lnTo>
                  <a:lnTo>
                    <a:pt x="1268" y="6"/>
                  </a:lnTo>
                  <a:lnTo>
                    <a:pt x="1268" y="6"/>
                  </a:lnTo>
                  <a:lnTo>
                    <a:pt x="1276" y="6"/>
                  </a:lnTo>
                  <a:lnTo>
                    <a:pt x="1276" y="6"/>
                  </a:lnTo>
                  <a:lnTo>
                    <a:pt x="1280" y="6"/>
                  </a:lnTo>
                  <a:lnTo>
                    <a:pt x="1282" y="4"/>
                  </a:lnTo>
                  <a:lnTo>
                    <a:pt x="1282" y="4"/>
                  </a:lnTo>
                  <a:lnTo>
                    <a:pt x="1286" y="4"/>
                  </a:lnTo>
                  <a:lnTo>
                    <a:pt x="1286" y="4"/>
                  </a:lnTo>
                  <a:lnTo>
                    <a:pt x="1288" y="4"/>
                  </a:lnTo>
                  <a:lnTo>
                    <a:pt x="1288" y="4"/>
                  </a:lnTo>
                  <a:lnTo>
                    <a:pt x="1294" y="4"/>
                  </a:lnTo>
                  <a:lnTo>
                    <a:pt x="1294" y="4"/>
                  </a:lnTo>
                  <a:lnTo>
                    <a:pt x="1300" y="2"/>
                  </a:lnTo>
                  <a:lnTo>
                    <a:pt x="1300" y="2"/>
                  </a:lnTo>
                  <a:lnTo>
                    <a:pt x="1302" y="4"/>
                  </a:lnTo>
                  <a:lnTo>
                    <a:pt x="1302" y="4"/>
                  </a:lnTo>
                  <a:lnTo>
                    <a:pt x="1304" y="4"/>
                  </a:lnTo>
                  <a:lnTo>
                    <a:pt x="1304" y="4"/>
                  </a:lnTo>
                  <a:lnTo>
                    <a:pt x="1314" y="2"/>
                  </a:lnTo>
                  <a:lnTo>
                    <a:pt x="1314" y="2"/>
                  </a:lnTo>
                  <a:lnTo>
                    <a:pt x="1318" y="4"/>
                  </a:lnTo>
                  <a:lnTo>
                    <a:pt x="1322" y="2"/>
                  </a:lnTo>
                  <a:lnTo>
                    <a:pt x="1322" y="2"/>
                  </a:lnTo>
                  <a:lnTo>
                    <a:pt x="1324" y="4"/>
                  </a:lnTo>
                  <a:lnTo>
                    <a:pt x="1324" y="4"/>
                  </a:lnTo>
                  <a:lnTo>
                    <a:pt x="1326" y="4"/>
                  </a:lnTo>
                  <a:lnTo>
                    <a:pt x="1326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2" y="4"/>
                  </a:lnTo>
                  <a:lnTo>
                    <a:pt x="1332" y="4"/>
                  </a:lnTo>
                  <a:lnTo>
                    <a:pt x="1336" y="4"/>
                  </a:lnTo>
                  <a:lnTo>
                    <a:pt x="1336" y="4"/>
                  </a:lnTo>
                  <a:lnTo>
                    <a:pt x="1340" y="4"/>
                  </a:lnTo>
                  <a:lnTo>
                    <a:pt x="1344" y="4"/>
                  </a:lnTo>
                  <a:lnTo>
                    <a:pt x="1344" y="4"/>
                  </a:lnTo>
                  <a:lnTo>
                    <a:pt x="1346" y="4"/>
                  </a:lnTo>
                  <a:lnTo>
                    <a:pt x="1346" y="4"/>
                  </a:lnTo>
                  <a:lnTo>
                    <a:pt x="1348" y="4"/>
                  </a:lnTo>
                  <a:lnTo>
                    <a:pt x="1348" y="4"/>
                  </a:lnTo>
                  <a:lnTo>
                    <a:pt x="1352" y="4"/>
                  </a:lnTo>
                  <a:lnTo>
                    <a:pt x="1352" y="4"/>
                  </a:lnTo>
                  <a:lnTo>
                    <a:pt x="1356" y="4"/>
                  </a:lnTo>
                  <a:lnTo>
                    <a:pt x="1356" y="4"/>
                  </a:lnTo>
                  <a:lnTo>
                    <a:pt x="1360" y="4"/>
                  </a:lnTo>
                  <a:lnTo>
                    <a:pt x="1360" y="4"/>
                  </a:lnTo>
                  <a:lnTo>
                    <a:pt x="1362" y="4"/>
                  </a:lnTo>
                  <a:lnTo>
                    <a:pt x="1362" y="4"/>
                  </a:lnTo>
                  <a:lnTo>
                    <a:pt x="1366" y="6"/>
                  </a:lnTo>
                  <a:lnTo>
                    <a:pt x="1366" y="6"/>
                  </a:lnTo>
                  <a:lnTo>
                    <a:pt x="1366" y="8"/>
                  </a:lnTo>
                  <a:lnTo>
                    <a:pt x="1366" y="8"/>
                  </a:lnTo>
                  <a:lnTo>
                    <a:pt x="1368" y="8"/>
                  </a:lnTo>
                  <a:lnTo>
                    <a:pt x="1370" y="8"/>
                  </a:lnTo>
                  <a:lnTo>
                    <a:pt x="1370" y="8"/>
                  </a:lnTo>
                  <a:lnTo>
                    <a:pt x="1374" y="6"/>
                  </a:lnTo>
                  <a:lnTo>
                    <a:pt x="1374" y="6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6" y="4"/>
                  </a:lnTo>
                  <a:lnTo>
                    <a:pt x="1376" y="4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8" y="4"/>
                  </a:lnTo>
                  <a:lnTo>
                    <a:pt x="1378" y="4"/>
                  </a:lnTo>
                  <a:lnTo>
                    <a:pt x="1378" y="6"/>
                  </a:lnTo>
                  <a:lnTo>
                    <a:pt x="1378" y="6"/>
                  </a:lnTo>
                  <a:lnTo>
                    <a:pt x="1384" y="4"/>
                  </a:lnTo>
                  <a:lnTo>
                    <a:pt x="1384" y="4"/>
                  </a:lnTo>
                  <a:lnTo>
                    <a:pt x="1386" y="6"/>
                  </a:lnTo>
                  <a:lnTo>
                    <a:pt x="1386" y="6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90" y="6"/>
                  </a:lnTo>
                  <a:lnTo>
                    <a:pt x="1390" y="6"/>
                  </a:lnTo>
                  <a:lnTo>
                    <a:pt x="1394" y="6"/>
                  </a:lnTo>
                  <a:lnTo>
                    <a:pt x="1394" y="6"/>
                  </a:lnTo>
                  <a:lnTo>
                    <a:pt x="1396" y="6"/>
                  </a:lnTo>
                  <a:lnTo>
                    <a:pt x="1396" y="6"/>
                  </a:lnTo>
                  <a:lnTo>
                    <a:pt x="1398" y="6"/>
                  </a:lnTo>
                  <a:lnTo>
                    <a:pt x="1398" y="6"/>
                  </a:lnTo>
                  <a:lnTo>
                    <a:pt x="1400" y="4"/>
                  </a:lnTo>
                  <a:lnTo>
                    <a:pt x="1400" y="4"/>
                  </a:lnTo>
                  <a:lnTo>
                    <a:pt x="1402" y="6"/>
                  </a:lnTo>
                  <a:lnTo>
                    <a:pt x="1402" y="6"/>
                  </a:lnTo>
                  <a:lnTo>
                    <a:pt x="1402" y="4"/>
                  </a:lnTo>
                  <a:lnTo>
                    <a:pt x="1402" y="4"/>
                  </a:lnTo>
                  <a:lnTo>
                    <a:pt x="1404" y="4"/>
                  </a:lnTo>
                  <a:lnTo>
                    <a:pt x="1404" y="4"/>
                  </a:lnTo>
                  <a:lnTo>
                    <a:pt x="1404" y="6"/>
                  </a:lnTo>
                  <a:lnTo>
                    <a:pt x="1404" y="6"/>
                  </a:lnTo>
                  <a:lnTo>
                    <a:pt x="1406" y="4"/>
                  </a:lnTo>
                  <a:lnTo>
                    <a:pt x="1406" y="4"/>
                  </a:lnTo>
                  <a:lnTo>
                    <a:pt x="1412" y="6"/>
                  </a:lnTo>
                  <a:lnTo>
                    <a:pt x="1412" y="6"/>
                  </a:lnTo>
                  <a:lnTo>
                    <a:pt x="1414" y="6"/>
                  </a:lnTo>
                  <a:lnTo>
                    <a:pt x="1414" y="6"/>
                  </a:lnTo>
                  <a:lnTo>
                    <a:pt x="1416" y="6"/>
                  </a:lnTo>
                  <a:lnTo>
                    <a:pt x="1416" y="6"/>
                  </a:lnTo>
                  <a:lnTo>
                    <a:pt x="1420" y="4"/>
                  </a:lnTo>
                  <a:lnTo>
                    <a:pt x="1420" y="4"/>
                  </a:lnTo>
                  <a:lnTo>
                    <a:pt x="1428" y="4"/>
                  </a:lnTo>
                  <a:lnTo>
                    <a:pt x="1428" y="4"/>
                  </a:lnTo>
                  <a:lnTo>
                    <a:pt x="1432" y="4"/>
                  </a:lnTo>
                  <a:lnTo>
                    <a:pt x="1432" y="4"/>
                  </a:lnTo>
                  <a:lnTo>
                    <a:pt x="1434" y="6"/>
                  </a:lnTo>
                  <a:lnTo>
                    <a:pt x="1434" y="6"/>
                  </a:lnTo>
                  <a:lnTo>
                    <a:pt x="1436" y="6"/>
                  </a:lnTo>
                  <a:lnTo>
                    <a:pt x="1436" y="6"/>
                  </a:lnTo>
                  <a:lnTo>
                    <a:pt x="1438" y="6"/>
                  </a:lnTo>
                  <a:lnTo>
                    <a:pt x="1438" y="6"/>
                  </a:lnTo>
                  <a:lnTo>
                    <a:pt x="1440" y="6"/>
                  </a:lnTo>
                  <a:lnTo>
                    <a:pt x="1440" y="6"/>
                  </a:lnTo>
                  <a:lnTo>
                    <a:pt x="1444" y="6"/>
                  </a:lnTo>
                  <a:lnTo>
                    <a:pt x="1444" y="6"/>
                  </a:lnTo>
                  <a:lnTo>
                    <a:pt x="1446" y="6"/>
                  </a:lnTo>
                  <a:lnTo>
                    <a:pt x="1446" y="6"/>
                  </a:lnTo>
                  <a:lnTo>
                    <a:pt x="1450" y="6"/>
                  </a:lnTo>
                  <a:lnTo>
                    <a:pt x="1450" y="6"/>
                  </a:lnTo>
                  <a:lnTo>
                    <a:pt x="1452" y="6"/>
                  </a:lnTo>
                  <a:lnTo>
                    <a:pt x="1452" y="6"/>
                  </a:lnTo>
                  <a:lnTo>
                    <a:pt x="1454" y="4"/>
                  </a:lnTo>
                  <a:lnTo>
                    <a:pt x="1454" y="4"/>
                  </a:lnTo>
                  <a:lnTo>
                    <a:pt x="1456" y="4"/>
                  </a:lnTo>
                  <a:lnTo>
                    <a:pt x="1456" y="4"/>
                  </a:lnTo>
                  <a:lnTo>
                    <a:pt x="1462" y="4"/>
                  </a:lnTo>
                  <a:lnTo>
                    <a:pt x="1462" y="4"/>
                  </a:lnTo>
                  <a:lnTo>
                    <a:pt x="1464" y="4"/>
                  </a:lnTo>
                  <a:lnTo>
                    <a:pt x="1464" y="4"/>
                  </a:lnTo>
                  <a:lnTo>
                    <a:pt x="1468" y="4"/>
                  </a:lnTo>
                  <a:lnTo>
                    <a:pt x="1468" y="4"/>
                  </a:lnTo>
                  <a:lnTo>
                    <a:pt x="1472" y="4"/>
                  </a:lnTo>
                  <a:lnTo>
                    <a:pt x="1472" y="4"/>
                  </a:lnTo>
                  <a:lnTo>
                    <a:pt x="1476" y="4"/>
                  </a:lnTo>
                  <a:lnTo>
                    <a:pt x="1476" y="4"/>
                  </a:lnTo>
                  <a:lnTo>
                    <a:pt x="1480" y="4"/>
                  </a:lnTo>
                  <a:lnTo>
                    <a:pt x="1480" y="4"/>
                  </a:lnTo>
                  <a:lnTo>
                    <a:pt x="1484" y="6"/>
                  </a:lnTo>
                  <a:lnTo>
                    <a:pt x="1484" y="6"/>
                  </a:lnTo>
                  <a:lnTo>
                    <a:pt x="1486" y="6"/>
                  </a:lnTo>
                  <a:lnTo>
                    <a:pt x="1486" y="6"/>
                  </a:lnTo>
                  <a:lnTo>
                    <a:pt x="1488" y="6"/>
                  </a:lnTo>
                  <a:lnTo>
                    <a:pt x="1488" y="6"/>
                  </a:lnTo>
                  <a:lnTo>
                    <a:pt x="1492" y="4"/>
                  </a:lnTo>
                  <a:lnTo>
                    <a:pt x="1492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500" y="4"/>
                  </a:lnTo>
                  <a:lnTo>
                    <a:pt x="1500" y="4"/>
                  </a:lnTo>
                  <a:lnTo>
                    <a:pt x="1504" y="4"/>
                  </a:lnTo>
                  <a:lnTo>
                    <a:pt x="1504" y="4"/>
                  </a:lnTo>
                  <a:lnTo>
                    <a:pt x="1506" y="4"/>
                  </a:lnTo>
                  <a:lnTo>
                    <a:pt x="1506" y="4"/>
                  </a:lnTo>
                  <a:lnTo>
                    <a:pt x="1512" y="4"/>
                  </a:lnTo>
                  <a:lnTo>
                    <a:pt x="1512" y="4"/>
                  </a:lnTo>
                  <a:lnTo>
                    <a:pt x="1514" y="6"/>
                  </a:lnTo>
                  <a:lnTo>
                    <a:pt x="1514" y="6"/>
                  </a:lnTo>
                  <a:lnTo>
                    <a:pt x="1520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8" y="4"/>
                  </a:lnTo>
                  <a:lnTo>
                    <a:pt x="1528" y="4"/>
                  </a:lnTo>
                  <a:lnTo>
                    <a:pt x="1532" y="4"/>
                  </a:lnTo>
                  <a:lnTo>
                    <a:pt x="1532" y="4"/>
                  </a:lnTo>
                  <a:lnTo>
                    <a:pt x="1540" y="4"/>
                  </a:lnTo>
                  <a:lnTo>
                    <a:pt x="1540" y="4"/>
                  </a:lnTo>
                  <a:lnTo>
                    <a:pt x="1542" y="4"/>
                  </a:lnTo>
                  <a:lnTo>
                    <a:pt x="1542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50" y="6"/>
                  </a:lnTo>
                  <a:lnTo>
                    <a:pt x="1550" y="6"/>
                  </a:lnTo>
                  <a:lnTo>
                    <a:pt x="1556" y="4"/>
                  </a:lnTo>
                  <a:lnTo>
                    <a:pt x="1556" y="4"/>
                  </a:lnTo>
                  <a:lnTo>
                    <a:pt x="1560" y="6"/>
                  </a:lnTo>
                  <a:lnTo>
                    <a:pt x="1560" y="6"/>
                  </a:lnTo>
                  <a:lnTo>
                    <a:pt x="1564" y="4"/>
                  </a:lnTo>
                  <a:lnTo>
                    <a:pt x="1568" y="6"/>
                  </a:lnTo>
                  <a:lnTo>
                    <a:pt x="1568" y="6"/>
                  </a:lnTo>
                  <a:lnTo>
                    <a:pt x="1574" y="4"/>
                  </a:lnTo>
                  <a:lnTo>
                    <a:pt x="1574" y="4"/>
                  </a:lnTo>
                  <a:lnTo>
                    <a:pt x="1576" y="6"/>
                  </a:lnTo>
                  <a:lnTo>
                    <a:pt x="1576" y="6"/>
                  </a:lnTo>
                  <a:lnTo>
                    <a:pt x="1578" y="4"/>
                  </a:lnTo>
                  <a:lnTo>
                    <a:pt x="1578" y="4"/>
                  </a:lnTo>
                  <a:lnTo>
                    <a:pt x="1586" y="6"/>
                  </a:lnTo>
                  <a:lnTo>
                    <a:pt x="1586" y="6"/>
                  </a:lnTo>
                  <a:lnTo>
                    <a:pt x="1588" y="6"/>
                  </a:lnTo>
                  <a:lnTo>
                    <a:pt x="1588" y="6"/>
                  </a:lnTo>
                  <a:lnTo>
                    <a:pt x="1592" y="6"/>
                  </a:lnTo>
                  <a:lnTo>
                    <a:pt x="1592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6" y="4"/>
                  </a:lnTo>
                  <a:lnTo>
                    <a:pt x="1596" y="4"/>
                  </a:lnTo>
                  <a:lnTo>
                    <a:pt x="1602" y="4"/>
                  </a:lnTo>
                  <a:lnTo>
                    <a:pt x="1602" y="4"/>
                  </a:lnTo>
                  <a:lnTo>
                    <a:pt x="1608" y="4"/>
                  </a:lnTo>
                  <a:lnTo>
                    <a:pt x="1608" y="4"/>
                  </a:lnTo>
                  <a:lnTo>
                    <a:pt x="1610" y="4"/>
                  </a:lnTo>
                  <a:lnTo>
                    <a:pt x="1610" y="4"/>
                  </a:lnTo>
                  <a:lnTo>
                    <a:pt x="1612" y="4"/>
                  </a:lnTo>
                  <a:lnTo>
                    <a:pt x="1612" y="4"/>
                  </a:lnTo>
                  <a:lnTo>
                    <a:pt x="1616" y="4"/>
                  </a:lnTo>
                  <a:lnTo>
                    <a:pt x="1616" y="4"/>
                  </a:lnTo>
                  <a:lnTo>
                    <a:pt x="1618" y="4"/>
                  </a:lnTo>
                  <a:lnTo>
                    <a:pt x="1618" y="4"/>
                  </a:lnTo>
                  <a:lnTo>
                    <a:pt x="1624" y="4"/>
                  </a:lnTo>
                  <a:lnTo>
                    <a:pt x="1624" y="4"/>
                  </a:lnTo>
                  <a:lnTo>
                    <a:pt x="1626" y="4"/>
                  </a:lnTo>
                  <a:lnTo>
                    <a:pt x="1626" y="4"/>
                  </a:lnTo>
                  <a:lnTo>
                    <a:pt x="1628" y="4"/>
                  </a:lnTo>
                  <a:lnTo>
                    <a:pt x="1628" y="4"/>
                  </a:lnTo>
                  <a:lnTo>
                    <a:pt x="1632" y="4"/>
                  </a:lnTo>
                  <a:lnTo>
                    <a:pt x="1632" y="4"/>
                  </a:lnTo>
                  <a:lnTo>
                    <a:pt x="1634" y="4"/>
                  </a:lnTo>
                  <a:lnTo>
                    <a:pt x="1634" y="4"/>
                  </a:lnTo>
                  <a:lnTo>
                    <a:pt x="1640" y="4"/>
                  </a:lnTo>
                  <a:lnTo>
                    <a:pt x="1640" y="4"/>
                  </a:lnTo>
                  <a:lnTo>
                    <a:pt x="1642" y="4"/>
                  </a:lnTo>
                  <a:lnTo>
                    <a:pt x="1642" y="4"/>
                  </a:lnTo>
                  <a:lnTo>
                    <a:pt x="1644" y="4"/>
                  </a:lnTo>
                  <a:lnTo>
                    <a:pt x="1644" y="4"/>
                  </a:lnTo>
                  <a:lnTo>
                    <a:pt x="1648" y="4"/>
                  </a:lnTo>
                  <a:lnTo>
                    <a:pt x="1648" y="4"/>
                  </a:lnTo>
                  <a:lnTo>
                    <a:pt x="1650" y="4"/>
                  </a:lnTo>
                  <a:lnTo>
                    <a:pt x="1650" y="4"/>
                  </a:lnTo>
                  <a:lnTo>
                    <a:pt x="1656" y="4"/>
                  </a:lnTo>
                  <a:lnTo>
                    <a:pt x="1656" y="4"/>
                  </a:lnTo>
                  <a:lnTo>
                    <a:pt x="1658" y="4"/>
                  </a:lnTo>
                  <a:lnTo>
                    <a:pt x="1658" y="4"/>
                  </a:lnTo>
                  <a:lnTo>
                    <a:pt x="1662" y="4"/>
                  </a:lnTo>
                  <a:lnTo>
                    <a:pt x="1662" y="4"/>
                  </a:lnTo>
                  <a:lnTo>
                    <a:pt x="1664" y="4"/>
                  </a:lnTo>
                  <a:lnTo>
                    <a:pt x="1664" y="4"/>
                  </a:lnTo>
                  <a:lnTo>
                    <a:pt x="1668" y="4"/>
                  </a:lnTo>
                  <a:lnTo>
                    <a:pt x="1668" y="4"/>
                  </a:lnTo>
                  <a:lnTo>
                    <a:pt x="1670" y="4"/>
                  </a:lnTo>
                  <a:lnTo>
                    <a:pt x="1670" y="4"/>
                  </a:lnTo>
                  <a:lnTo>
                    <a:pt x="1680" y="4"/>
                  </a:lnTo>
                  <a:lnTo>
                    <a:pt x="1680" y="4"/>
                  </a:lnTo>
                  <a:lnTo>
                    <a:pt x="1688" y="6"/>
                  </a:lnTo>
                  <a:lnTo>
                    <a:pt x="1688" y="6"/>
                  </a:lnTo>
                  <a:lnTo>
                    <a:pt x="1690" y="6"/>
                  </a:lnTo>
                  <a:lnTo>
                    <a:pt x="1690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6" y="4"/>
                  </a:lnTo>
                  <a:lnTo>
                    <a:pt x="1696" y="4"/>
                  </a:lnTo>
                  <a:lnTo>
                    <a:pt x="1702" y="6"/>
                  </a:lnTo>
                  <a:lnTo>
                    <a:pt x="1702" y="6"/>
                  </a:lnTo>
                  <a:lnTo>
                    <a:pt x="1704" y="8"/>
                  </a:lnTo>
                  <a:lnTo>
                    <a:pt x="1704" y="8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10" y="6"/>
                  </a:lnTo>
                  <a:lnTo>
                    <a:pt x="1710" y="6"/>
                  </a:lnTo>
                  <a:lnTo>
                    <a:pt x="1712" y="8"/>
                  </a:lnTo>
                  <a:lnTo>
                    <a:pt x="1712" y="8"/>
                  </a:lnTo>
                  <a:lnTo>
                    <a:pt x="1714" y="6"/>
                  </a:lnTo>
                  <a:lnTo>
                    <a:pt x="1718" y="6"/>
                  </a:lnTo>
                  <a:lnTo>
                    <a:pt x="1718" y="6"/>
                  </a:lnTo>
                  <a:lnTo>
                    <a:pt x="1722" y="6"/>
                  </a:lnTo>
                  <a:lnTo>
                    <a:pt x="1722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6" y="8"/>
                  </a:lnTo>
                  <a:lnTo>
                    <a:pt x="1726" y="8"/>
                  </a:lnTo>
                  <a:lnTo>
                    <a:pt x="1728" y="8"/>
                  </a:lnTo>
                  <a:lnTo>
                    <a:pt x="1730" y="6"/>
                  </a:lnTo>
                  <a:lnTo>
                    <a:pt x="1730" y="6"/>
                  </a:lnTo>
                  <a:lnTo>
                    <a:pt x="1734" y="6"/>
                  </a:lnTo>
                  <a:lnTo>
                    <a:pt x="1734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8" y="6"/>
                  </a:lnTo>
                  <a:lnTo>
                    <a:pt x="1738" y="6"/>
                  </a:lnTo>
                  <a:lnTo>
                    <a:pt x="1750" y="4"/>
                  </a:lnTo>
                  <a:lnTo>
                    <a:pt x="1750" y="4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8" y="6"/>
                  </a:lnTo>
                  <a:lnTo>
                    <a:pt x="1758" y="6"/>
                  </a:lnTo>
                  <a:lnTo>
                    <a:pt x="1762" y="6"/>
                  </a:lnTo>
                  <a:lnTo>
                    <a:pt x="1762" y="6"/>
                  </a:lnTo>
                  <a:lnTo>
                    <a:pt x="1764" y="4"/>
                  </a:lnTo>
                  <a:lnTo>
                    <a:pt x="1764" y="4"/>
                  </a:lnTo>
                  <a:lnTo>
                    <a:pt x="1766" y="6"/>
                  </a:lnTo>
                  <a:lnTo>
                    <a:pt x="1766" y="6"/>
                  </a:lnTo>
                  <a:lnTo>
                    <a:pt x="1770" y="4"/>
                  </a:lnTo>
                  <a:lnTo>
                    <a:pt x="1770" y="4"/>
                  </a:lnTo>
                  <a:lnTo>
                    <a:pt x="1772" y="6"/>
                  </a:lnTo>
                  <a:lnTo>
                    <a:pt x="1772" y="6"/>
                  </a:lnTo>
                  <a:lnTo>
                    <a:pt x="1776" y="4"/>
                  </a:lnTo>
                  <a:lnTo>
                    <a:pt x="1776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4" y="6"/>
                  </a:lnTo>
                  <a:lnTo>
                    <a:pt x="1784" y="6"/>
                  </a:lnTo>
                  <a:lnTo>
                    <a:pt x="1792" y="6"/>
                  </a:lnTo>
                  <a:lnTo>
                    <a:pt x="1792" y="6"/>
                  </a:lnTo>
                  <a:lnTo>
                    <a:pt x="1794" y="4"/>
                  </a:lnTo>
                  <a:lnTo>
                    <a:pt x="1794" y="4"/>
                  </a:lnTo>
                  <a:lnTo>
                    <a:pt x="1798" y="6"/>
                  </a:lnTo>
                  <a:lnTo>
                    <a:pt x="1798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2" y="4"/>
                  </a:lnTo>
                  <a:lnTo>
                    <a:pt x="1802" y="4"/>
                  </a:lnTo>
                  <a:lnTo>
                    <a:pt x="1802" y="6"/>
                  </a:lnTo>
                  <a:lnTo>
                    <a:pt x="1802" y="6"/>
                  </a:lnTo>
                  <a:lnTo>
                    <a:pt x="1804" y="4"/>
                  </a:lnTo>
                  <a:lnTo>
                    <a:pt x="1804" y="4"/>
                  </a:lnTo>
                  <a:lnTo>
                    <a:pt x="1804" y="6"/>
                  </a:lnTo>
                  <a:lnTo>
                    <a:pt x="1804" y="6"/>
                  </a:lnTo>
                  <a:lnTo>
                    <a:pt x="1812" y="6"/>
                  </a:lnTo>
                  <a:lnTo>
                    <a:pt x="1812" y="6"/>
                  </a:lnTo>
                  <a:lnTo>
                    <a:pt x="1814" y="6"/>
                  </a:lnTo>
                  <a:lnTo>
                    <a:pt x="1814" y="6"/>
                  </a:lnTo>
                  <a:lnTo>
                    <a:pt x="1816" y="6"/>
                  </a:lnTo>
                  <a:lnTo>
                    <a:pt x="1816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4" y="6"/>
                  </a:lnTo>
                  <a:lnTo>
                    <a:pt x="1824" y="6"/>
                  </a:lnTo>
                  <a:lnTo>
                    <a:pt x="1826" y="6"/>
                  </a:lnTo>
                  <a:lnTo>
                    <a:pt x="1826" y="6"/>
                  </a:lnTo>
                  <a:lnTo>
                    <a:pt x="1826" y="8"/>
                  </a:lnTo>
                  <a:lnTo>
                    <a:pt x="1826" y="8"/>
                  </a:lnTo>
                  <a:lnTo>
                    <a:pt x="1828" y="8"/>
                  </a:lnTo>
                  <a:lnTo>
                    <a:pt x="1828" y="8"/>
                  </a:lnTo>
                  <a:lnTo>
                    <a:pt x="1832" y="8"/>
                  </a:lnTo>
                  <a:lnTo>
                    <a:pt x="1832" y="8"/>
                  </a:lnTo>
                  <a:lnTo>
                    <a:pt x="1836" y="6"/>
                  </a:lnTo>
                  <a:lnTo>
                    <a:pt x="1836" y="6"/>
                  </a:lnTo>
                  <a:lnTo>
                    <a:pt x="1838" y="6"/>
                  </a:lnTo>
                  <a:lnTo>
                    <a:pt x="1838" y="6"/>
                  </a:lnTo>
                  <a:lnTo>
                    <a:pt x="1840" y="6"/>
                  </a:lnTo>
                  <a:lnTo>
                    <a:pt x="1840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4" y="6"/>
                  </a:lnTo>
                  <a:lnTo>
                    <a:pt x="1844" y="6"/>
                  </a:lnTo>
                  <a:lnTo>
                    <a:pt x="1846" y="6"/>
                  </a:lnTo>
                  <a:lnTo>
                    <a:pt x="1846" y="6"/>
                  </a:lnTo>
                  <a:lnTo>
                    <a:pt x="1848" y="6"/>
                  </a:lnTo>
                  <a:lnTo>
                    <a:pt x="1848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2" y="6"/>
                  </a:lnTo>
                  <a:lnTo>
                    <a:pt x="1852" y="6"/>
                  </a:lnTo>
                  <a:lnTo>
                    <a:pt x="1854" y="6"/>
                  </a:lnTo>
                  <a:lnTo>
                    <a:pt x="1854" y="6"/>
                  </a:lnTo>
                  <a:lnTo>
                    <a:pt x="1858" y="6"/>
                  </a:lnTo>
                  <a:lnTo>
                    <a:pt x="1858" y="6"/>
                  </a:lnTo>
                  <a:lnTo>
                    <a:pt x="1860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6" y="6"/>
                  </a:lnTo>
                  <a:lnTo>
                    <a:pt x="1866" y="6"/>
                  </a:lnTo>
                  <a:lnTo>
                    <a:pt x="1872" y="6"/>
                  </a:lnTo>
                  <a:lnTo>
                    <a:pt x="1872" y="6"/>
                  </a:lnTo>
                  <a:lnTo>
                    <a:pt x="1880" y="6"/>
                  </a:lnTo>
                  <a:lnTo>
                    <a:pt x="1880" y="6"/>
                  </a:lnTo>
                  <a:lnTo>
                    <a:pt x="1882" y="6"/>
                  </a:lnTo>
                  <a:lnTo>
                    <a:pt x="1882" y="6"/>
                  </a:lnTo>
                  <a:lnTo>
                    <a:pt x="1888" y="6"/>
                  </a:lnTo>
                  <a:lnTo>
                    <a:pt x="1888" y="6"/>
                  </a:lnTo>
                  <a:lnTo>
                    <a:pt x="1892" y="6"/>
                  </a:lnTo>
                  <a:lnTo>
                    <a:pt x="1892" y="6"/>
                  </a:lnTo>
                  <a:lnTo>
                    <a:pt x="1896" y="6"/>
                  </a:lnTo>
                  <a:lnTo>
                    <a:pt x="1896" y="6"/>
                  </a:lnTo>
                  <a:lnTo>
                    <a:pt x="1898" y="6"/>
                  </a:lnTo>
                  <a:lnTo>
                    <a:pt x="1898" y="6"/>
                  </a:lnTo>
                  <a:lnTo>
                    <a:pt x="1902" y="4"/>
                  </a:lnTo>
                  <a:lnTo>
                    <a:pt x="1902" y="4"/>
                  </a:lnTo>
                  <a:lnTo>
                    <a:pt x="1906" y="6"/>
                  </a:lnTo>
                  <a:lnTo>
                    <a:pt x="1906" y="6"/>
                  </a:lnTo>
                  <a:lnTo>
                    <a:pt x="1914" y="4"/>
                  </a:lnTo>
                  <a:lnTo>
                    <a:pt x="1914" y="4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8" y="8"/>
                  </a:lnTo>
                  <a:lnTo>
                    <a:pt x="1918" y="8"/>
                  </a:lnTo>
                  <a:lnTo>
                    <a:pt x="1922" y="8"/>
                  </a:lnTo>
                  <a:lnTo>
                    <a:pt x="1926" y="8"/>
                  </a:lnTo>
                  <a:lnTo>
                    <a:pt x="1926" y="8"/>
                  </a:lnTo>
                  <a:lnTo>
                    <a:pt x="1928" y="10"/>
                  </a:lnTo>
                  <a:lnTo>
                    <a:pt x="1928" y="10"/>
                  </a:lnTo>
                  <a:lnTo>
                    <a:pt x="1934" y="8"/>
                  </a:lnTo>
                  <a:lnTo>
                    <a:pt x="1934" y="8"/>
                  </a:lnTo>
                  <a:lnTo>
                    <a:pt x="1944" y="6"/>
                  </a:lnTo>
                  <a:lnTo>
                    <a:pt x="1944" y="6"/>
                  </a:lnTo>
                  <a:lnTo>
                    <a:pt x="1946" y="6"/>
                  </a:lnTo>
                  <a:lnTo>
                    <a:pt x="1946" y="6"/>
                  </a:lnTo>
                  <a:lnTo>
                    <a:pt x="1948" y="4"/>
                  </a:lnTo>
                  <a:lnTo>
                    <a:pt x="1948" y="4"/>
                  </a:lnTo>
                  <a:lnTo>
                    <a:pt x="1950" y="4"/>
                  </a:lnTo>
                  <a:lnTo>
                    <a:pt x="1950" y="4"/>
                  </a:lnTo>
                  <a:lnTo>
                    <a:pt x="1950" y="6"/>
                  </a:lnTo>
                  <a:lnTo>
                    <a:pt x="1950" y="6"/>
                  </a:lnTo>
                  <a:lnTo>
                    <a:pt x="1954" y="6"/>
                  </a:lnTo>
                  <a:lnTo>
                    <a:pt x="1954" y="6"/>
                  </a:lnTo>
                  <a:lnTo>
                    <a:pt x="1960" y="6"/>
                  </a:lnTo>
                  <a:lnTo>
                    <a:pt x="1960" y="6"/>
                  </a:lnTo>
                  <a:lnTo>
                    <a:pt x="1960" y="4"/>
                  </a:lnTo>
                  <a:lnTo>
                    <a:pt x="1960" y="4"/>
                  </a:lnTo>
                  <a:lnTo>
                    <a:pt x="1962" y="4"/>
                  </a:lnTo>
                  <a:lnTo>
                    <a:pt x="1962" y="4"/>
                  </a:lnTo>
                  <a:lnTo>
                    <a:pt x="1968" y="6"/>
                  </a:lnTo>
                  <a:lnTo>
                    <a:pt x="1968" y="6"/>
                  </a:lnTo>
                  <a:lnTo>
                    <a:pt x="1970" y="6"/>
                  </a:lnTo>
                  <a:lnTo>
                    <a:pt x="1970" y="6"/>
                  </a:lnTo>
                  <a:lnTo>
                    <a:pt x="1972" y="6"/>
                  </a:lnTo>
                  <a:lnTo>
                    <a:pt x="1972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6" y="6"/>
                  </a:lnTo>
                  <a:lnTo>
                    <a:pt x="1976" y="6"/>
                  </a:lnTo>
                  <a:lnTo>
                    <a:pt x="1978" y="8"/>
                  </a:lnTo>
                  <a:lnTo>
                    <a:pt x="1978" y="8"/>
                  </a:lnTo>
                  <a:lnTo>
                    <a:pt x="1978" y="6"/>
                  </a:lnTo>
                  <a:lnTo>
                    <a:pt x="1978" y="6"/>
                  </a:lnTo>
                  <a:lnTo>
                    <a:pt x="1982" y="6"/>
                  </a:lnTo>
                  <a:lnTo>
                    <a:pt x="1982" y="6"/>
                  </a:lnTo>
                  <a:lnTo>
                    <a:pt x="1986" y="8"/>
                  </a:lnTo>
                  <a:lnTo>
                    <a:pt x="1986" y="8"/>
                  </a:lnTo>
                  <a:lnTo>
                    <a:pt x="1994" y="8"/>
                  </a:lnTo>
                  <a:lnTo>
                    <a:pt x="1994" y="8"/>
                  </a:lnTo>
                  <a:lnTo>
                    <a:pt x="1996" y="6"/>
                  </a:lnTo>
                  <a:lnTo>
                    <a:pt x="1996" y="6"/>
                  </a:lnTo>
                  <a:lnTo>
                    <a:pt x="2000" y="6"/>
                  </a:lnTo>
                  <a:lnTo>
                    <a:pt x="2000" y="6"/>
                  </a:lnTo>
                  <a:lnTo>
                    <a:pt x="2002" y="4"/>
                  </a:lnTo>
                  <a:lnTo>
                    <a:pt x="2002" y="4"/>
                  </a:lnTo>
                  <a:lnTo>
                    <a:pt x="2010" y="4"/>
                  </a:lnTo>
                  <a:lnTo>
                    <a:pt x="2010" y="4"/>
                  </a:lnTo>
                  <a:lnTo>
                    <a:pt x="2012" y="4"/>
                  </a:lnTo>
                  <a:lnTo>
                    <a:pt x="2012" y="4"/>
                  </a:lnTo>
                  <a:lnTo>
                    <a:pt x="2014" y="4"/>
                  </a:lnTo>
                  <a:lnTo>
                    <a:pt x="2014" y="4"/>
                  </a:lnTo>
                  <a:lnTo>
                    <a:pt x="2016" y="4"/>
                  </a:lnTo>
                  <a:lnTo>
                    <a:pt x="2016" y="4"/>
                  </a:lnTo>
                  <a:lnTo>
                    <a:pt x="2018" y="4"/>
                  </a:lnTo>
                  <a:lnTo>
                    <a:pt x="2018" y="4"/>
                  </a:lnTo>
                  <a:lnTo>
                    <a:pt x="2032" y="4"/>
                  </a:lnTo>
                  <a:lnTo>
                    <a:pt x="2032" y="4"/>
                  </a:lnTo>
                  <a:lnTo>
                    <a:pt x="2040" y="4"/>
                  </a:lnTo>
                  <a:lnTo>
                    <a:pt x="2040" y="4"/>
                  </a:lnTo>
                  <a:lnTo>
                    <a:pt x="2050" y="4"/>
                  </a:lnTo>
                  <a:lnTo>
                    <a:pt x="2050" y="4"/>
                  </a:lnTo>
                  <a:lnTo>
                    <a:pt x="2052" y="4"/>
                  </a:lnTo>
                  <a:lnTo>
                    <a:pt x="2052" y="4"/>
                  </a:lnTo>
                  <a:lnTo>
                    <a:pt x="2054" y="4"/>
                  </a:lnTo>
                  <a:lnTo>
                    <a:pt x="2054" y="4"/>
                  </a:lnTo>
                  <a:lnTo>
                    <a:pt x="2058" y="4"/>
                  </a:lnTo>
                  <a:lnTo>
                    <a:pt x="2058" y="4"/>
                  </a:lnTo>
                  <a:lnTo>
                    <a:pt x="2060" y="4"/>
                  </a:lnTo>
                  <a:lnTo>
                    <a:pt x="2060" y="4"/>
                  </a:lnTo>
                  <a:lnTo>
                    <a:pt x="2066" y="4"/>
                  </a:lnTo>
                  <a:lnTo>
                    <a:pt x="2066" y="4"/>
                  </a:lnTo>
                  <a:lnTo>
                    <a:pt x="2070" y="4"/>
                  </a:lnTo>
                  <a:lnTo>
                    <a:pt x="2070" y="4"/>
                  </a:lnTo>
                  <a:lnTo>
                    <a:pt x="2072" y="4"/>
                  </a:lnTo>
                  <a:lnTo>
                    <a:pt x="2072" y="4"/>
                  </a:lnTo>
                  <a:lnTo>
                    <a:pt x="2074" y="6"/>
                  </a:lnTo>
                  <a:lnTo>
                    <a:pt x="2074" y="6"/>
                  </a:lnTo>
                  <a:lnTo>
                    <a:pt x="2080" y="4"/>
                  </a:lnTo>
                  <a:lnTo>
                    <a:pt x="2080" y="4"/>
                  </a:lnTo>
                  <a:lnTo>
                    <a:pt x="2086" y="4"/>
                  </a:lnTo>
                  <a:lnTo>
                    <a:pt x="2086" y="4"/>
                  </a:lnTo>
                  <a:lnTo>
                    <a:pt x="2088" y="4"/>
                  </a:lnTo>
                  <a:lnTo>
                    <a:pt x="2088" y="4"/>
                  </a:lnTo>
                  <a:lnTo>
                    <a:pt x="2092" y="4"/>
                  </a:lnTo>
                  <a:lnTo>
                    <a:pt x="2092" y="4"/>
                  </a:lnTo>
                  <a:lnTo>
                    <a:pt x="2096" y="4"/>
                  </a:lnTo>
                  <a:lnTo>
                    <a:pt x="2096" y="4"/>
                  </a:lnTo>
                  <a:lnTo>
                    <a:pt x="2098" y="4"/>
                  </a:lnTo>
                  <a:lnTo>
                    <a:pt x="2098" y="4"/>
                  </a:lnTo>
                  <a:lnTo>
                    <a:pt x="2106" y="4"/>
                  </a:lnTo>
                  <a:lnTo>
                    <a:pt x="2106" y="4"/>
                  </a:lnTo>
                  <a:lnTo>
                    <a:pt x="2108" y="4"/>
                  </a:lnTo>
                  <a:lnTo>
                    <a:pt x="2108" y="4"/>
                  </a:lnTo>
                  <a:lnTo>
                    <a:pt x="2114" y="4"/>
                  </a:lnTo>
                  <a:lnTo>
                    <a:pt x="2114" y="4"/>
                  </a:lnTo>
                  <a:lnTo>
                    <a:pt x="2116" y="4"/>
                  </a:lnTo>
                  <a:lnTo>
                    <a:pt x="2116" y="4"/>
                  </a:lnTo>
                  <a:lnTo>
                    <a:pt x="2118" y="4"/>
                  </a:lnTo>
                  <a:lnTo>
                    <a:pt x="2118" y="4"/>
                  </a:lnTo>
                  <a:lnTo>
                    <a:pt x="2124" y="4"/>
                  </a:lnTo>
                  <a:lnTo>
                    <a:pt x="2124" y="4"/>
                  </a:lnTo>
                  <a:lnTo>
                    <a:pt x="2132" y="4"/>
                  </a:lnTo>
                  <a:lnTo>
                    <a:pt x="2132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8" y="4"/>
                  </a:lnTo>
                  <a:lnTo>
                    <a:pt x="2138" y="4"/>
                  </a:lnTo>
                  <a:lnTo>
                    <a:pt x="2144" y="4"/>
                  </a:lnTo>
                  <a:lnTo>
                    <a:pt x="2144" y="4"/>
                  </a:lnTo>
                  <a:lnTo>
                    <a:pt x="2146" y="4"/>
                  </a:lnTo>
                  <a:lnTo>
                    <a:pt x="2146" y="4"/>
                  </a:lnTo>
                  <a:lnTo>
                    <a:pt x="2150" y="4"/>
                  </a:lnTo>
                  <a:lnTo>
                    <a:pt x="2150" y="4"/>
                  </a:lnTo>
                  <a:lnTo>
                    <a:pt x="2154" y="4"/>
                  </a:lnTo>
                  <a:lnTo>
                    <a:pt x="2154" y="4"/>
                  </a:lnTo>
                  <a:lnTo>
                    <a:pt x="2156" y="4"/>
                  </a:lnTo>
                  <a:lnTo>
                    <a:pt x="2156" y="4"/>
                  </a:lnTo>
                  <a:lnTo>
                    <a:pt x="2160" y="4"/>
                  </a:lnTo>
                  <a:lnTo>
                    <a:pt x="2160" y="4"/>
                  </a:lnTo>
                  <a:lnTo>
                    <a:pt x="2164" y="4"/>
                  </a:lnTo>
                  <a:lnTo>
                    <a:pt x="2164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72" y="4"/>
                  </a:lnTo>
                  <a:lnTo>
                    <a:pt x="2172" y="4"/>
                  </a:lnTo>
                  <a:lnTo>
                    <a:pt x="2178" y="4"/>
                  </a:lnTo>
                  <a:lnTo>
                    <a:pt x="2178" y="4"/>
                  </a:lnTo>
                  <a:lnTo>
                    <a:pt x="2182" y="4"/>
                  </a:lnTo>
                  <a:lnTo>
                    <a:pt x="2182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8" y="4"/>
                  </a:lnTo>
                  <a:lnTo>
                    <a:pt x="2188" y="4"/>
                  </a:lnTo>
                  <a:lnTo>
                    <a:pt x="2190" y="2"/>
                  </a:lnTo>
                  <a:lnTo>
                    <a:pt x="2190" y="2"/>
                  </a:lnTo>
                  <a:lnTo>
                    <a:pt x="2196" y="2"/>
                  </a:lnTo>
                  <a:lnTo>
                    <a:pt x="2196" y="2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6" y="4"/>
                  </a:lnTo>
                  <a:lnTo>
                    <a:pt x="2206" y="4"/>
                  </a:lnTo>
                  <a:lnTo>
                    <a:pt x="2210" y="4"/>
                  </a:lnTo>
                  <a:lnTo>
                    <a:pt x="2210" y="4"/>
                  </a:lnTo>
                  <a:lnTo>
                    <a:pt x="2216" y="2"/>
                  </a:lnTo>
                  <a:lnTo>
                    <a:pt x="2216" y="2"/>
                  </a:lnTo>
                  <a:lnTo>
                    <a:pt x="2224" y="4"/>
                  </a:lnTo>
                  <a:lnTo>
                    <a:pt x="2224" y="4"/>
                  </a:lnTo>
                  <a:lnTo>
                    <a:pt x="2226" y="2"/>
                  </a:lnTo>
                  <a:lnTo>
                    <a:pt x="2230" y="4"/>
                  </a:lnTo>
                  <a:lnTo>
                    <a:pt x="2230" y="4"/>
                  </a:lnTo>
                  <a:lnTo>
                    <a:pt x="2232" y="2"/>
                  </a:lnTo>
                  <a:lnTo>
                    <a:pt x="2232" y="2"/>
                  </a:lnTo>
                  <a:lnTo>
                    <a:pt x="2234" y="2"/>
                  </a:lnTo>
                  <a:lnTo>
                    <a:pt x="2234" y="2"/>
                  </a:lnTo>
                  <a:lnTo>
                    <a:pt x="2236" y="2"/>
                  </a:lnTo>
                  <a:lnTo>
                    <a:pt x="2236" y="2"/>
                  </a:lnTo>
                  <a:lnTo>
                    <a:pt x="2240" y="2"/>
                  </a:lnTo>
                  <a:lnTo>
                    <a:pt x="2240" y="2"/>
                  </a:lnTo>
                  <a:lnTo>
                    <a:pt x="2248" y="4"/>
                  </a:lnTo>
                  <a:lnTo>
                    <a:pt x="2248" y="4"/>
                  </a:lnTo>
                  <a:lnTo>
                    <a:pt x="2252" y="2"/>
                  </a:lnTo>
                  <a:lnTo>
                    <a:pt x="2252" y="2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62" y="2"/>
                  </a:lnTo>
                  <a:lnTo>
                    <a:pt x="2262" y="2"/>
                  </a:lnTo>
                  <a:lnTo>
                    <a:pt x="2266" y="4"/>
                  </a:lnTo>
                  <a:lnTo>
                    <a:pt x="2266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82" y="4"/>
                  </a:lnTo>
                  <a:lnTo>
                    <a:pt x="2282" y="4"/>
                  </a:lnTo>
                  <a:lnTo>
                    <a:pt x="2286" y="4"/>
                  </a:lnTo>
                  <a:lnTo>
                    <a:pt x="2286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90" y="4"/>
                  </a:lnTo>
                  <a:lnTo>
                    <a:pt x="2290" y="4"/>
                  </a:lnTo>
                  <a:lnTo>
                    <a:pt x="2292" y="2"/>
                  </a:lnTo>
                  <a:lnTo>
                    <a:pt x="2296" y="2"/>
                  </a:lnTo>
                  <a:lnTo>
                    <a:pt x="2296" y="2"/>
                  </a:lnTo>
                  <a:lnTo>
                    <a:pt x="2298" y="2"/>
                  </a:lnTo>
                  <a:lnTo>
                    <a:pt x="2298" y="2"/>
                  </a:lnTo>
                  <a:lnTo>
                    <a:pt x="2304" y="2"/>
                  </a:lnTo>
                  <a:lnTo>
                    <a:pt x="2304" y="2"/>
                  </a:lnTo>
                  <a:lnTo>
                    <a:pt x="2306" y="2"/>
                  </a:lnTo>
                  <a:lnTo>
                    <a:pt x="2306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6" y="2"/>
                  </a:lnTo>
                  <a:lnTo>
                    <a:pt x="2316" y="2"/>
                  </a:lnTo>
                  <a:lnTo>
                    <a:pt x="2318" y="2"/>
                  </a:lnTo>
                  <a:lnTo>
                    <a:pt x="2318" y="2"/>
                  </a:lnTo>
                  <a:lnTo>
                    <a:pt x="2322" y="2"/>
                  </a:lnTo>
                  <a:lnTo>
                    <a:pt x="2322" y="2"/>
                  </a:lnTo>
                  <a:lnTo>
                    <a:pt x="2328" y="2"/>
                  </a:lnTo>
                  <a:lnTo>
                    <a:pt x="2328" y="2"/>
                  </a:lnTo>
                  <a:lnTo>
                    <a:pt x="2330" y="2"/>
                  </a:lnTo>
                  <a:lnTo>
                    <a:pt x="2330" y="2"/>
                  </a:lnTo>
                  <a:lnTo>
                    <a:pt x="2334" y="4"/>
                  </a:lnTo>
                  <a:lnTo>
                    <a:pt x="2334" y="4"/>
                  </a:lnTo>
                  <a:lnTo>
                    <a:pt x="2338" y="2"/>
                  </a:lnTo>
                  <a:lnTo>
                    <a:pt x="2338" y="2"/>
                  </a:lnTo>
                  <a:lnTo>
                    <a:pt x="2344" y="2"/>
                  </a:lnTo>
                  <a:lnTo>
                    <a:pt x="2344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64" y="2"/>
                  </a:lnTo>
                  <a:lnTo>
                    <a:pt x="2364" y="2"/>
                  </a:lnTo>
                  <a:lnTo>
                    <a:pt x="2366" y="4"/>
                  </a:lnTo>
                  <a:lnTo>
                    <a:pt x="2366" y="4"/>
                  </a:lnTo>
                  <a:lnTo>
                    <a:pt x="2368" y="4"/>
                  </a:lnTo>
                  <a:lnTo>
                    <a:pt x="2368" y="4"/>
                  </a:lnTo>
                  <a:lnTo>
                    <a:pt x="2370" y="4"/>
                  </a:lnTo>
                  <a:lnTo>
                    <a:pt x="2370" y="4"/>
                  </a:lnTo>
                  <a:lnTo>
                    <a:pt x="2374" y="2"/>
                  </a:lnTo>
                  <a:lnTo>
                    <a:pt x="2374" y="2"/>
                  </a:lnTo>
                  <a:lnTo>
                    <a:pt x="2378" y="2"/>
                  </a:lnTo>
                  <a:lnTo>
                    <a:pt x="2378" y="2"/>
                  </a:lnTo>
                  <a:lnTo>
                    <a:pt x="2380" y="2"/>
                  </a:lnTo>
                  <a:lnTo>
                    <a:pt x="2384" y="2"/>
                  </a:lnTo>
                  <a:lnTo>
                    <a:pt x="2384" y="2"/>
                  </a:lnTo>
                  <a:lnTo>
                    <a:pt x="2388" y="2"/>
                  </a:lnTo>
                  <a:lnTo>
                    <a:pt x="2390" y="2"/>
                  </a:lnTo>
                  <a:lnTo>
                    <a:pt x="2390" y="2"/>
                  </a:lnTo>
                  <a:lnTo>
                    <a:pt x="2398" y="2"/>
                  </a:lnTo>
                  <a:lnTo>
                    <a:pt x="2398" y="2"/>
                  </a:lnTo>
                  <a:lnTo>
                    <a:pt x="2402" y="2"/>
                  </a:lnTo>
                  <a:lnTo>
                    <a:pt x="2402" y="2"/>
                  </a:lnTo>
                  <a:lnTo>
                    <a:pt x="2404" y="2"/>
                  </a:lnTo>
                  <a:lnTo>
                    <a:pt x="2404" y="2"/>
                  </a:lnTo>
                  <a:lnTo>
                    <a:pt x="2406" y="2"/>
                  </a:lnTo>
                  <a:lnTo>
                    <a:pt x="2406" y="2"/>
                  </a:lnTo>
                  <a:lnTo>
                    <a:pt x="2410" y="2"/>
                  </a:lnTo>
                  <a:lnTo>
                    <a:pt x="2410" y="2"/>
                  </a:lnTo>
                  <a:lnTo>
                    <a:pt x="2414" y="4"/>
                  </a:lnTo>
                  <a:lnTo>
                    <a:pt x="2414" y="4"/>
                  </a:lnTo>
                  <a:lnTo>
                    <a:pt x="2414" y="6"/>
                  </a:lnTo>
                  <a:lnTo>
                    <a:pt x="2414" y="6"/>
                  </a:lnTo>
                  <a:lnTo>
                    <a:pt x="2418" y="4"/>
                  </a:lnTo>
                  <a:lnTo>
                    <a:pt x="2418" y="4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2" y="6"/>
                  </a:lnTo>
                  <a:lnTo>
                    <a:pt x="2422" y="6"/>
                  </a:lnTo>
                  <a:lnTo>
                    <a:pt x="2428" y="6"/>
                  </a:lnTo>
                  <a:lnTo>
                    <a:pt x="2434" y="6"/>
                  </a:lnTo>
                  <a:lnTo>
                    <a:pt x="2434" y="6"/>
                  </a:lnTo>
                  <a:lnTo>
                    <a:pt x="2436" y="6"/>
                  </a:lnTo>
                  <a:lnTo>
                    <a:pt x="2436" y="6"/>
                  </a:lnTo>
                  <a:lnTo>
                    <a:pt x="2442" y="4"/>
                  </a:lnTo>
                  <a:lnTo>
                    <a:pt x="2442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50" y="4"/>
                  </a:lnTo>
                  <a:lnTo>
                    <a:pt x="2450" y="4"/>
                  </a:lnTo>
                  <a:lnTo>
                    <a:pt x="2452" y="4"/>
                  </a:lnTo>
                  <a:lnTo>
                    <a:pt x="2452" y="4"/>
                  </a:lnTo>
                  <a:lnTo>
                    <a:pt x="2460" y="4"/>
                  </a:lnTo>
                  <a:lnTo>
                    <a:pt x="2460" y="4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4" y="8"/>
                  </a:lnTo>
                  <a:lnTo>
                    <a:pt x="2464" y="8"/>
                  </a:lnTo>
                  <a:lnTo>
                    <a:pt x="2468" y="6"/>
                  </a:lnTo>
                  <a:lnTo>
                    <a:pt x="2474" y="4"/>
                  </a:lnTo>
                  <a:lnTo>
                    <a:pt x="2474" y="4"/>
                  </a:lnTo>
                  <a:lnTo>
                    <a:pt x="2476" y="6"/>
                  </a:lnTo>
                  <a:lnTo>
                    <a:pt x="2476" y="6"/>
                  </a:lnTo>
                  <a:lnTo>
                    <a:pt x="2478" y="6"/>
                  </a:lnTo>
                  <a:lnTo>
                    <a:pt x="2478" y="6"/>
                  </a:lnTo>
                  <a:lnTo>
                    <a:pt x="2484" y="6"/>
                  </a:lnTo>
                  <a:lnTo>
                    <a:pt x="2484" y="6"/>
                  </a:lnTo>
                  <a:lnTo>
                    <a:pt x="2486" y="6"/>
                  </a:lnTo>
                  <a:lnTo>
                    <a:pt x="2486" y="6"/>
                  </a:lnTo>
                  <a:lnTo>
                    <a:pt x="2492" y="6"/>
                  </a:lnTo>
                  <a:lnTo>
                    <a:pt x="2492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502" y="6"/>
                  </a:lnTo>
                  <a:lnTo>
                    <a:pt x="2502" y="6"/>
                  </a:lnTo>
                  <a:lnTo>
                    <a:pt x="2504" y="6"/>
                  </a:lnTo>
                  <a:lnTo>
                    <a:pt x="2504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4"/>
                  </a:lnTo>
                  <a:lnTo>
                    <a:pt x="2506" y="4"/>
                  </a:lnTo>
                  <a:lnTo>
                    <a:pt x="2518" y="4"/>
                  </a:lnTo>
                  <a:lnTo>
                    <a:pt x="2518" y="4"/>
                  </a:lnTo>
                  <a:lnTo>
                    <a:pt x="2522" y="6"/>
                  </a:lnTo>
                  <a:lnTo>
                    <a:pt x="2522" y="6"/>
                  </a:lnTo>
                  <a:lnTo>
                    <a:pt x="2524" y="6"/>
                  </a:lnTo>
                  <a:lnTo>
                    <a:pt x="2524" y="6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8" y="4"/>
                  </a:lnTo>
                  <a:lnTo>
                    <a:pt x="2528" y="4"/>
                  </a:lnTo>
                  <a:lnTo>
                    <a:pt x="2536" y="4"/>
                  </a:lnTo>
                  <a:lnTo>
                    <a:pt x="2536" y="4"/>
                  </a:lnTo>
                  <a:lnTo>
                    <a:pt x="2538" y="4"/>
                  </a:lnTo>
                  <a:lnTo>
                    <a:pt x="2538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52" y="6"/>
                  </a:lnTo>
                  <a:lnTo>
                    <a:pt x="2552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60" y="6"/>
                  </a:lnTo>
                  <a:lnTo>
                    <a:pt x="2560" y="6"/>
                  </a:lnTo>
                  <a:lnTo>
                    <a:pt x="2562" y="6"/>
                  </a:lnTo>
                  <a:lnTo>
                    <a:pt x="2562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70" y="4"/>
                  </a:lnTo>
                  <a:lnTo>
                    <a:pt x="2570" y="4"/>
                  </a:lnTo>
                  <a:lnTo>
                    <a:pt x="2574" y="4"/>
                  </a:lnTo>
                  <a:lnTo>
                    <a:pt x="2574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8" y="4"/>
                  </a:lnTo>
                  <a:lnTo>
                    <a:pt x="2578" y="4"/>
                  </a:lnTo>
                  <a:lnTo>
                    <a:pt x="2580" y="4"/>
                  </a:lnTo>
                  <a:lnTo>
                    <a:pt x="2580" y="4"/>
                  </a:lnTo>
                  <a:lnTo>
                    <a:pt x="2580" y="6"/>
                  </a:lnTo>
                  <a:lnTo>
                    <a:pt x="2580" y="6"/>
                  </a:lnTo>
                  <a:lnTo>
                    <a:pt x="2584" y="6"/>
                  </a:lnTo>
                  <a:lnTo>
                    <a:pt x="2584" y="6"/>
                  </a:lnTo>
                  <a:lnTo>
                    <a:pt x="2590" y="6"/>
                  </a:lnTo>
                  <a:lnTo>
                    <a:pt x="2590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4" y="6"/>
                  </a:lnTo>
                  <a:lnTo>
                    <a:pt x="2594" y="6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600" y="6"/>
                  </a:lnTo>
                  <a:lnTo>
                    <a:pt x="2600" y="6"/>
                  </a:lnTo>
                  <a:lnTo>
                    <a:pt x="2608" y="6"/>
                  </a:lnTo>
                  <a:lnTo>
                    <a:pt x="2608" y="6"/>
                  </a:lnTo>
                  <a:lnTo>
                    <a:pt x="2612" y="6"/>
                  </a:lnTo>
                  <a:lnTo>
                    <a:pt x="2612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8" y="8"/>
                  </a:lnTo>
                  <a:lnTo>
                    <a:pt x="2618" y="8"/>
                  </a:lnTo>
                  <a:lnTo>
                    <a:pt x="2620" y="8"/>
                  </a:lnTo>
                  <a:lnTo>
                    <a:pt x="2620" y="8"/>
                  </a:lnTo>
                  <a:lnTo>
                    <a:pt x="2626" y="6"/>
                  </a:lnTo>
                  <a:lnTo>
                    <a:pt x="2626" y="6"/>
                  </a:lnTo>
                  <a:lnTo>
                    <a:pt x="2628" y="8"/>
                  </a:lnTo>
                  <a:lnTo>
                    <a:pt x="2628" y="8"/>
                  </a:lnTo>
                  <a:lnTo>
                    <a:pt x="2630" y="8"/>
                  </a:lnTo>
                  <a:lnTo>
                    <a:pt x="2630" y="8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6" y="12"/>
                  </a:lnTo>
                  <a:lnTo>
                    <a:pt x="2636" y="12"/>
                  </a:lnTo>
                  <a:lnTo>
                    <a:pt x="2636" y="10"/>
                  </a:lnTo>
                  <a:lnTo>
                    <a:pt x="2636" y="10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4" y="6"/>
                  </a:lnTo>
                  <a:lnTo>
                    <a:pt x="2644" y="6"/>
                  </a:lnTo>
                  <a:lnTo>
                    <a:pt x="2646" y="6"/>
                  </a:lnTo>
                  <a:lnTo>
                    <a:pt x="2646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60" y="6"/>
                  </a:lnTo>
                  <a:lnTo>
                    <a:pt x="2660" y="6"/>
                  </a:lnTo>
                  <a:lnTo>
                    <a:pt x="2662" y="6"/>
                  </a:lnTo>
                  <a:lnTo>
                    <a:pt x="2662" y="6"/>
                  </a:lnTo>
                  <a:lnTo>
                    <a:pt x="2664" y="4"/>
                  </a:lnTo>
                  <a:lnTo>
                    <a:pt x="2664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74" y="4"/>
                  </a:lnTo>
                  <a:lnTo>
                    <a:pt x="2674" y="4"/>
                  </a:lnTo>
                  <a:lnTo>
                    <a:pt x="2678" y="4"/>
                  </a:lnTo>
                  <a:lnTo>
                    <a:pt x="2678" y="4"/>
                  </a:lnTo>
                  <a:lnTo>
                    <a:pt x="2682" y="4"/>
                  </a:lnTo>
                  <a:lnTo>
                    <a:pt x="2682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90" y="2"/>
                  </a:lnTo>
                  <a:lnTo>
                    <a:pt x="2690" y="2"/>
                  </a:lnTo>
                  <a:lnTo>
                    <a:pt x="2692" y="4"/>
                  </a:lnTo>
                  <a:lnTo>
                    <a:pt x="2692" y="4"/>
                  </a:lnTo>
                  <a:lnTo>
                    <a:pt x="2698" y="4"/>
                  </a:lnTo>
                  <a:lnTo>
                    <a:pt x="2698" y="4"/>
                  </a:lnTo>
                  <a:lnTo>
                    <a:pt x="2704" y="4"/>
                  </a:lnTo>
                  <a:lnTo>
                    <a:pt x="2704" y="4"/>
                  </a:lnTo>
                  <a:lnTo>
                    <a:pt x="2712" y="2"/>
                  </a:lnTo>
                  <a:lnTo>
                    <a:pt x="2712" y="2"/>
                  </a:lnTo>
                  <a:lnTo>
                    <a:pt x="2714" y="4"/>
                  </a:lnTo>
                  <a:lnTo>
                    <a:pt x="2714" y="4"/>
                  </a:lnTo>
                  <a:lnTo>
                    <a:pt x="2718" y="4"/>
                  </a:lnTo>
                  <a:lnTo>
                    <a:pt x="2718" y="4"/>
                  </a:lnTo>
                  <a:lnTo>
                    <a:pt x="2724" y="4"/>
                  </a:lnTo>
                  <a:lnTo>
                    <a:pt x="2724" y="4"/>
                  </a:lnTo>
                  <a:lnTo>
                    <a:pt x="2728" y="4"/>
                  </a:lnTo>
                  <a:lnTo>
                    <a:pt x="2728" y="4"/>
                  </a:lnTo>
                  <a:lnTo>
                    <a:pt x="2732" y="4"/>
                  </a:lnTo>
                  <a:lnTo>
                    <a:pt x="2732" y="4"/>
                  </a:lnTo>
                  <a:lnTo>
                    <a:pt x="2740" y="4"/>
                  </a:lnTo>
                  <a:lnTo>
                    <a:pt x="2740" y="4"/>
                  </a:lnTo>
                  <a:lnTo>
                    <a:pt x="2742" y="4"/>
                  </a:lnTo>
                  <a:lnTo>
                    <a:pt x="2742" y="4"/>
                  </a:lnTo>
                  <a:lnTo>
                    <a:pt x="2748" y="2"/>
                  </a:lnTo>
                  <a:lnTo>
                    <a:pt x="2748" y="2"/>
                  </a:lnTo>
                  <a:lnTo>
                    <a:pt x="2754" y="2"/>
                  </a:lnTo>
                  <a:lnTo>
                    <a:pt x="2754" y="2"/>
                  </a:lnTo>
                  <a:lnTo>
                    <a:pt x="2758" y="4"/>
                  </a:lnTo>
                  <a:lnTo>
                    <a:pt x="2758" y="4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8" y="2"/>
                  </a:lnTo>
                  <a:lnTo>
                    <a:pt x="2768" y="2"/>
                  </a:lnTo>
                  <a:lnTo>
                    <a:pt x="2772" y="4"/>
                  </a:lnTo>
                  <a:lnTo>
                    <a:pt x="2772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6" y="4"/>
                  </a:lnTo>
                  <a:lnTo>
                    <a:pt x="2776" y="4"/>
                  </a:lnTo>
                  <a:lnTo>
                    <a:pt x="2782" y="2"/>
                  </a:lnTo>
                  <a:lnTo>
                    <a:pt x="2782" y="2"/>
                  </a:lnTo>
                  <a:lnTo>
                    <a:pt x="2784" y="4"/>
                  </a:lnTo>
                  <a:lnTo>
                    <a:pt x="2784" y="4"/>
                  </a:lnTo>
                  <a:lnTo>
                    <a:pt x="2784" y="2"/>
                  </a:lnTo>
                  <a:lnTo>
                    <a:pt x="2784" y="2"/>
                  </a:lnTo>
                  <a:lnTo>
                    <a:pt x="2796" y="4"/>
                  </a:lnTo>
                  <a:lnTo>
                    <a:pt x="2796" y="4"/>
                  </a:lnTo>
                  <a:lnTo>
                    <a:pt x="2802" y="4"/>
                  </a:lnTo>
                  <a:lnTo>
                    <a:pt x="2802" y="4"/>
                  </a:lnTo>
                  <a:lnTo>
                    <a:pt x="2806" y="4"/>
                  </a:lnTo>
                  <a:lnTo>
                    <a:pt x="2806" y="4"/>
                  </a:lnTo>
                  <a:lnTo>
                    <a:pt x="2810" y="4"/>
                  </a:lnTo>
                  <a:lnTo>
                    <a:pt x="2810" y="4"/>
                  </a:lnTo>
                  <a:lnTo>
                    <a:pt x="2814" y="4"/>
                  </a:lnTo>
                  <a:lnTo>
                    <a:pt x="2814" y="4"/>
                  </a:lnTo>
                  <a:lnTo>
                    <a:pt x="2818" y="4"/>
                  </a:lnTo>
                  <a:lnTo>
                    <a:pt x="2818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6" y="4"/>
                  </a:lnTo>
                  <a:lnTo>
                    <a:pt x="2826" y="4"/>
                  </a:lnTo>
                  <a:lnTo>
                    <a:pt x="2828" y="4"/>
                  </a:lnTo>
                  <a:lnTo>
                    <a:pt x="2828" y="4"/>
                  </a:lnTo>
                  <a:lnTo>
                    <a:pt x="2830" y="4"/>
                  </a:lnTo>
                  <a:lnTo>
                    <a:pt x="2830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42" y="6"/>
                  </a:lnTo>
                  <a:lnTo>
                    <a:pt x="2842" y="6"/>
                  </a:lnTo>
                  <a:lnTo>
                    <a:pt x="2848" y="6"/>
                  </a:lnTo>
                  <a:lnTo>
                    <a:pt x="2852" y="6"/>
                  </a:lnTo>
                  <a:lnTo>
                    <a:pt x="2852" y="6"/>
                  </a:lnTo>
                  <a:lnTo>
                    <a:pt x="2854" y="4"/>
                  </a:lnTo>
                  <a:lnTo>
                    <a:pt x="2854" y="4"/>
                  </a:lnTo>
                  <a:lnTo>
                    <a:pt x="2856" y="4"/>
                  </a:lnTo>
                  <a:lnTo>
                    <a:pt x="2856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62" y="6"/>
                  </a:lnTo>
                  <a:lnTo>
                    <a:pt x="2862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6" y="6"/>
                  </a:lnTo>
                  <a:lnTo>
                    <a:pt x="2866" y="6"/>
                  </a:lnTo>
                  <a:lnTo>
                    <a:pt x="2868" y="6"/>
                  </a:lnTo>
                  <a:lnTo>
                    <a:pt x="2868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4" y="6"/>
                  </a:lnTo>
                  <a:lnTo>
                    <a:pt x="2874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80" y="6"/>
                  </a:lnTo>
                  <a:lnTo>
                    <a:pt x="2880" y="6"/>
                  </a:lnTo>
                  <a:lnTo>
                    <a:pt x="2882" y="6"/>
                  </a:lnTo>
                  <a:lnTo>
                    <a:pt x="2882" y="6"/>
                  </a:lnTo>
                  <a:lnTo>
                    <a:pt x="2888" y="6"/>
                  </a:lnTo>
                  <a:lnTo>
                    <a:pt x="2888" y="6"/>
                  </a:lnTo>
                  <a:lnTo>
                    <a:pt x="2892" y="6"/>
                  </a:lnTo>
                  <a:lnTo>
                    <a:pt x="2892" y="6"/>
                  </a:lnTo>
                  <a:lnTo>
                    <a:pt x="2898" y="6"/>
                  </a:lnTo>
                  <a:lnTo>
                    <a:pt x="2898" y="6"/>
                  </a:lnTo>
                  <a:lnTo>
                    <a:pt x="2906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20" y="6"/>
                  </a:lnTo>
                  <a:lnTo>
                    <a:pt x="2920" y="6"/>
                  </a:lnTo>
                  <a:lnTo>
                    <a:pt x="2928" y="6"/>
                  </a:lnTo>
                  <a:lnTo>
                    <a:pt x="2928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8" y="6"/>
                  </a:lnTo>
                  <a:lnTo>
                    <a:pt x="2938" y="6"/>
                  </a:lnTo>
                  <a:lnTo>
                    <a:pt x="2944" y="4"/>
                  </a:lnTo>
                  <a:lnTo>
                    <a:pt x="2944" y="4"/>
                  </a:lnTo>
                  <a:lnTo>
                    <a:pt x="2948" y="6"/>
                  </a:lnTo>
                  <a:lnTo>
                    <a:pt x="2948" y="6"/>
                  </a:lnTo>
                  <a:lnTo>
                    <a:pt x="2950" y="6"/>
                  </a:lnTo>
                  <a:lnTo>
                    <a:pt x="2950" y="6"/>
                  </a:lnTo>
                  <a:lnTo>
                    <a:pt x="2956" y="6"/>
                  </a:lnTo>
                  <a:lnTo>
                    <a:pt x="2956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2" y="6"/>
                  </a:lnTo>
                  <a:lnTo>
                    <a:pt x="2962" y="6"/>
                  </a:lnTo>
                  <a:lnTo>
                    <a:pt x="2968" y="8"/>
                  </a:lnTo>
                  <a:lnTo>
                    <a:pt x="2974" y="8"/>
                  </a:lnTo>
                  <a:lnTo>
                    <a:pt x="2974" y="8"/>
                  </a:lnTo>
                  <a:lnTo>
                    <a:pt x="2980" y="8"/>
                  </a:lnTo>
                  <a:lnTo>
                    <a:pt x="2980" y="8"/>
                  </a:lnTo>
                  <a:lnTo>
                    <a:pt x="2984" y="8"/>
                  </a:lnTo>
                  <a:lnTo>
                    <a:pt x="2984" y="8"/>
                  </a:lnTo>
                  <a:lnTo>
                    <a:pt x="2988" y="8"/>
                  </a:lnTo>
                  <a:lnTo>
                    <a:pt x="2988" y="8"/>
                  </a:lnTo>
                  <a:lnTo>
                    <a:pt x="2994" y="8"/>
                  </a:lnTo>
                  <a:lnTo>
                    <a:pt x="2994" y="8"/>
                  </a:lnTo>
                  <a:lnTo>
                    <a:pt x="2998" y="6"/>
                  </a:lnTo>
                  <a:lnTo>
                    <a:pt x="2998" y="6"/>
                  </a:lnTo>
                  <a:lnTo>
                    <a:pt x="3000" y="6"/>
                  </a:lnTo>
                  <a:lnTo>
                    <a:pt x="3000" y="6"/>
                  </a:lnTo>
                  <a:lnTo>
                    <a:pt x="3002" y="6"/>
                  </a:lnTo>
                  <a:lnTo>
                    <a:pt x="3002" y="6"/>
                  </a:lnTo>
                  <a:lnTo>
                    <a:pt x="3008" y="6"/>
                  </a:lnTo>
                  <a:lnTo>
                    <a:pt x="3008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4" y="6"/>
                  </a:lnTo>
                  <a:lnTo>
                    <a:pt x="3014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2" y="8"/>
                  </a:lnTo>
                  <a:lnTo>
                    <a:pt x="3022" y="8"/>
                  </a:lnTo>
                  <a:lnTo>
                    <a:pt x="3024" y="8"/>
                  </a:lnTo>
                  <a:lnTo>
                    <a:pt x="3024" y="8"/>
                  </a:lnTo>
                  <a:lnTo>
                    <a:pt x="3024" y="6"/>
                  </a:lnTo>
                  <a:lnTo>
                    <a:pt x="3024" y="6"/>
                  </a:lnTo>
                  <a:lnTo>
                    <a:pt x="3028" y="8"/>
                  </a:lnTo>
                  <a:lnTo>
                    <a:pt x="3032" y="8"/>
                  </a:lnTo>
                  <a:lnTo>
                    <a:pt x="3032" y="8"/>
                  </a:lnTo>
                  <a:lnTo>
                    <a:pt x="3036" y="8"/>
                  </a:lnTo>
                  <a:lnTo>
                    <a:pt x="3036" y="8"/>
                  </a:lnTo>
                  <a:lnTo>
                    <a:pt x="3040" y="8"/>
                  </a:lnTo>
                  <a:lnTo>
                    <a:pt x="3040" y="8"/>
                  </a:lnTo>
                  <a:lnTo>
                    <a:pt x="3044" y="8"/>
                  </a:lnTo>
                  <a:lnTo>
                    <a:pt x="3044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6" y="8"/>
                  </a:lnTo>
                  <a:lnTo>
                    <a:pt x="3056" y="8"/>
                  </a:lnTo>
                  <a:lnTo>
                    <a:pt x="3058" y="6"/>
                  </a:lnTo>
                  <a:lnTo>
                    <a:pt x="3058" y="6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4" y="8"/>
                  </a:lnTo>
                  <a:lnTo>
                    <a:pt x="3064" y="8"/>
                  </a:lnTo>
                  <a:lnTo>
                    <a:pt x="3066" y="8"/>
                  </a:lnTo>
                  <a:lnTo>
                    <a:pt x="3066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2" y="8"/>
                  </a:lnTo>
                  <a:lnTo>
                    <a:pt x="3072" y="8"/>
                  </a:lnTo>
                  <a:lnTo>
                    <a:pt x="3074" y="8"/>
                  </a:lnTo>
                  <a:lnTo>
                    <a:pt x="3074" y="8"/>
                  </a:lnTo>
                  <a:lnTo>
                    <a:pt x="3078" y="6"/>
                  </a:lnTo>
                  <a:lnTo>
                    <a:pt x="3078" y="6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8" y="6"/>
                  </a:lnTo>
                  <a:lnTo>
                    <a:pt x="3088" y="6"/>
                  </a:lnTo>
                  <a:lnTo>
                    <a:pt x="3090" y="8"/>
                  </a:lnTo>
                  <a:lnTo>
                    <a:pt x="3090" y="8"/>
                  </a:lnTo>
                  <a:lnTo>
                    <a:pt x="3090" y="6"/>
                  </a:lnTo>
                  <a:lnTo>
                    <a:pt x="3090" y="6"/>
                  </a:lnTo>
                  <a:lnTo>
                    <a:pt x="3092" y="8"/>
                  </a:lnTo>
                  <a:lnTo>
                    <a:pt x="3092" y="8"/>
                  </a:lnTo>
                  <a:lnTo>
                    <a:pt x="3094" y="8"/>
                  </a:lnTo>
                  <a:lnTo>
                    <a:pt x="3094" y="8"/>
                  </a:lnTo>
                  <a:lnTo>
                    <a:pt x="3098" y="8"/>
                  </a:lnTo>
                  <a:lnTo>
                    <a:pt x="3098" y="8"/>
                  </a:lnTo>
                  <a:lnTo>
                    <a:pt x="3100" y="8"/>
                  </a:lnTo>
                  <a:lnTo>
                    <a:pt x="3100" y="8"/>
                  </a:lnTo>
                  <a:lnTo>
                    <a:pt x="3108" y="8"/>
                  </a:lnTo>
                  <a:lnTo>
                    <a:pt x="3108" y="8"/>
                  </a:lnTo>
                  <a:lnTo>
                    <a:pt x="3110" y="8"/>
                  </a:lnTo>
                  <a:lnTo>
                    <a:pt x="3110" y="8"/>
                  </a:lnTo>
                  <a:lnTo>
                    <a:pt x="3114" y="8"/>
                  </a:lnTo>
                  <a:lnTo>
                    <a:pt x="3114" y="8"/>
                  </a:lnTo>
                  <a:lnTo>
                    <a:pt x="3120" y="8"/>
                  </a:lnTo>
                  <a:lnTo>
                    <a:pt x="3120" y="8"/>
                  </a:lnTo>
                  <a:lnTo>
                    <a:pt x="3124" y="8"/>
                  </a:lnTo>
                  <a:lnTo>
                    <a:pt x="3124" y="8"/>
                  </a:lnTo>
                  <a:lnTo>
                    <a:pt x="3132" y="8"/>
                  </a:lnTo>
                  <a:lnTo>
                    <a:pt x="3132" y="8"/>
                  </a:lnTo>
                  <a:lnTo>
                    <a:pt x="3140" y="8"/>
                  </a:lnTo>
                  <a:lnTo>
                    <a:pt x="3140" y="8"/>
                  </a:lnTo>
                  <a:lnTo>
                    <a:pt x="3142" y="8"/>
                  </a:lnTo>
                  <a:lnTo>
                    <a:pt x="3142" y="8"/>
                  </a:lnTo>
                  <a:lnTo>
                    <a:pt x="3148" y="10"/>
                  </a:lnTo>
                  <a:lnTo>
                    <a:pt x="314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60" y="8"/>
                  </a:lnTo>
                  <a:lnTo>
                    <a:pt x="3160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4" y="8"/>
                  </a:lnTo>
                  <a:lnTo>
                    <a:pt x="3164" y="8"/>
                  </a:lnTo>
                  <a:lnTo>
                    <a:pt x="3168" y="8"/>
                  </a:lnTo>
                  <a:lnTo>
                    <a:pt x="3168" y="8"/>
                  </a:lnTo>
                  <a:lnTo>
                    <a:pt x="3168" y="10"/>
                  </a:lnTo>
                  <a:lnTo>
                    <a:pt x="3168" y="10"/>
                  </a:lnTo>
                  <a:lnTo>
                    <a:pt x="3170" y="8"/>
                  </a:lnTo>
                  <a:lnTo>
                    <a:pt x="3170" y="8"/>
                  </a:lnTo>
                  <a:lnTo>
                    <a:pt x="3172" y="10"/>
                  </a:lnTo>
                  <a:lnTo>
                    <a:pt x="3172" y="10"/>
                  </a:lnTo>
                  <a:lnTo>
                    <a:pt x="3174" y="10"/>
                  </a:lnTo>
                  <a:lnTo>
                    <a:pt x="3174" y="10"/>
                  </a:lnTo>
                  <a:lnTo>
                    <a:pt x="3176" y="10"/>
                  </a:lnTo>
                  <a:lnTo>
                    <a:pt x="3176" y="10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78" y="8"/>
                  </a:lnTo>
                  <a:lnTo>
                    <a:pt x="3178" y="8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82" y="8"/>
                  </a:lnTo>
                  <a:lnTo>
                    <a:pt x="3182" y="8"/>
                  </a:lnTo>
                  <a:lnTo>
                    <a:pt x="3186" y="8"/>
                  </a:lnTo>
                  <a:lnTo>
                    <a:pt x="3186" y="8"/>
                  </a:lnTo>
                  <a:lnTo>
                    <a:pt x="3188" y="10"/>
                  </a:lnTo>
                  <a:lnTo>
                    <a:pt x="3188" y="10"/>
                  </a:lnTo>
                  <a:lnTo>
                    <a:pt x="3194" y="10"/>
                  </a:lnTo>
                  <a:lnTo>
                    <a:pt x="3194" y="10"/>
                  </a:lnTo>
                  <a:lnTo>
                    <a:pt x="3198" y="8"/>
                  </a:lnTo>
                  <a:lnTo>
                    <a:pt x="3198" y="8"/>
                  </a:lnTo>
                  <a:lnTo>
                    <a:pt x="3202" y="8"/>
                  </a:lnTo>
                  <a:lnTo>
                    <a:pt x="3202" y="8"/>
                  </a:lnTo>
                  <a:lnTo>
                    <a:pt x="3206" y="8"/>
                  </a:lnTo>
                  <a:lnTo>
                    <a:pt x="3206" y="8"/>
                  </a:lnTo>
                  <a:lnTo>
                    <a:pt x="3210" y="10"/>
                  </a:lnTo>
                  <a:lnTo>
                    <a:pt x="3210" y="10"/>
                  </a:lnTo>
                  <a:lnTo>
                    <a:pt x="3214" y="10"/>
                  </a:lnTo>
                  <a:lnTo>
                    <a:pt x="3214" y="10"/>
                  </a:lnTo>
                  <a:lnTo>
                    <a:pt x="3218" y="10"/>
                  </a:lnTo>
                  <a:lnTo>
                    <a:pt x="3218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2" y="10"/>
                  </a:lnTo>
                  <a:lnTo>
                    <a:pt x="3222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2" y="10"/>
                  </a:lnTo>
                  <a:lnTo>
                    <a:pt x="3232" y="10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6" y="12"/>
                  </a:lnTo>
                  <a:lnTo>
                    <a:pt x="3236" y="12"/>
                  </a:lnTo>
                  <a:lnTo>
                    <a:pt x="3238" y="12"/>
                  </a:lnTo>
                  <a:lnTo>
                    <a:pt x="3238" y="12"/>
                  </a:lnTo>
                  <a:lnTo>
                    <a:pt x="3240" y="10"/>
                  </a:lnTo>
                  <a:lnTo>
                    <a:pt x="3240" y="10"/>
                  </a:lnTo>
                  <a:lnTo>
                    <a:pt x="3246" y="12"/>
                  </a:lnTo>
                  <a:lnTo>
                    <a:pt x="3246" y="12"/>
                  </a:lnTo>
                  <a:lnTo>
                    <a:pt x="3248" y="12"/>
                  </a:lnTo>
                  <a:lnTo>
                    <a:pt x="3248" y="12"/>
                  </a:lnTo>
                  <a:lnTo>
                    <a:pt x="3252" y="12"/>
                  </a:lnTo>
                  <a:lnTo>
                    <a:pt x="3256" y="12"/>
                  </a:lnTo>
                  <a:lnTo>
                    <a:pt x="3256" y="12"/>
                  </a:lnTo>
                  <a:lnTo>
                    <a:pt x="3258" y="12"/>
                  </a:lnTo>
                  <a:lnTo>
                    <a:pt x="3258" y="12"/>
                  </a:lnTo>
                  <a:lnTo>
                    <a:pt x="3260" y="12"/>
                  </a:lnTo>
                  <a:lnTo>
                    <a:pt x="3260" y="12"/>
                  </a:lnTo>
                  <a:lnTo>
                    <a:pt x="3262" y="12"/>
                  </a:lnTo>
                  <a:lnTo>
                    <a:pt x="3262" y="12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6"/>
                  </a:lnTo>
                  <a:lnTo>
                    <a:pt x="3262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8"/>
                  </a:lnTo>
                  <a:lnTo>
                    <a:pt x="3264" y="18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8" y="14"/>
                  </a:lnTo>
                  <a:lnTo>
                    <a:pt x="3268" y="14"/>
                  </a:lnTo>
                  <a:lnTo>
                    <a:pt x="3268" y="12"/>
                  </a:lnTo>
                  <a:lnTo>
                    <a:pt x="3268" y="12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4" y="14"/>
                  </a:lnTo>
                  <a:lnTo>
                    <a:pt x="3274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8" y="14"/>
                  </a:lnTo>
                  <a:lnTo>
                    <a:pt x="3278" y="14"/>
                  </a:lnTo>
                  <a:lnTo>
                    <a:pt x="3280" y="14"/>
                  </a:lnTo>
                  <a:lnTo>
                    <a:pt x="3280" y="14"/>
                  </a:lnTo>
                  <a:lnTo>
                    <a:pt x="3282" y="14"/>
                  </a:lnTo>
                  <a:lnTo>
                    <a:pt x="3282" y="14"/>
                  </a:lnTo>
                  <a:lnTo>
                    <a:pt x="3284" y="14"/>
                  </a:lnTo>
                  <a:lnTo>
                    <a:pt x="3284" y="14"/>
                  </a:lnTo>
                  <a:lnTo>
                    <a:pt x="3290" y="12"/>
                  </a:lnTo>
                  <a:lnTo>
                    <a:pt x="3290" y="12"/>
                  </a:lnTo>
                  <a:lnTo>
                    <a:pt x="3294" y="12"/>
                  </a:lnTo>
                  <a:lnTo>
                    <a:pt x="3298" y="12"/>
                  </a:lnTo>
                  <a:lnTo>
                    <a:pt x="3298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2" y="12"/>
                  </a:lnTo>
                  <a:lnTo>
                    <a:pt x="3302" y="12"/>
                  </a:lnTo>
                  <a:lnTo>
                    <a:pt x="3304" y="12"/>
                  </a:lnTo>
                  <a:lnTo>
                    <a:pt x="3304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6" y="12"/>
                  </a:lnTo>
                  <a:lnTo>
                    <a:pt x="3316" y="12"/>
                  </a:lnTo>
                  <a:lnTo>
                    <a:pt x="3322" y="12"/>
                  </a:lnTo>
                  <a:lnTo>
                    <a:pt x="3322" y="12"/>
                  </a:lnTo>
                  <a:lnTo>
                    <a:pt x="3324" y="14"/>
                  </a:lnTo>
                  <a:lnTo>
                    <a:pt x="3324" y="14"/>
                  </a:lnTo>
                  <a:lnTo>
                    <a:pt x="3328" y="14"/>
                  </a:lnTo>
                  <a:lnTo>
                    <a:pt x="3328" y="14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4" y="12"/>
                  </a:lnTo>
                  <a:lnTo>
                    <a:pt x="3334" y="12"/>
                  </a:lnTo>
                  <a:lnTo>
                    <a:pt x="3340" y="12"/>
                  </a:lnTo>
                  <a:lnTo>
                    <a:pt x="3340" y="12"/>
                  </a:lnTo>
                  <a:lnTo>
                    <a:pt x="3344" y="12"/>
                  </a:lnTo>
                  <a:lnTo>
                    <a:pt x="3344" y="12"/>
                  </a:lnTo>
                  <a:lnTo>
                    <a:pt x="3346" y="12"/>
                  </a:lnTo>
                  <a:lnTo>
                    <a:pt x="3346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52" y="12"/>
                  </a:lnTo>
                  <a:lnTo>
                    <a:pt x="3352" y="12"/>
                  </a:lnTo>
                  <a:lnTo>
                    <a:pt x="3362" y="12"/>
                  </a:lnTo>
                  <a:lnTo>
                    <a:pt x="3362" y="12"/>
                  </a:lnTo>
                  <a:lnTo>
                    <a:pt x="3366" y="12"/>
                  </a:lnTo>
                  <a:lnTo>
                    <a:pt x="3366" y="12"/>
                  </a:lnTo>
                  <a:lnTo>
                    <a:pt x="3372" y="12"/>
                  </a:lnTo>
                  <a:lnTo>
                    <a:pt x="3372" y="12"/>
                  </a:lnTo>
                  <a:lnTo>
                    <a:pt x="3374" y="14"/>
                  </a:lnTo>
                  <a:lnTo>
                    <a:pt x="3374" y="14"/>
                  </a:lnTo>
                  <a:lnTo>
                    <a:pt x="3378" y="14"/>
                  </a:lnTo>
                  <a:lnTo>
                    <a:pt x="3378" y="14"/>
                  </a:lnTo>
                  <a:lnTo>
                    <a:pt x="3382" y="14"/>
                  </a:lnTo>
                  <a:lnTo>
                    <a:pt x="3384" y="14"/>
                  </a:lnTo>
                  <a:lnTo>
                    <a:pt x="3384" y="14"/>
                  </a:lnTo>
                  <a:lnTo>
                    <a:pt x="3392" y="12"/>
                  </a:lnTo>
                  <a:lnTo>
                    <a:pt x="3392" y="12"/>
                  </a:lnTo>
                  <a:lnTo>
                    <a:pt x="3396" y="14"/>
                  </a:lnTo>
                  <a:lnTo>
                    <a:pt x="3396" y="14"/>
                  </a:lnTo>
                  <a:lnTo>
                    <a:pt x="3408" y="12"/>
                  </a:lnTo>
                  <a:lnTo>
                    <a:pt x="3408" y="12"/>
                  </a:lnTo>
                  <a:lnTo>
                    <a:pt x="3412" y="12"/>
                  </a:lnTo>
                  <a:lnTo>
                    <a:pt x="3412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4" y="12"/>
                  </a:lnTo>
                  <a:lnTo>
                    <a:pt x="3424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32" y="12"/>
                  </a:lnTo>
                  <a:lnTo>
                    <a:pt x="3432" y="12"/>
                  </a:lnTo>
                  <a:lnTo>
                    <a:pt x="3434" y="12"/>
                  </a:lnTo>
                  <a:lnTo>
                    <a:pt x="3434" y="12"/>
                  </a:lnTo>
                  <a:lnTo>
                    <a:pt x="3438" y="12"/>
                  </a:lnTo>
                  <a:lnTo>
                    <a:pt x="3438" y="12"/>
                  </a:lnTo>
                  <a:lnTo>
                    <a:pt x="3440" y="12"/>
                  </a:lnTo>
                  <a:lnTo>
                    <a:pt x="3440" y="12"/>
                  </a:lnTo>
                  <a:lnTo>
                    <a:pt x="3442" y="12"/>
                  </a:lnTo>
                  <a:lnTo>
                    <a:pt x="3442" y="12"/>
                  </a:lnTo>
                  <a:lnTo>
                    <a:pt x="3444" y="12"/>
                  </a:lnTo>
                  <a:lnTo>
                    <a:pt x="3444" y="12"/>
                  </a:lnTo>
                  <a:lnTo>
                    <a:pt x="3446" y="12"/>
                  </a:lnTo>
                  <a:lnTo>
                    <a:pt x="3446" y="12"/>
                  </a:lnTo>
                  <a:lnTo>
                    <a:pt x="3448" y="12"/>
                  </a:lnTo>
                  <a:lnTo>
                    <a:pt x="3448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4" y="16"/>
                  </a:lnTo>
                  <a:lnTo>
                    <a:pt x="3454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8" y="18"/>
                  </a:lnTo>
                  <a:lnTo>
                    <a:pt x="3458" y="18"/>
                  </a:lnTo>
                  <a:lnTo>
                    <a:pt x="3470" y="18"/>
                  </a:lnTo>
                  <a:lnTo>
                    <a:pt x="3470" y="18"/>
                  </a:lnTo>
                  <a:lnTo>
                    <a:pt x="3478" y="16"/>
                  </a:lnTo>
                  <a:lnTo>
                    <a:pt x="3478" y="16"/>
                  </a:lnTo>
                  <a:lnTo>
                    <a:pt x="3480" y="16"/>
                  </a:lnTo>
                  <a:lnTo>
                    <a:pt x="3480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8" y="14"/>
                  </a:lnTo>
                  <a:lnTo>
                    <a:pt x="3488" y="14"/>
                  </a:lnTo>
                  <a:lnTo>
                    <a:pt x="3490" y="14"/>
                  </a:lnTo>
                  <a:lnTo>
                    <a:pt x="3490" y="14"/>
                  </a:lnTo>
                  <a:lnTo>
                    <a:pt x="3494" y="14"/>
                  </a:lnTo>
                  <a:lnTo>
                    <a:pt x="3494" y="14"/>
                  </a:lnTo>
                  <a:lnTo>
                    <a:pt x="3498" y="12"/>
                  </a:lnTo>
                  <a:lnTo>
                    <a:pt x="3500" y="14"/>
                  </a:lnTo>
                  <a:lnTo>
                    <a:pt x="3500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6" y="14"/>
                  </a:lnTo>
                  <a:lnTo>
                    <a:pt x="3506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10" y="14"/>
                  </a:lnTo>
                  <a:lnTo>
                    <a:pt x="3510" y="14"/>
                  </a:lnTo>
                  <a:lnTo>
                    <a:pt x="3514" y="16"/>
                  </a:lnTo>
                  <a:lnTo>
                    <a:pt x="3514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2" y="16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6" y="18"/>
                  </a:lnTo>
                  <a:lnTo>
                    <a:pt x="3526" y="18"/>
                  </a:lnTo>
                  <a:lnTo>
                    <a:pt x="3530" y="18"/>
                  </a:lnTo>
                  <a:lnTo>
                    <a:pt x="3530" y="18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2" y="16"/>
                  </a:lnTo>
                  <a:lnTo>
                    <a:pt x="3532" y="16"/>
                  </a:lnTo>
                  <a:lnTo>
                    <a:pt x="3534" y="14"/>
                  </a:lnTo>
                  <a:lnTo>
                    <a:pt x="3534" y="14"/>
                  </a:lnTo>
                  <a:lnTo>
                    <a:pt x="3540" y="12"/>
                  </a:lnTo>
                  <a:lnTo>
                    <a:pt x="3540" y="12"/>
                  </a:lnTo>
                  <a:lnTo>
                    <a:pt x="3554" y="14"/>
                  </a:lnTo>
                  <a:lnTo>
                    <a:pt x="3554" y="14"/>
                  </a:lnTo>
                  <a:lnTo>
                    <a:pt x="3556" y="14"/>
                  </a:lnTo>
                  <a:lnTo>
                    <a:pt x="3556" y="14"/>
                  </a:lnTo>
                  <a:lnTo>
                    <a:pt x="3560" y="14"/>
                  </a:lnTo>
                  <a:lnTo>
                    <a:pt x="3560" y="14"/>
                  </a:lnTo>
                  <a:lnTo>
                    <a:pt x="3566" y="14"/>
                  </a:lnTo>
                  <a:lnTo>
                    <a:pt x="3572" y="14"/>
                  </a:lnTo>
                  <a:lnTo>
                    <a:pt x="3572" y="14"/>
                  </a:lnTo>
                  <a:lnTo>
                    <a:pt x="3576" y="14"/>
                  </a:lnTo>
                  <a:lnTo>
                    <a:pt x="3582" y="14"/>
                  </a:lnTo>
                  <a:lnTo>
                    <a:pt x="3582" y="14"/>
                  </a:lnTo>
                  <a:lnTo>
                    <a:pt x="3588" y="14"/>
                  </a:lnTo>
                  <a:lnTo>
                    <a:pt x="3588" y="14"/>
                  </a:lnTo>
                  <a:lnTo>
                    <a:pt x="3592" y="16"/>
                  </a:lnTo>
                  <a:lnTo>
                    <a:pt x="3592" y="16"/>
                  </a:lnTo>
                  <a:lnTo>
                    <a:pt x="3600" y="16"/>
                  </a:lnTo>
                  <a:lnTo>
                    <a:pt x="3600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4" y="18"/>
                  </a:lnTo>
                  <a:lnTo>
                    <a:pt x="3604" y="18"/>
                  </a:lnTo>
                  <a:lnTo>
                    <a:pt x="3614" y="16"/>
                  </a:lnTo>
                  <a:lnTo>
                    <a:pt x="3614" y="16"/>
                  </a:lnTo>
                  <a:lnTo>
                    <a:pt x="3616" y="16"/>
                  </a:lnTo>
                  <a:lnTo>
                    <a:pt x="3616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4"/>
                  </a:lnTo>
                  <a:lnTo>
                    <a:pt x="3618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4"/>
                  </a:lnTo>
                  <a:lnTo>
                    <a:pt x="3620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2" y="14"/>
                  </a:lnTo>
                  <a:lnTo>
                    <a:pt x="3622" y="14"/>
                  </a:lnTo>
                  <a:lnTo>
                    <a:pt x="3622" y="16"/>
                  </a:lnTo>
                  <a:lnTo>
                    <a:pt x="3622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50" y="16"/>
                  </a:lnTo>
                  <a:lnTo>
                    <a:pt x="3650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6" y="14"/>
                  </a:lnTo>
                  <a:lnTo>
                    <a:pt x="3658" y="14"/>
                  </a:lnTo>
                  <a:lnTo>
                    <a:pt x="3658" y="14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62" y="20"/>
                  </a:lnTo>
                  <a:lnTo>
                    <a:pt x="3662" y="20"/>
                  </a:lnTo>
                  <a:lnTo>
                    <a:pt x="3668" y="20"/>
                  </a:lnTo>
                  <a:lnTo>
                    <a:pt x="3672" y="20"/>
                  </a:lnTo>
                  <a:lnTo>
                    <a:pt x="3672" y="20"/>
                  </a:lnTo>
                  <a:lnTo>
                    <a:pt x="3678" y="22"/>
                  </a:lnTo>
                  <a:lnTo>
                    <a:pt x="3684" y="22"/>
                  </a:lnTo>
                  <a:lnTo>
                    <a:pt x="3684" y="22"/>
                  </a:lnTo>
                  <a:lnTo>
                    <a:pt x="3688" y="20"/>
                  </a:lnTo>
                  <a:lnTo>
                    <a:pt x="3688" y="20"/>
                  </a:lnTo>
                  <a:lnTo>
                    <a:pt x="3690" y="20"/>
                  </a:lnTo>
                  <a:lnTo>
                    <a:pt x="3690" y="20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4" y="18"/>
                  </a:lnTo>
                  <a:lnTo>
                    <a:pt x="3694" y="18"/>
                  </a:lnTo>
                  <a:lnTo>
                    <a:pt x="3698" y="18"/>
                  </a:lnTo>
                  <a:lnTo>
                    <a:pt x="3698" y="18"/>
                  </a:lnTo>
                  <a:lnTo>
                    <a:pt x="3702" y="16"/>
                  </a:lnTo>
                  <a:lnTo>
                    <a:pt x="3702" y="16"/>
                  </a:lnTo>
                  <a:lnTo>
                    <a:pt x="3708" y="18"/>
                  </a:lnTo>
                  <a:lnTo>
                    <a:pt x="3708" y="18"/>
                  </a:lnTo>
                  <a:lnTo>
                    <a:pt x="3710" y="18"/>
                  </a:lnTo>
                  <a:lnTo>
                    <a:pt x="3710" y="18"/>
                  </a:lnTo>
                  <a:lnTo>
                    <a:pt x="3714" y="18"/>
                  </a:lnTo>
                  <a:lnTo>
                    <a:pt x="3714" y="18"/>
                  </a:lnTo>
                  <a:lnTo>
                    <a:pt x="3716" y="18"/>
                  </a:lnTo>
                  <a:lnTo>
                    <a:pt x="3716" y="18"/>
                  </a:lnTo>
                  <a:lnTo>
                    <a:pt x="3720" y="18"/>
                  </a:lnTo>
                  <a:lnTo>
                    <a:pt x="3720" y="18"/>
                  </a:lnTo>
                  <a:lnTo>
                    <a:pt x="3726" y="18"/>
                  </a:lnTo>
                  <a:lnTo>
                    <a:pt x="3726" y="18"/>
                  </a:lnTo>
                  <a:lnTo>
                    <a:pt x="3732" y="18"/>
                  </a:lnTo>
                  <a:lnTo>
                    <a:pt x="3732" y="18"/>
                  </a:lnTo>
                  <a:lnTo>
                    <a:pt x="3734" y="18"/>
                  </a:lnTo>
                  <a:lnTo>
                    <a:pt x="3734" y="18"/>
                  </a:lnTo>
                  <a:lnTo>
                    <a:pt x="3740" y="18"/>
                  </a:lnTo>
                  <a:lnTo>
                    <a:pt x="3740" y="18"/>
                  </a:lnTo>
                  <a:lnTo>
                    <a:pt x="3748" y="18"/>
                  </a:lnTo>
                  <a:lnTo>
                    <a:pt x="3748" y="18"/>
                  </a:lnTo>
                  <a:lnTo>
                    <a:pt x="3756" y="18"/>
                  </a:lnTo>
                  <a:lnTo>
                    <a:pt x="3756" y="18"/>
                  </a:lnTo>
                  <a:lnTo>
                    <a:pt x="3760" y="20"/>
                  </a:lnTo>
                  <a:lnTo>
                    <a:pt x="3760" y="20"/>
                  </a:lnTo>
                  <a:lnTo>
                    <a:pt x="3764" y="20"/>
                  </a:lnTo>
                  <a:lnTo>
                    <a:pt x="3764" y="20"/>
                  </a:lnTo>
                  <a:lnTo>
                    <a:pt x="3770" y="20"/>
                  </a:lnTo>
                  <a:lnTo>
                    <a:pt x="3770" y="20"/>
                  </a:lnTo>
                  <a:lnTo>
                    <a:pt x="3772" y="20"/>
                  </a:lnTo>
                  <a:lnTo>
                    <a:pt x="3772" y="20"/>
                  </a:lnTo>
                  <a:lnTo>
                    <a:pt x="3776" y="20"/>
                  </a:lnTo>
                  <a:lnTo>
                    <a:pt x="3776" y="20"/>
                  </a:lnTo>
                  <a:lnTo>
                    <a:pt x="3778" y="20"/>
                  </a:lnTo>
                  <a:lnTo>
                    <a:pt x="3780" y="20"/>
                  </a:lnTo>
                  <a:lnTo>
                    <a:pt x="3780" y="20"/>
                  </a:lnTo>
                  <a:lnTo>
                    <a:pt x="3782" y="20"/>
                  </a:lnTo>
                  <a:lnTo>
                    <a:pt x="3782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8" y="20"/>
                  </a:lnTo>
                  <a:lnTo>
                    <a:pt x="3788" y="20"/>
                  </a:lnTo>
                  <a:lnTo>
                    <a:pt x="3790" y="22"/>
                  </a:lnTo>
                  <a:lnTo>
                    <a:pt x="3790" y="22"/>
                  </a:lnTo>
                  <a:lnTo>
                    <a:pt x="3794" y="22"/>
                  </a:lnTo>
                  <a:lnTo>
                    <a:pt x="3794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8" y="20"/>
                  </a:lnTo>
                  <a:lnTo>
                    <a:pt x="3798" y="20"/>
                  </a:lnTo>
                  <a:lnTo>
                    <a:pt x="3802" y="22"/>
                  </a:lnTo>
                  <a:lnTo>
                    <a:pt x="3802" y="22"/>
                  </a:lnTo>
                  <a:lnTo>
                    <a:pt x="3802" y="20"/>
                  </a:lnTo>
                  <a:lnTo>
                    <a:pt x="3802" y="20"/>
                  </a:lnTo>
                  <a:lnTo>
                    <a:pt x="3804" y="20"/>
                  </a:lnTo>
                  <a:lnTo>
                    <a:pt x="3804" y="20"/>
                  </a:lnTo>
                  <a:lnTo>
                    <a:pt x="3804" y="22"/>
                  </a:lnTo>
                  <a:lnTo>
                    <a:pt x="3804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2" y="22"/>
                  </a:lnTo>
                  <a:lnTo>
                    <a:pt x="3812" y="22"/>
                  </a:lnTo>
                  <a:lnTo>
                    <a:pt x="3814" y="22"/>
                  </a:lnTo>
                  <a:lnTo>
                    <a:pt x="3814" y="22"/>
                  </a:lnTo>
                  <a:lnTo>
                    <a:pt x="3816" y="22"/>
                  </a:lnTo>
                  <a:lnTo>
                    <a:pt x="3816" y="22"/>
                  </a:lnTo>
                  <a:lnTo>
                    <a:pt x="3818" y="22"/>
                  </a:lnTo>
                  <a:lnTo>
                    <a:pt x="3818" y="22"/>
                  </a:lnTo>
                  <a:lnTo>
                    <a:pt x="3822" y="22"/>
                  </a:lnTo>
                  <a:lnTo>
                    <a:pt x="3822" y="22"/>
                  </a:lnTo>
                  <a:lnTo>
                    <a:pt x="3824" y="22"/>
                  </a:lnTo>
                  <a:lnTo>
                    <a:pt x="3824" y="22"/>
                  </a:lnTo>
                  <a:lnTo>
                    <a:pt x="3828" y="24"/>
                  </a:lnTo>
                  <a:lnTo>
                    <a:pt x="3828" y="24"/>
                  </a:lnTo>
                  <a:lnTo>
                    <a:pt x="3828" y="22"/>
                  </a:lnTo>
                  <a:lnTo>
                    <a:pt x="3828" y="22"/>
                  </a:lnTo>
                  <a:lnTo>
                    <a:pt x="3830" y="24"/>
                  </a:lnTo>
                  <a:lnTo>
                    <a:pt x="3830" y="24"/>
                  </a:lnTo>
                  <a:lnTo>
                    <a:pt x="3832" y="24"/>
                  </a:lnTo>
                  <a:lnTo>
                    <a:pt x="3832" y="24"/>
                  </a:lnTo>
                  <a:lnTo>
                    <a:pt x="3834" y="24"/>
                  </a:lnTo>
                  <a:lnTo>
                    <a:pt x="3834" y="24"/>
                  </a:lnTo>
                  <a:lnTo>
                    <a:pt x="3836" y="24"/>
                  </a:lnTo>
                  <a:lnTo>
                    <a:pt x="3836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6"/>
                  </a:lnTo>
                  <a:lnTo>
                    <a:pt x="3850" y="26"/>
                  </a:lnTo>
                  <a:lnTo>
                    <a:pt x="3860" y="26"/>
                  </a:lnTo>
                  <a:lnTo>
                    <a:pt x="3860" y="26"/>
                  </a:lnTo>
                  <a:lnTo>
                    <a:pt x="3864" y="24"/>
                  </a:lnTo>
                  <a:lnTo>
                    <a:pt x="3864" y="24"/>
                  </a:lnTo>
                  <a:lnTo>
                    <a:pt x="3868" y="26"/>
                  </a:lnTo>
                  <a:lnTo>
                    <a:pt x="3868" y="26"/>
                  </a:lnTo>
                  <a:lnTo>
                    <a:pt x="3876" y="26"/>
                  </a:lnTo>
                  <a:lnTo>
                    <a:pt x="3876" y="26"/>
                  </a:lnTo>
                  <a:lnTo>
                    <a:pt x="3878" y="26"/>
                  </a:lnTo>
                  <a:lnTo>
                    <a:pt x="3878" y="26"/>
                  </a:lnTo>
                  <a:lnTo>
                    <a:pt x="3890" y="28"/>
                  </a:lnTo>
                  <a:lnTo>
                    <a:pt x="3890" y="28"/>
                  </a:lnTo>
                  <a:lnTo>
                    <a:pt x="3892" y="28"/>
                  </a:lnTo>
                  <a:lnTo>
                    <a:pt x="3892" y="28"/>
                  </a:lnTo>
                  <a:lnTo>
                    <a:pt x="3902" y="28"/>
                  </a:lnTo>
                  <a:lnTo>
                    <a:pt x="3902" y="28"/>
                  </a:lnTo>
                  <a:lnTo>
                    <a:pt x="3904" y="30"/>
                  </a:lnTo>
                  <a:lnTo>
                    <a:pt x="3904" y="30"/>
                  </a:lnTo>
                  <a:lnTo>
                    <a:pt x="3908" y="28"/>
                  </a:lnTo>
                  <a:lnTo>
                    <a:pt x="3908" y="28"/>
                  </a:lnTo>
                  <a:lnTo>
                    <a:pt x="3910" y="28"/>
                  </a:lnTo>
                  <a:lnTo>
                    <a:pt x="3910" y="28"/>
                  </a:lnTo>
                  <a:lnTo>
                    <a:pt x="3912" y="28"/>
                  </a:lnTo>
                  <a:lnTo>
                    <a:pt x="3912" y="28"/>
                  </a:lnTo>
                  <a:lnTo>
                    <a:pt x="3918" y="30"/>
                  </a:lnTo>
                  <a:lnTo>
                    <a:pt x="3918" y="30"/>
                  </a:lnTo>
                  <a:lnTo>
                    <a:pt x="3922" y="30"/>
                  </a:lnTo>
                  <a:lnTo>
                    <a:pt x="3922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30" y="32"/>
                  </a:lnTo>
                  <a:lnTo>
                    <a:pt x="3930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898" y="34"/>
                  </a:lnTo>
                  <a:lnTo>
                    <a:pt x="3898" y="34"/>
                  </a:lnTo>
                  <a:lnTo>
                    <a:pt x="3892" y="36"/>
                  </a:lnTo>
                  <a:lnTo>
                    <a:pt x="3892" y="36"/>
                  </a:lnTo>
                  <a:lnTo>
                    <a:pt x="3890" y="36"/>
                  </a:lnTo>
                  <a:lnTo>
                    <a:pt x="3890" y="36"/>
                  </a:lnTo>
                  <a:lnTo>
                    <a:pt x="3888" y="36"/>
                  </a:lnTo>
                  <a:lnTo>
                    <a:pt x="3888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4" y="36"/>
                  </a:lnTo>
                  <a:lnTo>
                    <a:pt x="3884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6" y="36"/>
                  </a:lnTo>
                  <a:lnTo>
                    <a:pt x="3876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8"/>
                  </a:lnTo>
                  <a:lnTo>
                    <a:pt x="3874" y="38"/>
                  </a:lnTo>
                  <a:lnTo>
                    <a:pt x="3870" y="38"/>
                  </a:lnTo>
                  <a:lnTo>
                    <a:pt x="3870" y="38"/>
                  </a:lnTo>
                  <a:lnTo>
                    <a:pt x="3864" y="38"/>
                  </a:lnTo>
                  <a:lnTo>
                    <a:pt x="3864" y="38"/>
                  </a:lnTo>
                  <a:lnTo>
                    <a:pt x="3854" y="38"/>
                  </a:lnTo>
                  <a:lnTo>
                    <a:pt x="3854" y="38"/>
                  </a:lnTo>
                  <a:lnTo>
                    <a:pt x="3850" y="36"/>
                  </a:lnTo>
                  <a:lnTo>
                    <a:pt x="3850" y="36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2" y="34"/>
                  </a:lnTo>
                  <a:lnTo>
                    <a:pt x="3842" y="34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0" y="38"/>
                  </a:lnTo>
                  <a:lnTo>
                    <a:pt x="3840" y="38"/>
                  </a:lnTo>
                  <a:lnTo>
                    <a:pt x="3832" y="38"/>
                  </a:lnTo>
                  <a:lnTo>
                    <a:pt x="3832" y="38"/>
                  </a:lnTo>
                  <a:lnTo>
                    <a:pt x="3830" y="38"/>
                  </a:lnTo>
                  <a:lnTo>
                    <a:pt x="3830" y="38"/>
                  </a:lnTo>
                  <a:lnTo>
                    <a:pt x="3828" y="38"/>
                  </a:lnTo>
                  <a:lnTo>
                    <a:pt x="3828" y="38"/>
                  </a:lnTo>
                  <a:lnTo>
                    <a:pt x="3826" y="38"/>
                  </a:lnTo>
                  <a:lnTo>
                    <a:pt x="3826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2" y="38"/>
                  </a:lnTo>
                  <a:lnTo>
                    <a:pt x="3822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12" y="40"/>
                  </a:lnTo>
                  <a:lnTo>
                    <a:pt x="3812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2" y="42"/>
                  </a:lnTo>
                  <a:lnTo>
                    <a:pt x="3802" y="42"/>
                  </a:lnTo>
                  <a:lnTo>
                    <a:pt x="3800" y="42"/>
                  </a:lnTo>
                  <a:lnTo>
                    <a:pt x="3800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88" y="42"/>
                  </a:lnTo>
                  <a:lnTo>
                    <a:pt x="3788" y="42"/>
                  </a:lnTo>
                  <a:lnTo>
                    <a:pt x="3782" y="42"/>
                  </a:lnTo>
                  <a:lnTo>
                    <a:pt x="3782" y="42"/>
                  </a:lnTo>
                  <a:lnTo>
                    <a:pt x="3780" y="42"/>
                  </a:lnTo>
                  <a:lnTo>
                    <a:pt x="3780" y="42"/>
                  </a:lnTo>
                  <a:lnTo>
                    <a:pt x="3772" y="42"/>
                  </a:lnTo>
                  <a:lnTo>
                    <a:pt x="3772" y="42"/>
                  </a:lnTo>
                  <a:lnTo>
                    <a:pt x="3762" y="40"/>
                  </a:lnTo>
                  <a:lnTo>
                    <a:pt x="3762" y="40"/>
                  </a:lnTo>
                  <a:lnTo>
                    <a:pt x="3758" y="42"/>
                  </a:lnTo>
                  <a:lnTo>
                    <a:pt x="3758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6" y="42"/>
                  </a:lnTo>
                  <a:lnTo>
                    <a:pt x="3746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2" y="42"/>
                  </a:lnTo>
                  <a:lnTo>
                    <a:pt x="3742" y="42"/>
                  </a:lnTo>
                  <a:lnTo>
                    <a:pt x="3740" y="42"/>
                  </a:lnTo>
                  <a:lnTo>
                    <a:pt x="3740" y="42"/>
                  </a:lnTo>
                  <a:lnTo>
                    <a:pt x="3738" y="42"/>
                  </a:lnTo>
                  <a:lnTo>
                    <a:pt x="3738" y="42"/>
                  </a:lnTo>
                  <a:lnTo>
                    <a:pt x="3736" y="42"/>
                  </a:lnTo>
                  <a:lnTo>
                    <a:pt x="3736" y="42"/>
                  </a:lnTo>
                  <a:lnTo>
                    <a:pt x="3730" y="42"/>
                  </a:lnTo>
                  <a:lnTo>
                    <a:pt x="3730" y="42"/>
                  </a:lnTo>
                  <a:lnTo>
                    <a:pt x="3728" y="42"/>
                  </a:lnTo>
                  <a:lnTo>
                    <a:pt x="3728" y="42"/>
                  </a:lnTo>
                  <a:lnTo>
                    <a:pt x="3724" y="42"/>
                  </a:lnTo>
                  <a:lnTo>
                    <a:pt x="3724" y="42"/>
                  </a:lnTo>
                  <a:lnTo>
                    <a:pt x="3720" y="42"/>
                  </a:lnTo>
                  <a:lnTo>
                    <a:pt x="3720" y="42"/>
                  </a:lnTo>
                  <a:lnTo>
                    <a:pt x="3718" y="42"/>
                  </a:lnTo>
                  <a:lnTo>
                    <a:pt x="3718" y="42"/>
                  </a:lnTo>
                  <a:lnTo>
                    <a:pt x="3714" y="42"/>
                  </a:lnTo>
                  <a:lnTo>
                    <a:pt x="3714" y="42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6" y="44"/>
                  </a:lnTo>
                  <a:lnTo>
                    <a:pt x="3706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0" y="46"/>
                  </a:lnTo>
                  <a:lnTo>
                    <a:pt x="3690" y="46"/>
                  </a:lnTo>
                  <a:lnTo>
                    <a:pt x="3688" y="46"/>
                  </a:lnTo>
                  <a:lnTo>
                    <a:pt x="3688" y="46"/>
                  </a:lnTo>
                  <a:lnTo>
                    <a:pt x="3684" y="46"/>
                  </a:lnTo>
                  <a:lnTo>
                    <a:pt x="3684" y="46"/>
                  </a:lnTo>
                  <a:lnTo>
                    <a:pt x="3680" y="46"/>
                  </a:lnTo>
                  <a:lnTo>
                    <a:pt x="3680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4" y="46"/>
                  </a:lnTo>
                  <a:lnTo>
                    <a:pt x="3674" y="46"/>
                  </a:lnTo>
                  <a:lnTo>
                    <a:pt x="3670" y="48"/>
                  </a:lnTo>
                  <a:lnTo>
                    <a:pt x="3670" y="48"/>
                  </a:lnTo>
                  <a:lnTo>
                    <a:pt x="3664" y="46"/>
                  </a:lnTo>
                  <a:lnTo>
                    <a:pt x="3664" y="46"/>
                  </a:lnTo>
                  <a:lnTo>
                    <a:pt x="3660" y="44"/>
                  </a:lnTo>
                  <a:lnTo>
                    <a:pt x="3660" y="44"/>
                  </a:lnTo>
                  <a:lnTo>
                    <a:pt x="3658" y="44"/>
                  </a:lnTo>
                  <a:lnTo>
                    <a:pt x="3658" y="44"/>
                  </a:lnTo>
                  <a:lnTo>
                    <a:pt x="3656" y="44"/>
                  </a:lnTo>
                  <a:lnTo>
                    <a:pt x="3656" y="44"/>
                  </a:lnTo>
                  <a:lnTo>
                    <a:pt x="3652" y="46"/>
                  </a:lnTo>
                  <a:lnTo>
                    <a:pt x="3652" y="46"/>
                  </a:lnTo>
                  <a:lnTo>
                    <a:pt x="3650" y="48"/>
                  </a:lnTo>
                  <a:lnTo>
                    <a:pt x="3650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2" y="48"/>
                  </a:lnTo>
                  <a:lnTo>
                    <a:pt x="3642" y="48"/>
                  </a:lnTo>
                  <a:lnTo>
                    <a:pt x="3638" y="48"/>
                  </a:lnTo>
                  <a:lnTo>
                    <a:pt x="3638" y="48"/>
                  </a:lnTo>
                  <a:lnTo>
                    <a:pt x="3638" y="46"/>
                  </a:lnTo>
                  <a:lnTo>
                    <a:pt x="3638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28" y="46"/>
                  </a:lnTo>
                  <a:lnTo>
                    <a:pt x="3628" y="46"/>
                  </a:lnTo>
                  <a:lnTo>
                    <a:pt x="3626" y="46"/>
                  </a:lnTo>
                  <a:lnTo>
                    <a:pt x="3626" y="46"/>
                  </a:lnTo>
                  <a:lnTo>
                    <a:pt x="3624" y="46"/>
                  </a:lnTo>
                  <a:lnTo>
                    <a:pt x="3624" y="46"/>
                  </a:lnTo>
                  <a:lnTo>
                    <a:pt x="3620" y="48"/>
                  </a:lnTo>
                  <a:lnTo>
                    <a:pt x="3620" y="48"/>
                  </a:lnTo>
                  <a:lnTo>
                    <a:pt x="3610" y="48"/>
                  </a:lnTo>
                  <a:lnTo>
                    <a:pt x="3610" y="48"/>
                  </a:lnTo>
                  <a:lnTo>
                    <a:pt x="3608" y="48"/>
                  </a:lnTo>
                  <a:lnTo>
                    <a:pt x="3608" y="48"/>
                  </a:lnTo>
                  <a:lnTo>
                    <a:pt x="3606" y="48"/>
                  </a:lnTo>
                  <a:lnTo>
                    <a:pt x="3606" y="48"/>
                  </a:lnTo>
                  <a:lnTo>
                    <a:pt x="3604" y="48"/>
                  </a:lnTo>
                  <a:lnTo>
                    <a:pt x="3604" y="48"/>
                  </a:lnTo>
                  <a:lnTo>
                    <a:pt x="3602" y="48"/>
                  </a:lnTo>
                  <a:lnTo>
                    <a:pt x="3602" y="48"/>
                  </a:lnTo>
                  <a:lnTo>
                    <a:pt x="3598" y="48"/>
                  </a:lnTo>
                  <a:lnTo>
                    <a:pt x="3598" y="48"/>
                  </a:lnTo>
                  <a:lnTo>
                    <a:pt x="3596" y="46"/>
                  </a:lnTo>
                  <a:lnTo>
                    <a:pt x="3596" y="46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0" y="48"/>
                  </a:lnTo>
                  <a:lnTo>
                    <a:pt x="3590" y="48"/>
                  </a:lnTo>
                  <a:lnTo>
                    <a:pt x="3588" y="48"/>
                  </a:lnTo>
                  <a:lnTo>
                    <a:pt x="3588" y="48"/>
                  </a:lnTo>
                  <a:lnTo>
                    <a:pt x="3586" y="48"/>
                  </a:lnTo>
                  <a:lnTo>
                    <a:pt x="3586" y="48"/>
                  </a:lnTo>
                  <a:lnTo>
                    <a:pt x="3582" y="48"/>
                  </a:lnTo>
                  <a:lnTo>
                    <a:pt x="3582" y="48"/>
                  </a:lnTo>
                  <a:lnTo>
                    <a:pt x="3576" y="48"/>
                  </a:lnTo>
                  <a:lnTo>
                    <a:pt x="3576" y="48"/>
                  </a:lnTo>
                  <a:lnTo>
                    <a:pt x="3572" y="48"/>
                  </a:lnTo>
                  <a:lnTo>
                    <a:pt x="3570" y="48"/>
                  </a:lnTo>
                  <a:lnTo>
                    <a:pt x="3570" y="48"/>
                  </a:lnTo>
                  <a:lnTo>
                    <a:pt x="3568" y="50"/>
                  </a:lnTo>
                  <a:lnTo>
                    <a:pt x="3568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2" y="50"/>
                  </a:lnTo>
                  <a:lnTo>
                    <a:pt x="3562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0" y="48"/>
                  </a:lnTo>
                  <a:lnTo>
                    <a:pt x="3560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6"/>
                  </a:lnTo>
                  <a:lnTo>
                    <a:pt x="3550" y="46"/>
                  </a:lnTo>
                  <a:lnTo>
                    <a:pt x="3548" y="48"/>
                  </a:lnTo>
                  <a:lnTo>
                    <a:pt x="3548" y="48"/>
                  </a:lnTo>
                  <a:lnTo>
                    <a:pt x="3548" y="46"/>
                  </a:lnTo>
                  <a:lnTo>
                    <a:pt x="3548" y="46"/>
                  </a:lnTo>
                  <a:lnTo>
                    <a:pt x="3546" y="46"/>
                  </a:lnTo>
                  <a:lnTo>
                    <a:pt x="3546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42" y="48"/>
                  </a:lnTo>
                  <a:lnTo>
                    <a:pt x="3542" y="48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36" y="48"/>
                  </a:lnTo>
                  <a:lnTo>
                    <a:pt x="3536" y="48"/>
                  </a:lnTo>
                  <a:lnTo>
                    <a:pt x="3534" y="48"/>
                  </a:lnTo>
                  <a:lnTo>
                    <a:pt x="3534" y="48"/>
                  </a:lnTo>
                  <a:lnTo>
                    <a:pt x="3526" y="48"/>
                  </a:lnTo>
                  <a:lnTo>
                    <a:pt x="3526" y="48"/>
                  </a:lnTo>
                  <a:lnTo>
                    <a:pt x="3524" y="48"/>
                  </a:lnTo>
                  <a:lnTo>
                    <a:pt x="3524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0" y="48"/>
                  </a:lnTo>
                  <a:lnTo>
                    <a:pt x="3520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512" y="48"/>
                  </a:lnTo>
                  <a:lnTo>
                    <a:pt x="3508" y="50"/>
                  </a:lnTo>
                  <a:lnTo>
                    <a:pt x="3508" y="50"/>
                  </a:lnTo>
                  <a:lnTo>
                    <a:pt x="3502" y="48"/>
                  </a:lnTo>
                  <a:lnTo>
                    <a:pt x="3502" y="48"/>
                  </a:lnTo>
                  <a:lnTo>
                    <a:pt x="3494" y="48"/>
                  </a:lnTo>
                  <a:lnTo>
                    <a:pt x="3494" y="48"/>
                  </a:lnTo>
                  <a:lnTo>
                    <a:pt x="3490" y="48"/>
                  </a:lnTo>
                  <a:lnTo>
                    <a:pt x="3490" y="48"/>
                  </a:lnTo>
                  <a:lnTo>
                    <a:pt x="3488" y="48"/>
                  </a:lnTo>
                  <a:lnTo>
                    <a:pt x="3488" y="48"/>
                  </a:lnTo>
                  <a:lnTo>
                    <a:pt x="3486" y="48"/>
                  </a:lnTo>
                  <a:lnTo>
                    <a:pt x="3486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6" y="48"/>
                  </a:lnTo>
                  <a:lnTo>
                    <a:pt x="3476" y="48"/>
                  </a:lnTo>
                  <a:lnTo>
                    <a:pt x="3474" y="48"/>
                  </a:lnTo>
                  <a:lnTo>
                    <a:pt x="3474" y="48"/>
                  </a:lnTo>
                  <a:lnTo>
                    <a:pt x="3472" y="48"/>
                  </a:lnTo>
                  <a:lnTo>
                    <a:pt x="3472" y="48"/>
                  </a:lnTo>
                  <a:lnTo>
                    <a:pt x="3470" y="48"/>
                  </a:lnTo>
                  <a:lnTo>
                    <a:pt x="3470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2" y="48"/>
                  </a:lnTo>
                  <a:lnTo>
                    <a:pt x="3462" y="48"/>
                  </a:lnTo>
                  <a:lnTo>
                    <a:pt x="3460" y="48"/>
                  </a:lnTo>
                  <a:lnTo>
                    <a:pt x="3460" y="48"/>
                  </a:lnTo>
                  <a:lnTo>
                    <a:pt x="3456" y="48"/>
                  </a:lnTo>
                  <a:lnTo>
                    <a:pt x="3456" y="48"/>
                  </a:lnTo>
                  <a:lnTo>
                    <a:pt x="3452" y="48"/>
                  </a:lnTo>
                  <a:lnTo>
                    <a:pt x="3452" y="48"/>
                  </a:lnTo>
                  <a:lnTo>
                    <a:pt x="3448" y="48"/>
                  </a:lnTo>
                  <a:lnTo>
                    <a:pt x="3448" y="48"/>
                  </a:lnTo>
                  <a:lnTo>
                    <a:pt x="3446" y="48"/>
                  </a:lnTo>
                  <a:lnTo>
                    <a:pt x="3446" y="48"/>
                  </a:lnTo>
                  <a:lnTo>
                    <a:pt x="3442" y="48"/>
                  </a:lnTo>
                  <a:lnTo>
                    <a:pt x="3442" y="48"/>
                  </a:lnTo>
                  <a:lnTo>
                    <a:pt x="3440" y="48"/>
                  </a:lnTo>
                  <a:lnTo>
                    <a:pt x="3440" y="48"/>
                  </a:lnTo>
                  <a:lnTo>
                    <a:pt x="3438" y="48"/>
                  </a:lnTo>
                  <a:lnTo>
                    <a:pt x="3438" y="48"/>
                  </a:lnTo>
                  <a:lnTo>
                    <a:pt x="3436" y="48"/>
                  </a:lnTo>
                  <a:lnTo>
                    <a:pt x="3436" y="48"/>
                  </a:lnTo>
                  <a:lnTo>
                    <a:pt x="3434" y="46"/>
                  </a:lnTo>
                  <a:lnTo>
                    <a:pt x="3434" y="46"/>
                  </a:lnTo>
                  <a:lnTo>
                    <a:pt x="3430" y="46"/>
                  </a:lnTo>
                  <a:lnTo>
                    <a:pt x="3430" y="46"/>
                  </a:lnTo>
                  <a:lnTo>
                    <a:pt x="3422" y="46"/>
                  </a:lnTo>
                  <a:lnTo>
                    <a:pt x="3422" y="46"/>
                  </a:lnTo>
                  <a:lnTo>
                    <a:pt x="3420" y="48"/>
                  </a:lnTo>
                  <a:lnTo>
                    <a:pt x="3420" y="48"/>
                  </a:lnTo>
                  <a:lnTo>
                    <a:pt x="3418" y="48"/>
                  </a:lnTo>
                  <a:lnTo>
                    <a:pt x="3418" y="48"/>
                  </a:lnTo>
                  <a:lnTo>
                    <a:pt x="3412" y="48"/>
                  </a:lnTo>
                  <a:lnTo>
                    <a:pt x="3412" y="48"/>
                  </a:lnTo>
                  <a:lnTo>
                    <a:pt x="3408" y="48"/>
                  </a:lnTo>
                  <a:lnTo>
                    <a:pt x="3408" y="48"/>
                  </a:lnTo>
                  <a:lnTo>
                    <a:pt x="3406" y="48"/>
                  </a:lnTo>
                  <a:lnTo>
                    <a:pt x="3406" y="48"/>
                  </a:lnTo>
                  <a:lnTo>
                    <a:pt x="3404" y="46"/>
                  </a:lnTo>
                  <a:lnTo>
                    <a:pt x="3404" y="46"/>
                  </a:lnTo>
                  <a:lnTo>
                    <a:pt x="3398" y="48"/>
                  </a:lnTo>
                  <a:lnTo>
                    <a:pt x="3398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88" y="46"/>
                  </a:lnTo>
                  <a:lnTo>
                    <a:pt x="3388" y="46"/>
                  </a:lnTo>
                  <a:lnTo>
                    <a:pt x="3386" y="48"/>
                  </a:lnTo>
                  <a:lnTo>
                    <a:pt x="3386" y="48"/>
                  </a:lnTo>
                  <a:lnTo>
                    <a:pt x="3382" y="48"/>
                  </a:lnTo>
                  <a:lnTo>
                    <a:pt x="3382" y="48"/>
                  </a:lnTo>
                  <a:lnTo>
                    <a:pt x="3380" y="50"/>
                  </a:lnTo>
                  <a:lnTo>
                    <a:pt x="3380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2" y="50"/>
                  </a:lnTo>
                  <a:lnTo>
                    <a:pt x="3372" y="50"/>
                  </a:lnTo>
                  <a:lnTo>
                    <a:pt x="3370" y="50"/>
                  </a:lnTo>
                  <a:lnTo>
                    <a:pt x="3370" y="50"/>
                  </a:lnTo>
                  <a:lnTo>
                    <a:pt x="3366" y="50"/>
                  </a:lnTo>
                  <a:lnTo>
                    <a:pt x="3366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0" y="50"/>
                  </a:lnTo>
                  <a:lnTo>
                    <a:pt x="3360" y="50"/>
                  </a:lnTo>
                  <a:lnTo>
                    <a:pt x="3358" y="50"/>
                  </a:lnTo>
                  <a:lnTo>
                    <a:pt x="3356" y="50"/>
                  </a:lnTo>
                  <a:lnTo>
                    <a:pt x="3356" y="50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0" y="48"/>
                  </a:lnTo>
                  <a:lnTo>
                    <a:pt x="3340" y="48"/>
                  </a:lnTo>
                  <a:lnTo>
                    <a:pt x="3332" y="48"/>
                  </a:lnTo>
                  <a:lnTo>
                    <a:pt x="3332" y="48"/>
                  </a:lnTo>
                  <a:lnTo>
                    <a:pt x="3328" y="46"/>
                  </a:lnTo>
                  <a:lnTo>
                    <a:pt x="3328" y="46"/>
                  </a:lnTo>
                  <a:lnTo>
                    <a:pt x="3324" y="44"/>
                  </a:lnTo>
                  <a:lnTo>
                    <a:pt x="3324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18" y="44"/>
                  </a:lnTo>
                  <a:lnTo>
                    <a:pt x="3318" y="44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6" y="46"/>
                  </a:lnTo>
                  <a:lnTo>
                    <a:pt x="3316" y="46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08" y="48"/>
                  </a:lnTo>
                  <a:lnTo>
                    <a:pt x="3306" y="48"/>
                  </a:lnTo>
                  <a:lnTo>
                    <a:pt x="3306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2" y="46"/>
                  </a:lnTo>
                  <a:lnTo>
                    <a:pt x="3302" y="46"/>
                  </a:lnTo>
                  <a:lnTo>
                    <a:pt x="3302" y="48"/>
                  </a:lnTo>
                  <a:lnTo>
                    <a:pt x="3302" y="48"/>
                  </a:lnTo>
                  <a:lnTo>
                    <a:pt x="3298" y="46"/>
                  </a:lnTo>
                  <a:lnTo>
                    <a:pt x="3298" y="46"/>
                  </a:lnTo>
                  <a:lnTo>
                    <a:pt x="3294" y="44"/>
                  </a:lnTo>
                  <a:lnTo>
                    <a:pt x="3290" y="44"/>
                  </a:lnTo>
                  <a:lnTo>
                    <a:pt x="3282" y="46"/>
                  </a:lnTo>
                  <a:lnTo>
                    <a:pt x="3282" y="46"/>
                  </a:lnTo>
                  <a:lnTo>
                    <a:pt x="3276" y="44"/>
                  </a:lnTo>
                  <a:lnTo>
                    <a:pt x="3276" y="44"/>
                  </a:lnTo>
                  <a:lnTo>
                    <a:pt x="3268" y="44"/>
                  </a:lnTo>
                  <a:lnTo>
                    <a:pt x="3268" y="44"/>
                  </a:lnTo>
                  <a:lnTo>
                    <a:pt x="3266" y="44"/>
                  </a:lnTo>
                  <a:lnTo>
                    <a:pt x="3266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56" y="44"/>
                  </a:lnTo>
                  <a:lnTo>
                    <a:pt x="3256" y="44"/>
                  </a:lnTo>
                  <a:lnTo>
                    <a:pt x="3254" y="44"/>
                  </a:lnTo>
                  <a:lnTo>
                    <a:pt x="3254" y="44"/>
                  </a:lnTo>
                  <a:lnTo>
                    <a:pt x="3250" y="42"/>
                  </a:lnTo>
                  <a:lnTo>
                    <a:pt x="3248" y="42"/>
                  </a:lnTo>
                  <a:lnTo>
                    <a:pt x="3248" y="42"/>
                  </a:lnTo>
                  <a:lnTo>
                    <a:pt x="3246" y="44"/>
                  </a:lnTo>
                  <a:lnTo>
                    <a:pt x="3246" y="44"/>
                  </a:lnTo>
                  <a:lnTo>
                    <a:pt x="3244" y="44"/>
                  </a:lnTo>
                  <a:lnTo>
                    <a:pt x="3244" y="44"/>
                  </a:lnTo>
                  <a:lnTo>
                    <a:pt x="3238" y="44"/>
                  </a:lnTo>
                  <a:lnTo>
                    <a:pt x="3238" y="44"/>
                  </a:lnTo>
                  <a:lnTo>
                    <a:pt x="3234" y="44"/>
                  </a:lnTo>
                  <a:lnTo>
                    <a:pt x="3234" y="44"/>
                  </a:lnTo>
                  <a:lnTo>
                    <a:pt x="3230" y="44"/>
                  </a:lnTo>
                  <a:lnTo>
                    <a:pt x="3230" y="44"/>
                  </a:lnTo>
                  <a:lnTo>
                    <a:pt x="3226" y="44"/>
                  </a:lnTo>
                  <a:lnTo>
                    <a:pt x="3226" y="44"/>
                  </a:lnTo>
                  <a:lnTo>
                    <a:pt x="3222" y="46"/>
                  </a:lnTo>
                  <a:lnTo>
                    <a:pt x="3222" y="46"/>
                  </a:lnTo>
                  <a:lnTo>
                    <a:pt x="3218" y="44"/>
                  </a:lnTo>
                  <a:lnTo>
                    <a:pt x="3218" y="44"/>
                  </a:lnTo>
                  <a:lnTo>
                    <a:pt x="3212" y="44"/>
                  </a:lnTo>
                  <a:lnTo>
                    <a:pt x="3212" y="44"/>
                  </a:lnTo>
                  <a:lnTo>
                    <a:pt x="3202" y="46"/>
                  </a:lnTo>
                  <a:lnTo>
                    <a:pt x="3202" y="46"/>
                  </a:lnTo>
                  <a:lnTo>
                    <a:pt x="3198" y="44"/>
                  </a:lnTo>
                  <a:lnTo>
                    <a:pt x="3198" y="44"/>
                  </a:lnTo>
                  <a:lnTo>
                    <a:pt x="3194" y="44"/>
                  </a:lnTo>
                  <a:lnTo>
                    <a:pt x="3194" y="44"/>
                  </a:lnTo>
                  <a:lnTo>
                    <a:pt x="3190" y="44"/>
                  </a:lnTo>
                  <a:lnTo>
                    <a:pt x="3190" y="44"/>
                  </a:lnTo>
                  <a:lnTo>
                    <a:pt x="3186" y="44"/>
                  </a:lnTo>
                  <a:lnTo>
                    <a:pt x="3186" y="44"/>
                  </a:lnTo>
                  <a:lnTo>
                    <a:pt x="3180" y="44"/>
                  </a:lnTo>
                  <a:lnTo>
                    <a:pt x="3180" y="44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2" y="42"/>
                  </a:lnTo>
                  <a:lnTo>
                    <a:pt x="3172" y="42"/>
                  </a:lnTo>
                  <a:lnTo>
                    <a:pt x="3168" y="40"/>
                  </a:lnTo>
                  <a:lnTo>
                    <a:pt x="3168" y="40"/>
                  </a:lnTo>
                  <a:lnTo>
                    <a:pt x="3162" y="38"/>
                  </a:lnTo>
                  <a:lnTo>
                    <a:pt x="3162" y="38"/>
                  </a:lnTo>
                  <a:lnTo>
                    <a:pt x="3158" y="40"/>
                  </a:lnTo>
                  <a:lnTo>
                    <a:pt x="3158" y="40"/>
                  </a:lnTo>
                  <a:lnTo>
                    <a:pt x="3156" y="40"/>
                  </a:lnTo>
                  <a:lnTo>
                    <a:pt x="3156" y="40"/>
                  </a:lnTo>
                  <a:lnTo>
                    <a:pt x="3154" y="40"/>
                  </a:lnTo>
                  <a:lnTo>
                    <a:pt x="3154" y="40"/>
                  </a:lnTo>
                  <a:lnTo>
                    <a:pt x="3152" y="40"/>
                  </a:lnTo>
                  <a:lnTo>
                    <a:pt x="3152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38"/>
                  </a:lnTo>
                  <a:lnTo>
                    <a:pt x="3146" y="38"/>
                  </a:lnTo>
                  <a:lnTo>
                    <a:pt x="3146" y="36"/>
                  </a:lnTo>
                  <a:lnTo>
                    <a:pt x="3144" y="36"/>
                  </a:lnTo>
                  <a:lnTo>
                    <a:pt x="3144" y="36"/>
                  </a:lnTo>
                  <a:lnTo>
                    <a:pt x="3138" y="36"/>
                  </a:lnTo>
                  <a:lnTo>
                    <a:pt x="3138" y="36"/>
                  </a:lnTo>
                  <a:lnTo>
                    <a:pt x="3136" y="38"/>
                  </a:lnTo>
                  <a:lnTo>
                    <a:pt x="3136" y="38"/>
                  </a:lnTo>
                  <a:lnTo>
                    <a:pt x="3134" y="38"/>
                  </a:lnTo>
                  <a:lnTo>
                    <a:pt x="3134" y="38"/>
                  </a:lnTo>
                  <a:lnTo>
                    <a:pt x="3130" y="38"/>
                  </a:lnTo>
                  <a:lnTo>
                    <a:pt x="3130" y="38"/>
                  </a:lnTo>
                  <a:lnTo>
                    <a:pt x="3128" y="38"/>
                  </a:lnTo>
                  <a:lnTo>
                    <a:pt x="3128" y="38"/>
                  </a:lnTo>
                  <a:lnTo>
                    <a:pt x="3120" y="40"/>
                  </a:lnTo>
                  <a:lnTo>
                    <a:pt x="3120" y="40"/>
                  </a:lnTo>
                  <a:lnTo>
                    <a:pt x="3112" y="40"/>
                  </a:lnTo>
                  <a:lnTo>
                    <a:pt x="3112" y="40"/>
                  </a:lnTo>
                  <a:lnTo>
                    <a:pt x="3110" y="42"/>
                  </a:lnTo>
                  <a:lnTo>
                    <a:pt x="3110" y="42"/>
                  </a:lnTo>
                  <a:lnTo>
                    <a:pt x="3108" y="42"/>
                  </a:lnTo>
                  <a:lnTo>
                    <a:pt x="3108" y="42"/>
                  </a:lnTo>
                  <a:lnTo>
                    <a:pt x="3106" y="42"/>
                  </a:lnTo>
                  <a:lnTo>
                    <a:pt x="3106" y="42"/>
                  </a:lnTo>
                  <a:lnTo>
                    <a:pt x="3106" y="44"/>
                  </a:lnTo>
                  <a:lnTo>
                    <a:pt x="3106" y="44"/>
                  </a:lnTo>
                  <a:lnTo>
                    <a:pt x="3104" y="42"/>
                  </a:lnTo>
                  <a:lnTo>
                    <a:pt x="3104" y="42"/>
                  </a:lnTo>
                  <a:lnTo>
                    <a:pt x="3102" y="44"/>
                  </a:lnTo>
                  <a:lnTo>
                    <a:pt x="3102" y="44"/>
                  </a:lnTo>
                  <a:lnTo>
                    <a:pt x="3102" y="42"/>
                  </a:lnTo>
                  <a:lnTo>
                    <a:pt x="3102" y="42"/>
                  </a:lnTo>
                  <a:lnTo>
                    <a:pt x="3100" y="42"/>
                  </a:lnTo>
                  <a:lnTo>
                    <a:pt x="3100" y="42"/>
                  </a:lnTo>
                  <a:lnTo>
                    <a:pt x="3096" y="42"/>
                  </a:lnTo>
                  <a:lnTo>
                    <a:pt x="3096" y="42"/>
                  </a:lnTo>
                  <a:lnTo>
                    <a:pt x="3094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88" y="42"/>
                  </a:lnTo>
                  <a:lnTo>
                    <a:pt x="3088" y="42"/>
                  </a:lnTo>
                  <a:lnTo>
                    <a:pt x="3086" y="42"/>
                  </a:lnTo>
                  <a:lnTo>
                    <a:pt x="3086" y="42"/>
                  </a:lnTo>
                  <a:lnTo>
                    <a:pt x="3082" y="42"/>
                  </a:lnTo>
                  <a:lnTo>
                    <a:pt x="3082" y="42"/>
                  </a:lnTo>
                  <a:lnTo>
                    <a:pt x="3080" y="40"/>
                  </a:lnTo>
                  <a:lnTo>
                    <a:pt x="3080" y="40"/>
                  </a:lnTo>
                  <a:lnTo>
                    <a:pt x="3078" y="42"/>
                  </a:lnTo>
                  <a:lnTo>
                    <a:pt x="3078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2" y="42"/>
                  </a:lnTo>
                  <a:lnTo>
                    <a:pt x="3072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66" y="40"/>
                  </a:lnTo>
                  <a:lnTo>
                    <a:pt x="3066" y="40"/>
                  </a:lnTo>
                  <a:lnTo>
                    <a:pt x="3058" y="42"/>
                  </a:lnTo>
                  <a:lnTo>
                    <a:pt x="3052" y="40"/>
                  </a:lnTo>
                  <a:lnTo>
                    <a:pt x="3052" y="40"/>
                  </a:lnTo>
                  <a:lnTo>
                    <a:pt x="3050" y="40"/>
                  </a:lnTo>
                  <a:lnTo>
                    <a:pt x="3050" y="40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0" y="42"/>
                  </a:lnTo>
                  <a:lnTo>
                    <a:pt x="3040" y="42"/>
                  </a:lnTo>
                  <a:lnTo>
                    <a:pt x="3040" y="40"/>
                  </a:lnTo>
                  <a:lnTo>
                    <a:pt x="3040" y="40"/>
                  </a:lnTo>
                  <a:lnTo>
                    <a:pt x="3036" y="42"/>
                  </a:lnTo>
                  <a:lnTo>
                    <a:pt x="3036" y="42"/>
                  </a:lnTo>
                  <a:lnTo>
                    <a:pt x="3032" y="42"/>
                  </a:lnTo>
                  <a:lnTo>
                    <a:pt x="3032" y="42"/>
                  </a:lnTo>
                  <a:lnTo>
                    <a:pt x="3030" y="42"/>
                  </a:lnTo>
                  <a:lnTo>
                    <a:pt x="3030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2" y="42"/>
                  </a:lnTo>
                  <a:lnTo>
                    <a:pt x="3022" y="42"/>
                  </a:lnTo>
                  <a:lnTo>
                    <a:pt x="3020" y="42"/>
                  </a:lnTo>
                  <a:lnTo>
                    <a:pt x="3020" y="42"/>
                  </a:lnTo>
                  <a:lnTo>
                    <a:pt x="3014" y="42"/>
                  </a:lnTo>
                  <a:lnTo>
                    <a:pt x="3008" y="42"/>
                  </a:lnTo>
                  <a:lnTo>
                    <a:pt x="3008" y="42"/>
                  </a:lnTo>
                  <a:lnTo>
                    <a:pt x="3006" y="40"/>
                  </a:lnTo>
                  <a:lnTo>
                    <a:pt x="3004" y="42"/>
                  </a:lnTo>
                  <a:lnTo>
                    <a:pt x="3004" y="42"/>
                  </a:lnTo>
                  <a:lnTo>
                    <a:pt x="3002" y="40"/>
                  </a:lnTo>
                  <a:lnTo>
                    <a:pt x="3002" y="40"/>
                  </a:lnTo>
                  <a:lnTo>
                    <a:pt x="2998" y="40"/>
                  </a:lnTo>
                  <a:lnTo>
                    <a:pt x="2996" y="40"/>
                  </a:lnTo>
                  <a:lnTo>
                    <a:pt x="2996" y="40"/>
                  </a:lnTo>
                  <a:lnTo>
                    <a:pt x="2994" y="38"/>
                  </a:lnTo>
                  <a:lnTo>
                    <a:pt x="2994" y="38"/>
                  </a:lnTo>
                  <a:lnTo>
                    <a:pt x="2986" y="38"/>
                  </a:lnTo>
                  <a:lnTo>
                    <a:pt x="2986" y="38"/>
                  </a:lnTo>
                  <a:lnTo>
                    <a:pt x="2980" y="38"/>
                  </a:lnTo>
                  <a:lnTo>
                    <a:pt x="2976" y="38"/>
                  </a:lnTo>
                  <a:lnTo>
                    <a:pt x="2976" y="38"/>
                  </a:lnTo>
                  <a:lnTo>
                    <a:pt x="2972" y="38"/>
                  </a:lnTo>
                  <a:lnTo>
                    <a:pt x="2972" y="38"/>
                  </a:lnTo>
                  <a:lnTo>
                    <a:pt x="2970" y="38"/>
                  </a:lnTo>
                  <a:lnTo>
                    <a:pt x="2970" y="38"/>
                  </a:lnTo>
                  <a:lnTo>
                    <a:pt x="2962" y="40"/>
                  </a:lnTo>
                  <a:lnTo>
                    <a:pt x="2962" y="40"/>
                  </a:lnTo>
                  <a:lnTo>
                    <a:pt x="2954" y="38"/>
                  </a:lnTo>
                  <a:lnTo>
                    <a:pt x="2954" y="38"/>
                  </a:lnTo>
                  <a:lnTo>
                    <a:pt x="2946" y="40"/>
                  </a:lnTo>
                  <a:lnTo>
                    <a:pt x="2946" y="40"/>
                  </a:lnTo>
                  <a:lnTo>
                    <a:pt x="2942" y="38"/>
                  </a:lnTo>
                  <a:lnTo>
                    <a:pt x="2942" y="38"/>
                  </a:lnTo>
                  <a:lnTo>
                    <a:pt x="2940" y="38"/>
                  </a:lnTo>
                  <a:lnTo>
                    <a:pt x="2940" y="38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2" y="36"/>
                  </a:lnTo>
                  <a:lnTo>
                    <a:pt x="2932" y="36"/>
                  </a:lnTo>
                  <a:lnTo>
                    <a:pt x="2930" y="36"/>
                  </a:lnTo>
                  <a:lnTo>
                    <a:pt x="2930" y="36"/>
                  </a:lnTo>
                  <a:lnTo>
                    <a:pt x="2926" y="36"/>
                  </a:lnTo>
                  <a:lnTo>
                    <a:pt x="2926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18" y="38"/>
                  </a:lnTo>
                  <a:lnTo>
                    <a:pt x="2918" y="38"/>
                  </a:lnTo>
                  <a:lnTo>
                    <a:pt x="2914" y="38"/>
                  </a:lnTo>
                  <a:lnTo>
                    <a:pt x="2914" y="38"/>
                  </a:lnTo>
                  <a:lnTo>
                    <a:pt x="2910" y="36"/>
                  </a:lnTo>
                  <a:lnTo>
                    <a:pt x="2910" y="36"/>
                  </a:lnTo>
                  <a:lnTo>
                    <a:pt x="2904" y="36"/>
                  </a:lnTo>
                  <a:lnTo>
                    <a:pt x="2904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0" y="36"/>
                  </a:lnTo>
                  <a:lnTo>
                    <a:pt x="2900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4"/>
                  </a:lnTo>
                  <a:lnTo>
                    <a:pt x="2898" y="34"/>
                  </a:lnTo>
                  <a:lnTo>
                    <a:pt x="2896" y="34"/>
                  </a:lnTo>
                  <a:lnTo>
                    <a:pt x="2896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0" y="36"/>
                  </a:lnTo>
                  <a:lnTo>
                    <a:pt x="2890" y="36"/>
                  </a:lnTo>
                  <a:lnTo>
                    <a:pt x="2888" y="36"/>
                  </a:lnTo>
                  <a:lnTo>
                    <a:pt x="2888" y="36"/>
                  </a:lnTo>
                  <a:lnTo>
                    <a:pt x="2886" y="36"/>
                  </a:lnTo>
                  <a:lnTo>
                    <a:pt x="2886" y="36"/>
                  </a:lnTo>
                  <a:lnTo>
                    <a:pt x="2884" y="36"/>
                  </a:lnTo>
                  <a:lnTo>
                    <a:pt x="2884" y="36"/>
                  </a:lnTo>
                  <a:lnTo>
                    <a:pt x="2878" y="36"/>
                  </a:lnTo>
                  <a:lnTo>
                    <a:pt x="2878" y="36"/>
                  </a:lnTo>
                  <a:lnTo>
                    <a:pt x="2874" y="34"/>
                  </a:lnTo>
                  <a:lnTo>
                    <a:pt x="2874" y="34"/>
                  </a:lnTo>
                  <a:lnTo>
                    <a:pt x="2872" y="34"/>
                  </a:lnTo>
                  <a:lnTo>
                    <a:pt x="2872" y="34"/>
                  </a:lnTo>
                  <a:lnTo>
                    <a:pt x="2870" y="34"/>
                  </a:lnTo>
                  <a:lnTo>
                    <a:pt x="2870" y="34"/>
                  </a:lnTo>
                  <a:lnTo>
                    <a:pt x="2866" y="34"/>
                  </a:lnTo>
                  <a:lnTo>
                    <a:pt x="2866" y="34"/>
                  </a:lnTo>
                  <a:lnTo>
                    <a:pt x="2864" y="34"/>
                  </a:lnTo>
                  <a:lnTo>
                    <a:pt x="2864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58" y="34"/>
                  </a:lnTo>
                  <a:lnTo>
                    <a:pt x="2858" y="34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8"/>
                  </a:lnTo>
                  <a:lnTo>
                    <a:pt x="2858" y="38"/>
                  </a:lnTo>
                  <a:lnTo>
                    <a:pt x="2852" y="38"/>
                  </a:lnTo>
                  <a:lnTo>
                    <a:pt x="2852" y="38"/>
                  </a:lnTo>
                  <a:lnTo>
                    <a:pt x="2844" y="38"/>
                  </a:lnTo>
                  <a:lnTo>
                    <a:pt x="2844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0" y="38"/>
                  </a:lnTo>
                  <a:lnTo>
                    <a:pt x="2840" y="38"/>
                  </a:lnTo>
                  <a:lnTo>
                    <a:pt x="2834" y="38"/>
                  </a:lnTo>
                  <a:lnTo>
                    <a:pt x="2834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28" y="38"/>
                  </a:lnTo>
                  <a:lnTo>
                    <a:pt x="2828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4" y="38"/>
                  </a:lnTo>
                  <a:lnTo>
                    <a:pt x="2824" y="38"/>
                  </a:lnTo>
                  <a:lnTo>
                    <a:pt x="2820" y="38"/>
                  </a:lnTo>
                  <a:lnTo>
                    <a:pt x="2816" y="38"/>
                  </a:lnTo>
                  <a:lnTo>
                    <a:pt x="2816" y="38"/>
                  </a:lnTo>
                  <a:lnTo>
                    <a:pt x="2814" y="38"/>
                  </a:lnTo>
                  <a:lnTo>
                    <a:pt x="2814" y="38"/>
                  </a:lnTo>
                  <a:lnTo>
                    <a:pt x="2806" y="38"/>
                  </a:lnTo>
                  <a:lnTo>
                    <a:pt x="2806" y="38"/>
                  </a:lnTo>
                  <a:lnTo>
                    <a:pt x="2804" y="38"/>
                  </a:lnTo>
                  <a:lnTo>
                    <a:pt x="2804" y="38"/>
                  </a:lnTo>
                  <a:lnTo>
                    <a:pt x="2796" y="38"/>
                  </a:lnTo>
                  <a:lnTo>
                    <a:pt x="2796" y="38"/>
                  </a:lnTo>
                  <a:lnTo>
                    <a:pt x="2794" y="38"/>
                  </a:lnTo>
                  <a:lnTo>
                    <a:pt x="2794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86" y="38"/>
                  </a:lnTo>
                  <a:lnTo>
                    <a:pt x="2784" y="38"/>
                  </a:lnTo>
                  <a:lnTo>
                    <a:pt x="2784" y="38"/>
                  </a:lnTo>
                  <a:lnTo>
                    <a:pt x="2782" y="38"/>
                  </a:lnTo>
                  <a:lnTo>
                    <a:pt x="2782" y="38"/>
                  </a:lnTo>
                  <a:lnTo>
                    <a:pt x="2780" y="38"/>
                  </a:lnTo>
                  <a:lnTo>
                    <a:pt x="2780" y="38"/>
                  </a:lnTo>
                  <a:lnTo>
                    <a:pt x="2776" y="38"/>
                  </a:lnTo>
                  <a:lnTo>
                    <a:pt x="2776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68" y="38"/>
                  </a:lnTo>
                  <a:lnTo>
                    <a:pt x="2768" y="38"/>
                  </a:lnTo>
                  <a:lnTo>
                    <a:pt x="2764" y="38"/>
                  </a:lnTo>
                  <a:lnTo>
                    <a:pt x="2764" y="38"/>
                  </a:lnTo>
                  <a:lnTo>
                    <a:pt x="2762" y="38"/>
                  </a:lnTo>
                  <a:lnTo>
                    <a:pt x="2762" y="38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0" y="36"/>
                  </a:lnTo>
                  <a:lnTo>
                    <a:pt x="2760" y="36"/>
                  </a:lnTo>
                  <a:lnTo>
                    <a:pt x="2754" y="36"/>
                  </a:lnTo>
                  <a:lnTo>
                    <a:pt x="2754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48" y="36"/>
                  </a:lnTo>
                  <a:lnTo>
                    <a:pt x="2748" y="36"/>
                  </a:lnTo>
                  <a:lnTo>
                    <a:pt x="2746" y="36"/>
                  </a:lnTo>
                  <a:lnTo>
                    <a:pt x="2746" y="36"/>
                  </a:lnTo>
                  <a:lnTo>
                    <a:pt x="2744" y="38"/>
                  </a:lnTo>
                  <a:lnTo>
                    <a:pt x="2744" y="38"/>
                  </a:lnTo>
                  <a:lnTo>
                    <a:pt x="2742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6" y="38"/>
                  </a:lnTo>
                  <a:lnTo>
                    <a:pt x="2736" y="38"/>
                  </a:lnTo>
                  <a:lnTo>
                    <a:pt x="2728" y="38"/>
                  </a:lnTo>
                  <a:lnTo>
                    <a:pt x="2728" y="38"/>
                  </a:lnTo>
                  <a:lnTo>
                    <a:pt x="2724" y="38"/>
                  </a:lnTo>
                  <a:lnTo>
                    <a:pt x="2724" y="38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16" y="38"/>
                  </a:lnTo>
                  <a:lnTo>
                    <a:pt x="2716" y="38"/>
                  </a:lnTo>
                  <a:lnTo>
                    <a:pt x="2712" y="38"/>
                  </a:lnTo>
                  <a:lnTo>
                    <a:pt x="2712" y="38"/>
                  </a:lnTo>
                  <a:lnTo>
                    <a:pt x="2710" y="38"/>
                  </a:lnTo>
                  <a:lnTo>
                    <a:pt x="2706" y="38"/>
                  </a:lnTo>
                  <a:lnTo>
                    <a:pt x="2706" y="38"/>
                  </a:lnTo>
                  <a:lnTo>
                    <a:pt x="2700" y="38"/>
                  </a:lnTo>
                  <a:lnTo>
                    <a:pt x="2700" y="38"/>
                  </a:lnTo>
                  <a:lnTo>
                    <a:pt x="2694" y="38"/>
                  </a:lnTo>
                  <a:lnTo>
                    <a:pt x="2694" y="38"/>
                  </a:lnTo>
                  <a:lnTo>
                    <a:pt x="2692" y="36"/>
                  </a:lnTo>
                  <a:lnTo>
                    <a:pt x="2692" y="36"/>
                  </a:lnTo>
                  <a:lnTo>
                    <a:pt x="2688" y="36"/>
                  </a:lnTo>
                  <a:lnTo>
                    <a:pt x="2688" y="36"/>
                  </a:lnTo>
                  <a:lnTo>
                    <a:pt x="2686" y="36"/>
                  </a:lnTo>
                  <a:lnTo>
                    <a:pt x="2686" y="36"/>
                  </a:lnTo>
                  <a:lnTo>
                    <a:pt x="2684" y="36"/>
                  </a:lnTo>
                  <a:lnTo>
                    <a:pt x="2684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6" y="36"/>
                  </a:lnTo>
                  <a:lnTo>
                    <a:pt x="2676" y="36"/>
                  </a:lnTo>
                  <a:lnTo>
                    <a:pt x="2670" y="36"/>
                  </a:lnTo>
                  <a:lnTo>
                    <a:pt x="2670" y="36"/>
                  </a:lnTo>
                  <a:lnTo>
                    <a:pt x="2664" y="38"/>
                  </a:lnTo>
                  <a:lnTo>
                    <a:pt x="2664" y="38"/>
                  </a:lnTo>
                  <a:lnTo>
                    <a:pt x="2660" y="38"/>
                  </a:lnTo>
                  <a:lnTo>
                    <a:pt x="2660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4" y="38"/>
                  </a:lnTo>
                  <a:lnTo>
                    <a:pt x="2654" y="38"/>
                  </a:lnTo>
                  <a:lnTo>
                    <a:pt x="2648" y="38"/>
                  </a:lnTo>
                  <a:lnTo>
                    <a:pt x="2648" y="38"/>
                  </a:lnTo>
                  <a:lnTo>
                    <a:pt x="2644" y="38"/>
                  </a:lnTo>
                  <a:lnTo>
                    <a:pt x="2644" y="38"/>
                  </a:lnTo>
                  <a:lnTo>
                    <a:pt x="2642" y="38"/>
                  </a:lnTo>
                  <a:lnTo>
                    <a:pt x="2642" y="38"/>
                  </a:lnTo>
                  <a:lnTo>
                    <a:pt x="2640" y="38"/>
                  </a:lnTo>
                  <a:lnTo>
                    <a:pt x="2640" y="38"/>
                  </a:lnTo>
                  <a:lnTo>
                    <a:pt x="2636" y="40"/>
                  </a:lnTo>
                  <a:lnTo>
                    <a:pt x="2636" y="40"/>
                  </a:lnTo>
                  <a:lnTo>
                    <a:pt x="2634" y="40"/>
                  </a:lnTo>
                  <a:lnTo>
                    <a:pt x="2634" y="40"/>
                  </a:lnTo>
                  <a:lnTo>
                    <a:pt x="2632" y="40"/>
                  </a:lnTo>
                  <a:lnTo>
                    <a:pt x="2632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28" y="40"/>
                  </a:lnTo>
                  <a:lnTo>
                    <a:pt x="2628" y="40"/>
                  </a:lnTo>
                  <a:lnTo>
                    <a:pt x="2624" y="40"/>
                  </a:lnTo>
                  <a:lnTo>
                    <a:pt x="2624" y="40"/>
                  </a:lnTo>
                  <a:lnTo>
                    <a:pt x="2624" y="38"/>
                  </a:lnTo>
                  <a:lnTo>
                    <a:pt x="2624" y="38"/>
                  </a:lnTo>
                  <a:lnTo>
                    <a:pt x="2618" y="38"/>
                  </a:lnTo>
                  <a:lnTo>
                    <a:pt x="2618" y="38"/>
                  </a:lnTo>
                  <a:lnTo>
                    <a:pt x="2616" y="38"/>
                  </a:lnTo>
                  <a:lnTo>
                    <a:pt x="2616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2" y="38"/>
                  </a:lnTo>
                  <a:lnTo>
                    <a:pt x="2612" y="38"/>
                  </a:lnTo>
                  <a:lnTo>
                    <a:pt x="2608" y="38"/>
                  </a:lnTo>
                  <a:lnTo>
                    <a:pt x="2608" y="38"/>
                  </a:lnTo>
                  <a:lnTo>
                    <a:pt x="2604" y="38"/>
                  </a:lnTo>
                  <a:lnTo>
                    <a:pt x="2604" y="38"/>
                  </a:lnTo>
                  <a:lnTo>
                    <a:pt x="2602" y="36"/>
                  </a:lnTo>
                  <a:lnTo>
                    <a:pt x="2602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598" y="34"/>
                  </a:lnTo>
                  <a:lnTo>
                    <a:pt x="2598" y="34"/>
                  </a:lnTo>
                  <a:lnTo>
                    <a:pt x="2596" y="34"/>
                  </a:lnTo>
                  <a:lnTo>
                    <a:pt x="2596" y="34"/>
                  </a:lnTo>
                  <a:lnTo>
                    <a:pt x="2588" y="34"/>
                  </a:lnTo>
                  <a:lnTo>
                    <a:pt x="2588" y="34"/>
                  </a:lnTo>
                  <a:lnTo>
                    <a:pt x="2584" y="34"/>
                  </a:lnTo>
                  <a:lnTo>
                    <a:pt x="2584" y="34"/>
                  </a:lnTo>
                  <a:lnTo>
                    <a:pt x="2570" y="34"/>
                  </a:lnTo>
                  <a:lnTo>
                    <a:pt x="2570" y="34"/>
                  </a:lnTo>
                  <a:lnTo>
                    <a:pt x="2568" y="34"/>
                  </a:lnTo>
                  <a:lnTo>
                    <a:pt x="2568" y="34"/>
                  </a:lnTo>
                  <a:lnTo>
                    <a:pt x="2566" y="34"/>
                  </a:lnTo>
                  <a:lnTo>
                    <a:pt x="2566" y="34"/>
                  </a:lnTo>
                  <a:lnTo>
                    <a:pt x="2562" y="36"/>
                  </a:lnTo>
                  <a:lnTo>
                    <a:pt x="2562" y="36"/>
                  </a:lnTo>
                  <a:lnTo>
                    <a:pt x="2556" y="36"/>
                  </a:lnTo>
                  <a:lnTo>
                    <a:pt x="2556" y="36"/>
                  </a:lnTo>
                  <a:lnTo>
                    <a:pt x="2552" y="34"/>
                  </a:lnTo>
                  <a:lnTo>
                    <a:pt x="2552" y="34"/>
                  </a:lnTo>
                  <a:lnTo>
                    <a:pt x="2544" y="34"/>
                  </a:lnTo>
                  <a:lnTo>
                    <a:pt x="2544" y="34"/>
                  </a:lnTo>
                  <a:lnTo>
                    <a:pt x="2542" y="34"/>
                  </a:lnTo>
                  <a:lnTo>
                    <a:pt x="2542" y="34"/>
                  </a:lnTo>
                  <a:lnTo>
                    <a:pt x="2536" y="34"/>
                  </a:lnTo>
                  <a:lnTo>
                    <a:pt x="2536" y="34"/>
                  </a:lnTo>
                  <a:lnTo>
                    <a:pt x="2532" y="36"/>
                  </a:lnTo>
                  <a:lnTo>
                    <a:pt x="2532" y="36"/>
                  </a:lnTo>
                  <a:lnTo>
                    <a:pt x="2528" y="36"/>
                  </a:lnTo>
                  <a:lnTo>
                    <a:pt x="2528" y="36"/>
                  </a:lnTo>
                  <a:lnTo>
                    <a:pt x="2526" y="36"/>
                  </a:lnTo>
                  <a:lnTo>
                    <a:pt x="2526" y="36"/>
                  </a:lnTo>
                  <a:lnTo>
                    <a:pt x="2524" y="36"/>
                  </a:lnTo>
                  <a:lnTo>
                    <a:pt x="2524" y="36"/>
                  </a:lnTo>
                  <a:lnTo>
                    <a:pt x="2520" y="36"/>
                  </a:lnTo>
                  <a:lnTo>
                    <a:pt x="2520" y="36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2" y="38"/>
                  </a:lnTo>
                  <a:lnTo>
                    <a:pt x="2512" y="38"/>
                  </a:lnTo>
                  <a:lnTo>
                    <a:pt x="2512" y="36"/>
                  </a:lnTo>
                  <a:lnTo>
                    <a:pt x="2512" y="36"/>
                  </a:lnTo>
                  <a:lnTo>
                    <a:pt x="2510" y="36"/>
                  </a:lnTo>
                  <a:lnTo>
                    <a:pt x="2510" y="36"/>
                  </a:lnTo>
                  <a:lnTo>
                    <a:pt x="2508" y="36"/>
                  </a:lnTo>
                  <a:lnTo>
                    <a:pt x="2508" y="36"/>
                  </a:lnTo>
                  <a:lnTo>
                    <a:pt x="2506" y="36"/>
                  </a:lnTo>
                  <a:lnTo>
                    <a:pt x="2506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0" y="36"/>
                  </a:lnTo>
                  <a:lnTo>
                    <a:pt x="2500" y="36"/>
                  </a:lnTo>
                  <a:lnTo>
                    <a:pt x="2496" y="36"/>
                  </a:lnTo>
                  <a:lnTo>
                    <a:pt x="2496" y="3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4" y="36"/>
                  </a:lnTo>
                  <a:lnTo>
                    <a:pt x="2484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74" y="36"/>
                  </a:lnTo>
                  <a:lnTo>
                    <a:pt x="2474" y="36"/>
                  </a:lnTo>
                  <a:lnTo>
                    <a:pt x="2470" y="36"/>
                  </a:lnTo>
                  <a:lnTo>
                    <a:pt x="2470" y="36"/>
                  </a:lnTo>
                  <a:lnTo>
                    <a:pt x="2466" y="38"/>
                  </a:lnTo>
                  <a:lnTo>
                    <a:pt x="2466" y="38"/>
                  </a:lnTo>
                  <a:lnTo>
                    <a:pt x="2464" y="36"/>
                  </a:lnTo>
                  <a:lnTo>
                    <a:pt x="2464" y="36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2" y="36"/>
                  </a:lnTo>
                  <a:lnTo>
                    <a:pt x="2452" y="36"/>
                  </a:lnTo>
                  <a:lnTo>
                    <a:pt x="2448" y="38"/>
                  </a:lnTo>
                  <a:lnTo>
                    <a:pt x="2448" y="38"/>
                  </a:lnTo>
                  <a:lnTo>
                    <a:pt x="2446" y="38"/>
                  </a:lnTo>
                  <a:lnTo>
                    <a:pt x="2446" y="38"/>
                  </a:lnTo>
                  <a:lnTo>
                    <a:pt x="2442" y="40"/>
                  </a:lnTo>
                  <a:lnTo>
                    <a:pt x="2442" y="40"/>
                  </a:lnTo>
                  <a:lnTo>
                    <a:pt x="2438" y="40"/>
                  </a:lnTo>
                  <a:lnTo>
                    <a:pt x="2438" y="40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0" y="36"/>
                  </a:lnTo>
                  <a:lnTo>
                    <a:pt x="2430" y="36"/>
                  </a:lnTo>
                  <a:lnTo>
                    <a:pt x="2428" y="36"/>
                  </a:lnTo>
                  <a:lnTo>
                    <a:pt x="2428" y="36"/>
                  </a:lnTo>
                  <a:lnTo>
                    <a:pt x="2424" y="34"/>
                  </a:lnTo>
                  <a:lnTo>
                    <a:pt x="2424" y="34"/>
                  </a:lnTo>
                  <a:lnTo>
                    <a:pt x="2420" y="34"/>
                  </a:lnTo>
                  <a:lnTo>
                    <a:pt x="2420" y="34"/>
                  </a:lnTo>
                  <a:lnTo>
                    <a:pt x="2416" y="36"/>
                  </a:lnTo>
                  <a:lnTo>
                    <a:pt x="2416" y="36"/>
                  </a:lnTo>
                  <a:lnTo>
                    <a:pt x="2414" y="36"/>
                  </a:lnTo>
                  <a:lnTo>
                    <a:pt x="2414" y="36"/>
                  </a:lnTo>
                  <a:lnTo>
                    <a:pt x="2412" y="36"/>
                  </a:lnTo>
                  <a:lnTo>
                    <a:pt x="2412" y="36"/>
                  </a:lnTo>
                  <a:lnTo>
                    <a:pt x="2408" y="36"/>
                  </a:lnTo>
                  <a:lnTo>
                    <a:pt x="2408" y="36"/>
                  </a:lnTo>
                  <a:lnTo>
                    <a:pt x="2406" y="36"/>
                  </a:lnTo>
                  <a:lnTo>
                    <a:pt x="2406" y="36"/>
                  </a:lnTo>
                  <a:lnTo>
                    <a:pt x="2402" y="36"/>
                  </a:lnTo>
                  <a:lnTo>
                    <a:pt x="2402" y="36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398" y="38"/>
                  </a:lnTo>
                  <a:lnTo>
                    <a:pt x="2398" y="38"/>
                  </a:lnTo>
                  <a:lnTo>
                    <a:pt x="2396" y="36"/>
                  </a:lnTo>
                  <a:lnTo>
                    <a:pt x="2396" y="36"/>
                  </a:lnTo>
                  <a:lnTo>
                    <a:pt x="2394" y="36"/>
                  </a:lnTo>
                  <a:lnTo>
                    <a:pt x="2394" y="36"/>
                  </a:lnTo>
                  <a:lnTo>
                    <a:pt x="2392" y="36"/>
                  </a:lnTo>
                  <a:lnTo>
                    <a:pt x="2392" y="36"/>
                  </a:lnTo>
                  <a:lnTo>
                    <a:pt x="2388" y="36"/>
                  </a:lnTo>
                  <a:lnTo>
                    <a:pt x="2388" y="36"/>
                  </a:lnTo>
                  <a:lnTo>
                    <a:pt x="2384" y="34"/>
                  </a:lnTo>
                  <a:lnTo>
                    <a:pt x="2384" y="34"/>
                  </a:lnTo>
                  <a:lnTo>
                    <a:pt x="2380" y="36"/>
                  </a:lnTo>
                  <a:lnTo>
                    <a:pt x="2380" y="36"/>
                  </a:lnTo>
                  <a:lnTo>
                    <a:pt x="2374" y="36"/>
                  </a:lnTo>
                  <a:lnTo>
                    <a:pt x="2374" y="36"/>
                  </a:lnTo>
                  <a:lnTo>
                    <a:pt x="2372" y="38"/>
                  </a:lnTo>
                  <a:lnTo>
                    <a:pt x="2372" y="38"/>
                  </a:lnTo>
                  <a:lnTo>
                    <a:pt x="2368" y="38"/>
                  </a:lnTo>
                  <a:lnTo>
                    <a:pt x="2368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4" y="36"/>
                  </a:lnTo>
                  <a:lnTo>
                    <a:pt x="2364" y="36"/>
                  </a:lnTo>
                  <a:lnTo>
                    <a:pt x="2356" y="36"/>
                  </a:lnTo>
                  <a:lnTo>
                    <a:pt x="2356" y="36"/>
                  </a:lnTo>
                  <a:lnTo>
                    <a:pt x="2354" y="34"/>
                  </a:lnTo>
                  <a:lnTo>
                    <a:pt x="2354" y="34"/>
                  </a:lnTo>
                  <a:lnTo>
                    <a:pt x="2352" y="34"/>
                  </a:lnTo>
                  <a:lnTo>
                    <a:pt x="2352" y="34"/>
                  </a:lnTo>
                  <a:lnTo>
                    <a:pt x="2350" y="34"/>
                  </a:lnTo>
                  <a:lnTo>
                    <a:pt x="2350" y="34"/>
                  </a:lnTo>
                  <a:lnTo>
                    <a:pt x="2344" y="34"/>
                  </a:lnTo>
                  <a:lnTo>
                    <a:pt x="2344" y="34"/>
                  </a:lnTo>
                  <a:lnTo>
                    <a:pt x="2342" y="36"/>
                  </a:lnTo>
                  <a:lnTo>
                    <a:pt x="2342" y="36"/>
                  </a:lnTo>
                  <a:lnTo>
                    <a:pt x="2338" y="36"/>
                  </a:lnTo>
                  <a:lnTo>
                    <a:pt x="2338" y="36"/>
                  </a:lnTo>
                  <a:lnTo>
                    <a:pt x="2334" y="38"/>
                  </a:lnTo>
                  <a:lnTo>
                    <a:pt x="2334" y="38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6" y="36"/>
                  </a:lnTo>
                  <a:lnTo>
                    <a:pt x="2326" y="36"/>
                  </a:lnTo>
                  <a:lnTo>
                    <a:pt x="2324" y="34"/>
                  </a:lnTo>
                  <a:lnTo>
                    <a:pt x="2324" y="34"/>
                  </a:lnTo>
                  <a:lnTo>
                    <a:pt x="2320" y="34"/>
                  </a:lnTo>
                  <a:lnTo>
                    <a:pt x="2320" y="34"/>
                  </a:lnTo>
                  <a:lnTo>
                    <a:pt x="2318" y="34"/>
                  </a:lnTo>
                  <a:lnTo>
                    <a:pt x="2318" y="34"/>
                  </a:lnTo>
                  <a:lnTo>
                    <a:pt x="2312" y="34"/>
                  </a:lnTo>
                  <a:lnTo>
                    <a:pt x="2312" y="34"/>
                  </a:lnTo>
                  <a:lnTo>
                    <a:pt x="2306" y="34"/>
                  </a:lnTo>
                  <a:lnTo>
                    <a:pt x="2306" y="34"/>
                  </a:lnTo>
                  <a:lnTo>
                    <a:pt x="2300" y="34"/>
                  </a:lnTo>
                  <a:lnTo>
                    <a:pt x="2300" y="34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2" y="36"/>
                  </a:lnTo>
                  <a:lnTo>
                    <a:pt x="2292" y="36"/>
                  </a:lnTo>
                  <a:lnTo>
                    <a:pt x="2290" y="34"/>
                  </a:lnTo>
                  <a:lnTo>
                    <a:pt x="2290" y="34"/>
                  </a:lnTo>
                  <a:lnTo>
                    <a:pt x="2286" y="34"/>
                  </a:lnTo>
                  <a:lnTo>
                    <a:pt x="2286" y="34"/>
                  </a:lnTo>
                  <a:lnTo>
                    <a:pt x="2284" y="34"/>
                  </a:lnTo>
                  <a:lnTo>
                    <a:pt x="2284" y="34"/>
                  </a:lnTo>
                  <a:lnTo>
                    <a:pt x="2282" y="32"/>
                  </a:lnTo>
                  <a:lnTo>
                    <a:pt x="2282" y="32"/>
                  </a:lnTo>
                  <a:lnTo>
                    <a:pt x="2276" y="34"/>
                  </a:lnTo>
                  <a:lnTo>
                    <a:pt x="2276" y="34"/>
                  </a:lnTo>
                  <a:lnTo>
                    <a:pt x="2272" y="36"/>
                  </a:lnTo>
                  <a:lnTo>
                    <a:pt x="2272" y="36"/>
                  </a:lnTo>
                  <a:lnTo>
                    <a:pt x="2262" y="36"/>
                  </a:lnTo>
                  <a:lnTo>
                    <a:pt x="2262" y="36"/>
                  </a:lnTo>
                  <a:lnTo>
                    <a:pt x="2258" y="34"/>
                  </a:lnTo>
                  <a:lnTo>
                    <a:pt x="2258" y="34"/>
                  </a:lnTo>
                  <a:lnTo>
                    <a:pt x="2254" y="36"/>
                  </a:lnTo>
                  <a:lnTo>
                    <a:pt x="2254" y="36"/>
                  </a:lnTo>
                  <a:lnTo>
                    <a:pt x="2252" y="36"/>
                  </a:lnTo>
                  <a:lnTo>
                    <a:pt x="2248" y="34"/>
                  </a:lnTo>
                  <a:lnTo>
                    <a:pt x="2248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2" y="34"/>
                  </a:lnTo>
                  <a:lnTo>
                    <a:pt x="2242" y="34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26" y="38"/>
                  </a:lnTo>
                  <a:lnTo>
                    <a:pt x="2226" y="38"/>
                  </a:lnTo>
                  <a:lnTo>
                    <a:pt x="2218" y="38"/>
                  </a:lnTo>
                  <a:lnTo>
                    <a:pt x="2218" y="38"/>
                  </a:lnTo>
                  <a:lnTo>
                    <a:pt x="2216" y="40"/>
                  </a:lnTo>
                  <a:lnTo>
                    <a:pt x="2216" y="40"/>
                  </a:lnTo>
                  <a:lnTo>
                    <a:pt x="2212" y="40"/>
                  </a:lnTo>
                  <a:lnTo>
                    <a:pt x="2212" y="40"/>
                  </a:lnTo>
                  <a:lnTo>
                    <a:pt x="2210" y="38"/>
                  </a:lnTo>
                  <a:lnTo>
                    <a:pt x="2210" y="38"/>
                  </a:lnTo>
                  <a:lnTo>
                    <a:pt x="2208" y="36"/>
                  </a:lnTo>
                  <a:lnTo>
                    <a:pt x="2208" y="36"/>
                  </a:lnTo>
                  <a:lnTo>
                    <a:pt x="2204" y="36"/>
                  </a:lnTo>
                  <a:lnTo>
                    <a:pt x="2200" y="36"/>
                  </a:lnTo>
                  <a:lnTo>
                    <a:pt x="2200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0" y="36"/>
                  </a:lnTo>
                  <a:lnTo>
                    <a:pt x="2190" y="36"/>
                  </a:lnTo>
                  <a:lnTo>
                    <a:pt x="2186" y="36"/>
                  </a:lnTo>
                  <a:lnTo>
                    <a:pt x="2186" y="36"/>
                  </a:lnTo>
                  <a:lnTo>
                    <a:pt x="2184" y="36"/>
                  </a:lnTo>
                  <a:lnTo>
                    <a:pt x="2184" y="36"/>
                  </a:lnTo>
                  <a:lnTo>
                    <a:pt x="2178" y="36"/>
                  </a:lnTo>
                  <a:lnTo>
                    <a:pt x="2178" y="36"/>
                  </a:lnTo>
                  <a:lnTo>
                    <a:pt x="2170" y="36"/>
                  </a:lnTo>
                  <a:lnTo>
                    <a:pt x="2170" y="36"/>
                  </a:lnTo>
                  <a:lnTo>
                    <a:pt x="2168" y="38"/>
                  </a:lnTo>
                  <a:lnTo>
                    <a:pt x="2168" y="38"/>
                  </a:lnTo>
                  <a:lnTo>
                    <a:pt x="2164" y="38"/>
                  </a:lnTo>
                  <a:lnTo>
                    <a:pt x="2164" y="38"/>
                  </a:lnTo>
                  <a:lnTo>
                    <a:pt x="2162" y="38"/>
                  </a:lnTo>
                  <a:lnTo>
                    <a:pt x="2162" y="38"/>
                  </a:lnTo>
                  <a:lnTo>
                    <a:pt x="2158" y="38"/>
                  </a:lnTo>
                  <a:lnTo>
                    <a:pt x="2158" y="38"/>
                  </a:lnTo>
                  <a:lnTo>
                    <a:pt x="2154" y="36"/>
                  </a:lnTo>
                  <a:lnTo>
                    <a:pt x="2154" y="36"/>
                  </a:lnTo>
                  <a:lnTo>
                    <a:pt x="2148" y="38"/>
                  </a:lnTo>
                  <a:lnTo>
                    <a:pt x="2148" y="38"/>
                  </a:lnTo>
                  <a:lnTo>
                    <a:pt x="2144" y="36"/>
                  </a:lnTo>
                  <a:lnTo>
                    <a:pt x="2144" y="36"/>
                  </a:lnTo>
                  <a:lnTo>
                    <a:pt x="2140" y="36"/>
                  </a:lnTo>
                  <a:lnTo>
                    <a:pt x="2140" y="36"/>
                  </a:lnTo>
                  <a:lnTo>
                    <a:pt x="2130" y="36"/>
                  </a:lnTo>
                  <a:lnTo>
                    <a:pt x="2130" y="36"/>
                  </a:lnTo>
                  <a:lnTo>
                    <a:pt x="2128" y="36"/>
                  </a:lnTo>
                  <a:lnTo>
                    <a:pt x="2128" y="36"/>
                  </a:lnTo>
                  <a:lnTo>
                    <a:pt x="2124" y="36"/>
                  </a:lnTo>
                  <a:lnTo>
                    <a:pt x="2118" y="36"/>
                  </a:lnTo>
                  <a:lnTo>
                    <a:pt x="2118" y="36"/>
                  </a:lnTo>
                  <a:lnTo>
                    <a:pt x="2114" y="36"/>
                  </a:lnTo>
                  <a:lnTo>
                    <a:pt x="2110" y="38"/>
                  </a:lnTo>
                  <a:lnTo>
                    <a:pt x="2110" y="38"/>
                  </a:lnTo>
                  <a:lnTo>
                    <a:pt x="2102" y="38"/>
                  </a:lnTo>
                  <a:lnTo>
                    <a:pt x="2102" y="38"/>
                  </a:lnTo>
                  <a:lnTo>
                    <a:pt x="2100" y="36"/>
                  </a:lnTo>
                  <a:lnTo>
                    <a:pt x="2100" y="36"/>
                  </a:lnTo>
                  <a:lnTo>
                    <a:pt x="2096" y="36"/>
                  </a:lnTo>
                  <a:lnTo>
                    <a:pt x="2092" y="36"/>
                  </a:lnTo>
                  <a:lnTo>
                    <a:pt x="2092" y="36"/>
                  </a:lnTo>
                  <a:lnTo>
                    <a:pt x="2090" y="38"/>
                  </a:lnTo>
                  <a:lnTo>
                    <a:pt x="2090" y="38"/>
                  </a:lnTo>
                  <a:lnTo>
                    <a:pt x="2088" y="38"/>
                  </a:lnTo>
                  <a:lnTo>
                    <a:pt x="2088" y="38"/>
                  </a:lnTo>
                  <a:lnTo>
                    <a:pt x="2082" y="38"/>
                  </a:lnTo>
                  <a:lnTo>
                    <a:pt x="2082" y="38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2" y="40"/>
                  </a:lnTo>
                  <a:lnTo>
                    <a:pt x="2072" y="40"/>
                  </a:lnTo>
                  <a:lnTo>
                    <a:pt x="2068" y="40"/>
                  </a:lnTo>
                  <a:lnTo>
                    <a:pt x="2068" y="40"/>
                  </a:lnTo>
                  <a:lnTo>
                    <a:pt x="2062" y="40"/>
                  </a:lnTo>
                  <a:lnTo>
                    <a:pt x="2058" y="38"/>
                  </a:lnTo>
                  <a:lnTo>
                    <a:pt x="2058" y="38"/>
                  </a:lnTo>
                  <a:lnTo>
                    <a:pt x="2052" y="38"/>
                  </a:lnTo>
                  <a:lnTo>
                    <a:pt x="2052" y="38"/>
                  </a:lnTo>
                  <a:lnTo>
                    <a:pt x="2046" y="40"/>
                  </a:lnTo>
                  <a:lnTo>
                    <a:pt x="2042" y="40"/>
                  </a:lnTo>
                  <a:lnTo>
                    <a:pt x="2042" y="40"/>
                  </a:lnTo>
                  <a:lnTo>
                    <a:pt x="2040" y="40"/>
                  </a:lnTo>
                  <a:lnTo>
                    <a:pt x="2040" y="40"/>
                  </a:lnTo>
                  <a:lnTo>
                    <a:pt x="2036" y="40"/>
                  </a:lnTo>
                  <a:lnTo>
                    <a:pt x="2036" y="40"/>
                  </a:lnTo>
                  <a:lnTo>
                    <a:pt x="2030" y="40"/>
                  </a:lnTo>
                  <a:lnTo>
                    <a:pt x="2030" y="40"/>
                  </a:lnTo>
                  <a:lnTo>
                    <a:pt x="2024" y="40"/>
                  </a:lnTo>
                  <a:lnTo>
                    <a:pt x="2024" y="40"/>
                  </a:lnTo>
                  <a:lnTo>
                    <a:pt x="2020" y="40"/>
                  </a:lnTo>
                  <a:lnTo>
                    <a:pt x="2020" y="40"/>
                  </a:lnTo>
                  <a:lnTo>
                    <a:pt x="2018" y="40"/>
                  </a:lnTo>
                  <a:lnTo>
                    <a:pt x="2018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38"/>
                  </a:lnTo>
                  <a:lnTo>
                    <a:pt x="2016" y="38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08" y="40"/>
                  </a:lnTo>
                  <a:lnTo>
                    <a:pt x="2008" y="40"/>
                  </a:lnTo>
                  <a:lnTo>
                    <a:pt x="2006" y="40"/>
                  </a:lnTo>
                  <a:lnTo>
                    <a:pt x="2006" y="40"/>
                  </a:lnTo>
                  <a:lnTo>
                    <a:pt x="2000" y="40"/>
                  </a:lnTo>
                  <a:lnTo>
                    <a:pt x="2000" y="40"/>
                  </a:lnTo>
                  <a:lnTo>
                    <a:pt x="1998" y="40"/>
                  </a:lnTo>
                  <a:lnTo>
                    <a:pt x="1998" y="40"/>
                  </a:lnTo>
                  <a:lnTo>
                    <a:pt x="1996" y="40"/>
                  </a:lnTo>
                  <a:lnTo>
                    <a:pt x="1996" y="40"/>
                  </a:lnTo>
                  <a:lnTo>
                    <a:pt x="1994" y="40"/>
                  </a:lnTo>
                  <a:lnTo>
                    <a:pt x="1994" y="40"/>
                  </a:lnTo>
                  <a:lnTo>
                    <a:pt x="1988" y="38"/>
                  </a:lnTo>
                  <a:lnTo>
                    <a:pt x="1988" y="38"/>
                  </a:lnTo>
                  <a:lnTo>
                    <a:pt x="1984" y="38"/>
                  </a:lnTo>
                  <a:lnTo>
                    <a:pt x="1984" y="38"/>
                  </a:lnTo>
                  <a:lnTo>
                    <a:pt x="1976" y="38"/>
                  </a:lnTo>
                  <a:lnTo>
                    <a:pt x="1976" y="38"/>
                  </a:lnTo>
                  <a:lnTo>
                    <a:pt x="1972" y="38"/>
                  </a:lnTo>
                  <a:lnTo>
                    <a:pt x="1972" y="38"/>
                  </a:lnTo>
                  <a:lnTo>
                    <a:pt x="1968" y="40"/>
                  </a:lnTo>
                  <a:lnTo>
                    <a:pt x="1968" y="40"/>
                  </a:lnTo>
                  <a:lnTo>
                    <a:pt x="1964" y="40"/>
                  </a:lnTo>
                  <a:lnTo>
                    <a:pt x="1964" y="40"/>
                  </a:lnTo>
                  <a:lnTo>
                    <a:pt x="1960" y="40"/>
                  </a:lnTo>
                  <a:lnTo>
                    <a:pt x="1960" y="40"/>
                  </a:lnTo>
                  <a:lnTo>
                    <a:pt x="1958" y="40"/>
                  </a:lnTo>
                  <a:lnTo>
                    <a:pt x="1958" y="40"/>
                  </a:lnTo>
                  <a:lnTo>
                    <a:pt x="1950" y="40"/>
                  </a:lnTo>
                  <a:lnTo>
                    <a:pt x="1950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6" y="40"/>
                  </a:lnTo>
                  <a:lnTo>
                    <a:pt x="1946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34" y="40"/>
                  </a:lnTo>
                  <a:lnTo>
                    <a:pt x="1934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28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2" y="40"/>
                  </a:lnTo>
                  <a:lnTo>
                    <a:pt x="1922" y="40"/>
                  </a:lnTo>
                  <a:lnTo>
                    <a:pt x="1918" y="40"/>
                  </a:lnTo>
                  <a:lnTo>
                    <a:pt x="1918" y="40"/>
                  </a:lnTo>
                  <a:lnTo>
                    <a:pt x="1914" y="40"/>
                  </a:lnTo>
                  <a:lnTo>
                    <a:pt x="1914" y="40"/>
                  </a:lnTo>
                  <a:lnTo>
                    <a:pt x="1910" y="40"/>
                  </a:lnTo>
                  <a:lnTo>
                    <a:pt x="1910" y="40"/>
                  </a:lnTo>
                  <a:lnTo>
                    <a:pt x="1908" y="40"/>
                  </a:lnTo>
                  <a:lnTo>
                    <a:pt x="1908" y="40"/>
                  </a:lnTo>
                  <a:lnTo>
                    <a:pt x="1906" y="42"/>
                  </a:lnTo>
                  <a:lnTo>
                    <a:pt x="1906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4" y="42"/>
                  </a:lnTo>
                  <a:lnTo>
                    <a:pt x="1894" y="42"/>
                  </a:lnTo>
                  <a:lnTo>
                    <a:pt x="1888" y="42"/>
                  </a:lnTo>
                  <a:lnTo>
                    <a:pt x="1888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4" y="40"/>
                  </a:lnTo>
                  <a:lnTo>
                    <a:pt x="1884" y="40"/>
                  </a:lnTo>
                  <a:lnTo>
                    <a:pt x="1882" y="42"/>
                  </a:lnTo>
                  <a:lnTo>
                    <a:pt x="1882" y="42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0" y="40"/>
                  </a:lnTo>
                  <a:lnTo>
                    <a:pt x="1880" y="40"/>
                  </a:lnTo>
                  <a:lnTo>
                    <a:pt x="1876" y="40"/>
                  </a:lnTo>
                  <a:lnTo>
                    <a:pt x="1876" y="40"/>
                  </a:lnTo>
                  <a:lnTo>
                    <a:pt x="1874" y="42"/>
                  </a:lnTo>
                  <a:lnTo>
                    <a:pt x="1874" y="42"/>
                  </a:lnTo>
                  <a:lnTo>
                    <a:pt x="1870" y="42"/>
                  </a:lnTo>
                  <a:lnTo>
                    <a:pt x="1870" y="42"/>
                  </a:lnTo>
                  <a:lnTo>
                    <a:pt x="1866" y="44"/>
                  </a:lnTo>
                  <a:lnTo>
                    <a:pt x="1866" y="44"/>
                  </a:lnTo>
                  <a:lnTo>
                    <a:pt x="1860" y="42"/>
                  </a:lnTo>
                  <a:lnTo>
                    <a:pt x="1860" y="42"/>
                  </a:lnTo>
                  <a:lnTo>
                    <a:pt x="1856" y="42"/>
                  </a:lnTo>
                  <a:lnTo>
                    <a:pt x="1856" y="42"/>
                  </a:lnTo>
                  <a:lnTo>
                    <a:pt x="1848" y="42"/>
                  </a:lnTo>
                  <a:lnTo>
                    <a:pt x="1848" y="42"/>
                  </a:lnTo>
                  <a:lnTo>
                    <a:pt x="1846" y="42"/>
                  </a:lnTo>
                  <a:lnTo>
                    <a:pt x="1846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36" y="42"/>
                  </a:lnTo>
                  <a:lnTo>
                    <a:pt x="1832" y="42"/>
                  </a:lnTo>
                  <a:lnTo>
                    <a:pt x="1832" y="42"/>
                  </a:lnTo>
                  <a:lnTo>
                    <a:pt x="1832" y="38"/>
                  </a:lnTo>
                  <a:lnTo>
                    <a:pt x="1832" y="38"/>
                  </a:lnTo>
                  <a:lnTo>
                    <a:pt x="1830" y="38"/>
                  </a:lnTo>
                  <a:lnTo>
                    <a:pt x="1830" y="38"/>
                  </a:lnTo>
                  <a:lnTo>
                    <a:pt x="1828" y="40"/>
                  </a:lnTo>
                  <a:lnTo>
                    <a:pt x="1828" y="40"/>
                  </a:lnTo>
                  <a:lnTo>
                    <a:pt x="1826" y="40"/>
                  </a:lnTo>
                  <a:lnTo>
                    <a:pt x="1826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16" y="38"/>
                  </a:lnTo>
                  <a:lnTo>
                    <a:pt x="1816" y="38"/>
                  </a:lnTo>
                  <a:lnTo>
                    <a:pt x="1814" y="38"/>
                  </a:lnTo>
                  <a:lnTo>
                    <a:pt x="1812" y="40"/>
                  </a:lnTo>
                  <a:lnTo>
                    <a:pt x="1812" y="40"/>
                  </a:lnTo>
                  <a:lnTo>
                    <a:pt x="1812" y="42"/>
                  </a:lnTo>
                  <a:lnTo>
                    <a:pt x="1812" y="42"/>
                  </a:lnTo>
                  <a:lnTo>
                    <a:pt x="1804" y="42"/>
                  </a:lnTo>
                  <a:lnTo>
                    <a:pt x="1804" y="42"/>
                  </a:lnTo>
                  <a:lnTo>
                    <a:pt x="1798" y="42"/>
                  </a:lnTo>
                  <a:lnTo>
                    <a:pt x="1798" y="42"/>
                  </a:lnTo>
                  <a:lnTo>
                    <a:pt x="1790" y="44"/>
                  </a:lnTo>
                  <a:lnTo>
                    <a:pt x="1790" y="44"/>
                  </a:lnTo>
                  <a:lnTo>
                    <a:pt x="1786" y="44"/>
                  </a:lnTo>
                  <a:lnTo>
                    <a:pt x="1782" y="44"/>
                  </a:lnTo>
                  <a:lnTo>
                    <a:pt x="1782" y="44"/>
                  </a:lnTo>
                  <a:lnTo>
                    <a:pt x="1778" y="44"/>
                  </a:lnTo>
                  <a:lnTo>
                    <a:pt x="1778" y="44"/>
                  </a:lnTo>
                  <a:lnTo>
                    <a:pt x="1774" y="44"/>
                  </a:lnTo>
                  <a:lnTo>
                    <a:pt x="1774" y="44"/>
                  </a:lnTo>
                  <a:lnTo>
                    <a:pt x="1772" y="44"/>
                  </a:lnTo>
                  <a:lnTo>
                    <a:pt x="1768" y="44"/>
                  </a:lnTo>
                  <a:lnTo>
                    <a:pt x="1768" y="44"/>
                  </a:lnTo>
                  <a:lnTo>
                    <a:pt x="1766" y="44"/>
                  </a:lnTo>
                  <a:lnTo>
                    <a:pt x="1766" y="44"/>
                  </a:lnTo>
                  <a:lnTo>
                    <a:pt x="1762" y="44"/>
                  </a:lnTo>
                  <a:lnTo>
                    <a:pt x="1762" y="44"/>
                  </a:lnTo>
                  <a:lnTo>
                    <a:pt x="1756" y="44"/>
                  </a:lnTo>
                  <a:lnTo>
                    <a:pt x="1756" y="44"/>
                  </a:lnTo>
                  <a:lnTo>
                    <a:pt x="1752" y="44"/>
                  </a:lnTo>
                  <a:lnTo>
                    <a:pt x="1752" y="44"/>
                  </a:lnTo>
                  <a:lnTo>
                    <a:pt x="1748" y="44"/>
                  </a:lnTo>
                  <a:lnTo>
                    <a:pt x="1748" y="44"/>
                  </a:lnTo>
                  <a:lnTo>
                    <a:pt x="1746" y="44"/>
                  </a:lnTo>
                  <a:lnTo>
                    <a:pt x="1746" y="44"/>
                  </a:lnTo>
                  <a:lnTo>
                    <a:pt x="1744" y="44"/>
                  </a:lnTo>
                  <a:lnTo>
                    <a:pt x="1744" y="44"/>
                  </a:lnTo>
                  <a:lnTo>
                    <a:pt x="1742" y="44"/>
                  </a:lnTo>
                  <a:lnTo>
                    <a:pt x="1742" y="44"/>
                  </a:lnTo>
                  <a:lnTo>
                    <a:pt x="1738" y="44"/>
                  </a:lnTo>
                  <a:lnTo>
                    <a:pt x="1738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2" y="44"/>
                  </a:lnTo>
                  <a:lnTo>
                    <a:pt x="1732" y="44"/>
                  </a:lnTo>
                  <a:lnTo>
                    <a:pt x="1724" y="44"/>
                  </a:lnTo>
                  <a:lnTo>
                    <a:pt x="1718" y="46"/>
                  </a:lnTo>
                  <a:lnTo>
                    <a:pt x="1718" y="46"/>
                  </a:lnTo>
                  <a:lnTo>
                    <a:pt x="1718" y="44"/>
                  </a:lnTo>
                  <a:lnTo>
                    <a:pt x="1718" y="44"/>
                  </a:lnTo>
                  <a:lnTo>
                    <a:pt x="1716" y="44"/>
                  </a:lnTo>
                  <a:lnTo>
                    <a:pt x="1716" y="44"/>
                  </a:lnTo>
                  <a:lnTo>
                    <a:pt x="1706" y="44"/>
                  </a:lnTo>
                  <a:lnTo>
                    <a:pt x="1706" y="44"/>
                  </a:lnTo>
                  <a:lnTo>
                    <a:pt x="1702" y="44"/>
                  </a:lnTo>
                  <a:lnTo>
                    <a:pt x="1702" y="44"/>
                  </a:lnTo>
                  <a:lnTo>
                    <a:pt x="1698" y="44"/>
                  </a:lnTo>
                  <a:lnTo>
                    <a:pt x="1698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0" y="44"/>
                  </a:lnTo>
                  <a:lnTo>
                    <a:pt x="1690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2" y="44"/>
                  </a:lnTo>
                  <a:lnTo>
                    <a:pt x="1682" y="44"/>
                  </a:lnTo>
                  <a:lnTo>
                    <a:pt x="1678" y="44"/>
                  </a:lnTo>
                  <a:lnTo>
                    <a:pt x="1678" y="44"/>
                  </a:lnTo>
                  <a:lnTo>
                    <a:pt x="1672" y="44"/>
                  </a:lnTo>
                  <a:lnTo>
                    <a:pt x="1672" y="44"/>
                  </a:lnTo>
                  <a:lnTo>
                    <a:pt x="1670" y="44"/>
                  </a:lnTo>
                  <a:lnTo>
                    <a:pt x="1670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4" y="44"/>
                  </a:lnTo>
                  <a:lnTo>
                    <a:pt x="1664" y="44"/>
                  </a:lnTo>
                  <a:lnTo>
                    <a:pt x="1658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0" y="46"/>
                  </a:lnTo>
                  <a:lnTo>
                    <a:pt x="1650" y="46"/>
                  </a:lnTo>
                  <a:lnTo>
                    <a:pt x="1642" y="44"/>
                  </a:lnTo>
                  <a:lnTo>
                    <a:pt x="1642" y="44"/>
                  </a:lnTo>
                  <a:lnTo>
                    <a:pt x="1638" y="44"/>
                  </a:lnTo>
                  <a:lnTo>
                    <a:pt x="1638" y="44"/>
                  </a:lnTo>
                  <a:lnTo>
                    <a:pt x="1634" y="46"/>
                  </a:lnTo>
                  <a:lnTo>
                    <a:pt x="1634" y="46"/>
                  </a:lnTo>
                  <a:lnTo>
                    <a:pt x="1626" y="46"/>
                  </a:lnTo>
                  <a:lnTo>
                    <a:pt x="1626" y="46"/>
                  </a:lnTo>
                  <a:lnTo>
                    <a:pt x="1622" y="46"/>
                  </a:lnTo>
                  <a:lnTo>
                    <a:pt x="1622" y="46"/>
                  </a:lnTo>
                  <a:lnTo>
                    <a:pt x="1620" y="44"/>
                  </a:lnTo>
                  <a:lnTo>
                    <a:pt x="1620" y="44"/>
                  </a:lnTo>
                  <a:lnTo>
                    <a:pt x="1612" y="44"/>
                  </a:lnTo>
                  <a:lnTo>
                    <a:pt x="1612" y="44"/>
                  </a:lnTo>
                  <a:lnTo>
                    <a:pt x="1608" y="44"/>
                  </a:lnTo>
                  <a:lnTo>
                    <a:pt x="1608" y="44"/>
                  </a:lnTo>
                  <a:lnTo>
                    <a:pt x="1600" y="46"/>
                  </a:lnTo>
                  <a:lnTo>
                    <a:pt x="1600" y="46"/>
                  </a:lnTo>
                  <a:lnTo>
                    <a:pt x="1596" y="46"/>
                  </a:lnTo>
                  <a:lnTo>
                    <a:pt x="1596" y="46"/>
                  </a:lnTo>
                  <a:lnTo>
                    <a:pt x="1592" y="46"/>
                  </a:lnTo>
                  <a:lnTo>
                    <a:pt x="1592" y="46"/>
                  </a:lnTo>
                  <a:lnTo>
                    <a:pt x="1588" y="46"/>
                  </a:lnTo>
                  <a:lnTo>
                    <a:pt x="1588" y="46"/>
                  </a:lnTo>
                  <a:lnTo>
                    <a:pt x="1586" y="46"/>
                  </a:lnTo>
                  <a:lnTo>
                    <a:pt x="1586" y="46"/>
                  </a:lnTo>
                  <a:lnTo>
                    <a:pt x="1584" y="46"/>
                  </a:lnTo>
                  <a:lnTo>
                    <a:pt x="1584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76" y="46"/>
                  </a:lnTo>
                  <a:lnTo>
                    <a:pt x="1570" y="48"/>
                  </a:lnTo>
                  <a:lnTo>
                    <a:pt x="1570" y="48"/>
                  </a:lnTo>
                  <a:lnTo>
                    <a:pt x="1568" y="46"/>
                  </a:lnTo>
                  <a:lnTo>
                    <a:pt x="1568" y="46"/>
                  </a:lnTo>
                  <a:lnTo>
                    <a:pt x="1566" y="48"/>
                  </a:lnTo>
                  <a:lnTo>
                    <a:pt x="1566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58" y="46"/>
                  </a:lnTo>
                  <a:lnTo>
                    <a:pt x="1558" y="46"/>
                  </a:lnTo>
                  <a:lnTo>
                    <a:pt x="1554" y="44"/>
                  </a:lnTo>
                  <a:lnTo>
                    <a:pt x="1554" y="44"/>
                  </a:lnTo>
                  <a:lnTo>
                    <a:pt x="1550" y="46"/>
                  </a:lnTo>
                  <a:lnTo>
                    <a:pt x="1550" y="46"/>
                  </a:lnTo>
                  <a:lnTo>
                    <a:pt x="1546" y="46"/>
                  </a:lnTo>
                  <a:lnTo>
                    <a:pt x="1546" y="46"/>
                  </a:lnTo>
                  <a:lnTo>
                    <a:pt x="1544" y="46"/>
                  </a:lnTo>
                  <a:lnTo>
                    <a:pt x="1544" y="46"/>
                  </a:lnTo>
                  <a:lnTo>
                    <a:pt x="1540" y="48"/>
                  </a:lnTo>
                  <a:lnTo>
                    <a:pt x="1540" y="48"/>
                  </a:lnTo>
                  <a:lnTo>
                    <a:pt x="1538" y="46"/>
                  </a:lnTo>
                  <a:lnTo>
                    <a:pt x="1538" y="46"/>
                  </a:lnTo>
                  <a:lnTo>
                    <a:pt x="1536" y="44"/>
                  </a:lnTo>
                  <a:lnTo>
                    <a:pt x="1536" y="44"/>
                  </a:lnTo>
                  <a:lnTo>
                    <a:pt x="1534" y="44"/>
                  </a:lnTo>
                  <a:lnTo>
                    <a:pt x="1534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26" y="46"/>
                  </a:lnTo>
                  <a:lnTo>
                    <a:pt x="1526" y="46"/>
                  </a:lnTo>
                  <a:lnTo>
                    <a:pt x="1520" y="46"/>
                  </a:lnTo>
                  <a:lnTo>
                    <a:pt x="1520" y="46"/>
                  </a:lnTo>
                  <a:lnTo>
                    <a:pt x="1518" y="46"/>
                  </a:lnTo>
                  <a:lnTo>
                    <a:pt x="1518" y="46"/>
                  </a:lnTo>
                  <a:lnTo>
                    <a:pt x="1516" y="46"/>
                  </a:lnTo>
                  <a:lnTo>
                    <a:pt x="1516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2" y="46"/>
                  </a:lnTo>
                  <a:lnTo>
                    <a:pt x="1512" y="46"/>
                  </a:lnTo>
                  <a:lnTo>
                    <a:pt x="1506" y="44"/>
                  </a:lnTo>
                  <a:lnTo>
                    <a:pt x="1504" y="46"/>
                  </a:lnTo>
                  <a:lnTo>
                    <a:pt x="1504" y="46"/>
                  </a:lnTo>
                  <a:lnTo>
                    <a:pt x="1500" y="46"/>
                  </a:lnTo>
                  <a:lnTo>
                    <a:pt x="1500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0" y="46"/>
                  </a:lnTo>
                  <a:lnTo>
                    <a:pt x="1490" y="46"/>
                  </a:lnTo>
                  <a:lnTo>
                    <a:pt x="1488" y="46"/>
                  </a:lnTo>
                  <a:lnTo>
                    <a:pt x="1488" y="46"/>
                  </a:lnTo>
                  <a:lnTo>
                    <a:pt x="1486" y="46"/>
                  </a:lnTo>
                  <a:lnTo>
                    <a:pt x="1486" y="46"/>
                  </a:lnTo>
                  <a:lnTo>
                    <a:pt x="1484" y="46"/>
                  </a:lnTo>
                  <a:lnTo>
                    <a:pt x="1484" y="46"/>
                  </a:lnTo>
                  <a:lnTo>
                    <a:pt x="1480" y="46"/>
                  </a:lnTo>
                  <a:lnTo>
                    <a:pt x="1480" y="46"/>
                  </a:lnTo>
                  <a:lnTo>
                    <a:pt x="1480" y="44"/>
                  </a:lnTo>
                  <a:lnTo>
                    <a:pt x="1480" y="44"/>
                  </a:lnTo>
                  <a:lnTo>
                    <a:pt x="1476" y="44"/>
                  </a:lnTo>
                  <a:lnTo>
                    <a:pt x="1476" y="44"/>
                  </a:lnTo>
                  <a:lnTo>
                    <a:pt x="1470" y="46"/>
                  </a:lnTo>
                  <a:lnTo>
                    <a:pt x="1470" y="46"/>
                  </a:lnTo>
                  <a:lnTo>
                    <a:pt x="1466" y="44"/>
                  </a:lnTo>
                  <a:lnTo>
                    <a:pt x="1466" y="44"/>
                  </a:lnTo>
                  <a:lnTo>
                    <a:pt x="1464" y="44"/>
                  </a:lnTo>
                  <a:lnTo>
                    <a:pt x="1464" y="44"/>
                  </a:lnTo>
                  <a:lnTo>
                    <a:pt x="1462" y="44"/>
                  </a:lnTo>
                  <a:lnTo>
                    <a:pt x="1462" y="44"/>
                  </a:lnTo>
                  <a:lnTo>
                    <a:pt x="1458" y="44"/>
                  </a:lnTo>
                  <a:lnTo>
                    <a:pt x="1458" y="44"/>
                  </a:lnTo>
                  <a:lnTo>
                    <a:pt x="1456" y="44"/>
                  </a:lnTo>
                  <a:lnTo>
                    <a:pt x="1456" y="44"/>
                  </a:lnTo>
                  <a:lnTo>
                    <a:pt x="1452" y="44"/>
                  </a:lnTo>
                  <a:lnTo>
                    <a:pt x="1452" y="44"/>
                  </a:lnTo>
                  <a:lnTo>
                    <a:pt x="1450" y="44"/>
                  </a:lnTo>
                  <a:lnTo>
                    <a:pt x="1450" y="44"/>
                  </a:lnTo>
                  <a:lnTo>
                    <a:pt x="1442" y="44"/>
                  </a:lnTo>
                  <a:lnTo>
                    <a:pt x="1442" y="44"/>
                  </a:lnTo>
                  <a:lnTo>
                    <a:pt x="1438" y="42"/>
                  </a:lnTo>
                  <a:lnTo>
                    <a:pt x="1438" y="42"/>
                  </a:lnTo>
                  <a:lnTo>
                    <a:pt x="1434" y="42"/>
                  </a:lnTo>
                  <a:lnTo>
                    <a:pt x="1434" y="42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24" y="42"/>
                  </a:lnTo>
                  <a:lnTo>
                    <a:pt x="1424" y="42"/>
                  </a:lnTo>
                  <a:lnTo>
                    <a:pt x="1420" y="44"/>
                  </a:lnTo>
                  <a:lnTo>
                    <a:pt x="1420" y="44"/>
                  </a:lnTo>
                  <a:lnTo>
                    <a:pt x="1414" y="42"/>
                  </a:lnTo>
                  <a:lnTo>
                    <a:pt x="1414" y="42"/>
                  </a:lnTo>
                  <a:lnTo>
                    <a:pt x="1412" y="44"/>
                  </a:lnTo>
                  <a:lnTo>
                    <a:pt x="1412" y="44"/>
                  </a:lnTo>
                  <a:lnTo>
                    <a:pt x="1406" y="42"/>
                  </a:lnTo>
                  <a:lnTo>
                    <a:pt x="1406" y="42"/>
                  </a:lnTo>
                  <a:lnTo>
                    <a:pt x="1398" y="42"/>
                  </a:lnTo>
                  <a:lnTo>
                    <a:pt x="1398" y="42"/>
                  </a:lnTo>
                  <a:lnTo>
                    <a:pt x="1396" y="44"/>
                  </a:lnTo>
                  <a:lnTo>
                    <a:pt x="1396" y="44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0" y="44"/>
                  </a:lnTo>
                  <a:lnTo>
                    <a:pt x="1386" y="44"/>
                  </a:lnTo>
                  <a:lnTo>
                    <a:pt x="1386" y="44"/>
                  </a:lnTo>
                  <a:lnTo>
                    <a:pt x="1384" y="44"/>
                  </a:lnTo>
                  <a:lnTo>
                    <a:pt x="1384" y="44"/>
                  </a:lnTo>
                  <a:lnTo>
                    <a:pt x="1380" y="44"/>
                  </a:lnTo>
                  <a:lnTo>
                    <a:pt x="1380" y="44"/>
                  </a:lnTo>
                  <a:lnTo>
                    <a:pt x="1378" y="44"/>
                  </a:lnTo>
                  <a:lnTo>
                    <a:pt x="1378" y="44"/>
                  </a:lnTo>
                  <a:lnTo>
                    <a:pt x="1374" y="44"/>
                  </a:lnTo>
                  <a:lnTo>
                    <a:pt x="1374" y="44"/>
                  </a:lnTo>
                  <a:lnTo>
                    <a:pt x="1372" y="44"/>
                  </a:lnTo>
                  <a:lnTo>
                    <a:pt x="1372" y="44"/>
                  </a:lnTo>
                  <a:lnTo>
                    <a:pt x="1370" y="44"/>
                  </a:lnTo>
                  <a:lnTo>
                    <a:pt x="1370" y="44"/>
                  </a:lnTo>
                  <a:lnTo>
                    <a:pt x="1366" y="44"/>
                  </a:lnTo>
                  <a:lnTo>
                    <a:pt x="1366" y="44"/>
                  </a:lnTo>
                  <a:lnTo>
                    <a:pt x="1364" y="44"/>
                  </a:lnTo>
                  <a:lnTo>
                    <a:pt x="1364" y="44"/>
                  </a:lnTo>
                  <a:lnTo>
                    <a:pt x="1362" y="44"/>
                  </a:lnTo>
                  <a:lnTo>
                    <a:pt x="1362" y="44"/>
                  </a:lnTo>
                  <a:lnTo>
                    <a:pt x="1354" y="44"/>
                  </a:lnTo>
                  <a:lnTo>
                    <a:pt x="1354" y="44"/>
                  </a:lnTo>
                  <a:lnTo>
                    <a:pt x="1350" y="44"/>
                  </a:lnTo>
                  <a:lnTo>
                    <a:pt x="1350" y="44"/>
                  </a:lnTo>
                  <a:lnTo>
                    <a:pt x="1348" y="44"/>
                  </a:lnTo>
                  <a:lnTo>
                    <a:pt x="1348" y="44"/>
                  </a:lnTo>
                  <a:lnTo>
                    <a:pt x="1344" y="44"/>
                  </a:lnTo>
                  <a:lnTo>
                    <a:pt x="1344" y="44"/>
                  </a:lnTo>
                  <a:lnTo>
                    <a:pt x="1340" y="46"/>
                  </a:lnTo>
                  <a:lnTo>
                    <a:pt x="1340" y="46"/>
                  </a:lnTo>
                  <a:lnTo>
                    <a:pt x="1336" y="46"/>
                  </a:lnTo>
                  <a:lnTo>
                    <a:pt x="1336" y="46"/>
                  </a:lnTo>
                  <a:lnTo>
                    <a:pt x="1328" y="46"/>
                  </a:lnTo>
                  <a:lnTo>
                    <a:pt x="1328" y="46"/>
                  </a:lnTo>
                  <a:lnTo>
                    <a:pt x="1326" y="44"/>
                  </a:lnTo>
                  <a:lnTo>
                    <a:pt x="1326" y="44"/>
                  </a:lnTo>
                  <a:lnTo>
                    <a:pt x="1318" y="44"/>
                  </a:lnTo>
                  <a:lnTo>
                    <a:pt x="1318" y="44"/>
                  </a:lnTo>
                  <a:lnTo>
                    <a:pt x="1316" y="44"/>
                  </a:lnTo>
                  <a:lnTo>
                    <a:pt x="1316" y="44"/>
                  </a:lnTo>
                  <a:lnTo>
                    <a:pt x="1312" y="44"/>
                  </a:lnTo>
                  <a:lnTo>
                    <a:pt x="1312" y="44"/>
                  </a:lnTo>
                  <a:lnTo>
                    <a:pt x="1306" y="46"/>
                  </a:lnTo>
                  <a:lnTo>
                    <a:pt x="1306" y="46"/>
                  </a:lnTo>
                  <a:lnTo>
                    <a:pt x="1302" y="46"/>
                  </a:lnTo>
                  <a:lnTo>
                    <a:pt x="1296" y="46"/>
                  </a:lnTo>
                  <a:lnTo>
                    <a:pt x="1296" y="46"/>
                  </a:lnTo>
                  <a:lnTo>
                    <a:pt x="1290" y="46"/>
                  </a:lnTo>
                  <a:lnTo>
                    <a:pt x="1290" y="46"/>
                  </a:lnTo>
                  <a:lnTo>
                    <a:pt x="1288" y="46"/>
                  </a:lnTo>
                  <a:lnTo>
                    <a:pt x="1288" y="46"/>
                  </a:lnTo>
                  <a:lnTo>
                    <a:pt x="1284" y="44"/>
                  </a:lnTo>
                  <a:lnTo>
                    <a:pt x="1284" y="44"/>
                  </a:lnTo>
                  <a:lnTo>
                    <a:pt x="1282" y="46"/>
                  </a:lnTo>
                  <a:lnTo>
                    <a:pt x="1282" y="46"/>
                  </a:lnTo>
                  <a:lnTo>
                    <a:pt x="1276" y="46"/>
                  </a:lnTo>
                  <a:lnTo>
                    <a:pt x="1276" y="46"/>
                  </a:lnTo>
                  <a:lnTo>
                    <a:pt x="1274" y="46"/>
                  </a:lnTo>
                  <a:lnTo>
                    <a:pt x="1274" y="46"/>
                  </a:lnTo>
                  <a:lnTo>
                    <a:pt x="1272" y="46"/>
                  </a:lnTo>
                  <a:lnTo>
                    <a:pt x="1272" y="46"/>
                  </a:lnTo>
                  <a:lnTo>
                    <a:pt x="1266" y="44"/>
                  </a:lnTo>
                  <a:lnTo>
                    <a:pt x="1266" y="44"/>
                  </a:lnTo>
                  <a:lnTo>
                    <a:pt x="1262" y="44"/>
                  </a:lnTo>
                  <a:lnTo>
                    <a:pt x="1262" y="44"/>
                  </a:lnTo>
                  <a:lnTo>
                    <a:pt x="1260" y="44"/>
                  </a:lnTo>
                  <a:lnTo>
                    <a:pt x="1260" y="44"/>
                  </a:lnTo>
                  <a:lnTo>
                    <a:pt x="1258" y="46"/>
                  </a:lnTo>
                  <a:lnTo>
                    <a:pt x="1258" y="46"/>
                  </a:lnTo>
                  <a:lnTo>
                    <a:pt x="1254" y="46"/>
                  </a:lnTo>
                  <a:lnTo>
                    <a:pt x="1254" y="46"/>
                  </a:lnTo>
                  <a:lnTo>
                    <a:pt x="1250" y="48"/>
                  </a:lnTo>
                  <a:lnTo>
                    <a:pt x="1250" y="48"/>
                  </a:lnTo>
                  <a:lnTo>
                    <a:pt x="1248" y="46"/>
                  </a:lnTo>
                  <a:lnTo>
                    <a:pt x="1248" y="46"/>
                  </a:lnTo>
                  <a:lnTo>
                    <a:pt x="1248" y="48"/>
                  </a:lnTo>
                  <a:lnTo>
                    <a:pt x="1248" y="48"/>
                  </a:lnTo>
                  <a:lnTo>
                    <a:pt x="1246" y="46"/>
                  </a:lnTo>
                  <a:lnTo>
                    <a:pt x="1246" y="46"/>
                  </a:lnTo>
                  <a:lnTo>
                    <a:pt x="1244" y="46"/>
                  </a:lnTo>
                  <a:lnTo>
                    <a:pt x="1244" y="46"/>
                  </a:lnTo>
                  <a:lnTo>
                    <a:pt x="1240" y="48"/>
                  </a:lnTo>
                  <a:lnTo>
                    <a:pt x="1240" y="48"/>
                  </a:lnTo>
                  <a:lnTo>
                    <a:pt x="1236" y="44"/>
                  </a:lnTo>
                  <a:lnTo>
                    <a:pt x="1236" y="44"/>
                  </a:lnTo>
                  <a:lnTo>
                    <a:pt x="1230" y="46"/>
                  </a:lnTo>
                  <a:lnTo>
                    <a:pt x="1224" y="46"/>
                  </a:lnTo>
                  <a:lnTo>
                    <a:pt x="1224" y="46"/>
                  </a:lnTo>
                  <a:lnTo>
                    <a:pt x="1222" y="46"/>
                  </a:lnTo>
                  <a:lnTo>
                    <a:pt x="1218" y="46"/>
                  </a:lnTo>
                  <a:lnTo>
                    <a:pt x="1218" y="46"/>
                  </a:lnTo>
                  <a:lnTo>
                    <a:pt x="1216" y="44"/>
                  </a:lnTo>
                  <a:lnTo>
                    <a:pt x="1214" y="44"/>
                  </a:lnTo>
                  <a:lnTo>
                    <a:pt x="1214" y="44"/>
                  </a:lnTo>
                  <a:lnTo>
                    <a:pt x="1204" y="44"/>
                  </a:lnTo>
                  <a:lnTo>
                    <a:pt x="1204" y="44"/>
                  </a:lnTo>
                  <a:lnTo>
                    <a:pt x="1200" y="42"/>
                  </a:lnTo>
                  <a:lnTo>
                    <a:pt x="1200" y="42"/>
                  </a:lnTo>
                  <a:lnTo>
                    <a:pt x="1196" y="42"/>
                  </a:lnTo>
                  <a:lnTo>
                    <a:pt x="1196" y="42"/>
                  </a:lnTo>
                  <a:lnTo>
                    <a:pt x="1188" y="44"/>
                  </a:lnTo>
                  <a:lnTo>
                    <a:pt x="1188" y="44"/>
                  </a:lnTo>
                  <a:lnTo>
                    <a:pt x="1186" y="44"/>
                  </a:lnTo>
                  <a:lnTo>
                    <a:pt x="1186" y="44"/>
                  </a:lnTo>
                  <a:lnTo>
                    <a:pt x="1180" y="44"/>
                  </a:lnTo>
                  <a:lnTo>
                    <a:pt x="1180" y="44"/>
                  </a:lnTo>
                  <a:lnTo>
                    <a:pt x="1180" y="42"/>
                  </a:lnTo>
                  <a:lnTo>
                    <a:pt x="1180" y="42"/>
                  </a:lnTo>
                  <a:lnTo>
                    <a:pt x="1176" y="42"/>
                  </a:lnTo>
                  <a:lnTo>
                    <a:pt x="1176" y="42"/>
                  </a:lnTo>
                  <a:lnTo>
                    <a:pt x="1174" y="42"/>
                  </a:lnTo>
                  <a:lnTo>
                    <a:pt x="1174" y="42"/>
                  </a:lnTo>
                  <a:lnTo>
                    <a:pt x="1170" y="44"/>
                  </a:lnTo>
                  <a:lnTo>
                    <a:pt x="1170" y="44"/>
                  </a:lnTo>
                  <a:lnTo>
                    <a:pt x="1164" y="42"/>
                  </a:lnTo>
                  <a:lnTo>
                    <a:pt x="1164" y="42"/>
                  </a:lnTo>
                  <a:lnTo>
                    <a:pt x="1156" y="42"/>
                  </a:lnTo>
                  <a:lnTo>
                    <a:pt x="1156" y="42"/>
                  </a:lnTo>
                  <a:lnTo>
                    <a:pt x="1152" y="42"/>
                  </a:lnTo>
                  <a:lnTo>
                    <a:pt x="1152" y="42"/>
                  </a:lnTo>
                  <a:lnTo>
                    <a:pt x="1148" y="44"/>
                  </a:lnTo>
                  <a:lnTo>
                    <a:pt x="1148" y="44"/>
                  </a:lnTo>
                  <a:lnTo>
                    <a:pt x="1146" y="44"/>
                  </a:lnTo>
                  <a:lnTo>
                    <a:pt x="1144" y="44"/>
                  </a:lnTo>
                  <a:lnTo>
                    <a:pt x="1142" y="44"/>
                  </a:lnTo>
                  <a:lnTo>
                    <a:pt x="1142" y="44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38" y="42"/>
                  </a:lnTo>
                  <a:lnTo>
                    <a:pt x="1138" y="42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6" y="40"/>
                  </a:lnTo>
                  <a:lnTo>
                    <a:pt x="1136" y="40"/>
                  </a:lnTo>
                  <a:lnTo>
                    <a:pt x="1134" y="40"/>
                  </a:lnTo>
                  <a:lnTo>
                    <a:pt x="1134" y="40"/>
                  </a:lnTo>
                  <a:lnTo>
                    <a:pt x="1132" y="40"/>
                  </a:lnTo>
                  <a:lnTo>
                    <a:pt x="1132" y="40"/>
                  </a:lnTo>
                  <a:lnTo>
                    <a:pt x="1128" y="38"/>
                  </a:lnTo>
                  <a:lnTo>
                    <a:pt x="1128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2" y="38"/>
                  </a:lnTo>
                  <a:lnTo>
                    <a:pt x="1122" y="38"/>
                  </a:lnTo>
                  <a:lnTo>
                    <a:pt x="1120" y="40"/>
                  </a:lnTo>
                  <a:lnTo>
                    <a:pt x="1120" y="40"/>
                  </a:lnTo>
                  <a:lnTo>
                    <a:pt x="1114" y="42"/>
                  </a:lnTo>
                  <a:lnTo>
                    <a:pt x="1114" y="42"/>
                  </a:lnTo>
                  <a:lnTo>
                    <a:pt x="1112" y="44"/>
                  </a:lnTo>
                  <a:lnTo>
                    <a:pt x="1112" y="44"/>
                  </a:lnTo>
                  <a:lnTo>
                    <a:pt x="1104" y="42"/>
                  </a:lnTo>
                  <a:lnTo>
                    <a:pt x="1104" y="42"/>
                  </a:lnTo>
                  <a:lnTo>
                    <a:pt x="1102" y="44"/>
                  </a:lnTo>
                  <a:lnTo>
                    <a:pt x="1102" y="44"/>
                  </a:lnTo>
                  <a:lnTo>
                    <a:pt x="1096" y="44"/>
                  </a:lnTo>
                  <a:lnTo>
                    <a:pt x="1096" y="44"/>
                  </a:lnTo>
                  <a:lnTo>
                    <a:pt x="1094" y="42"/>
                  </a:lnTo>
                  <a:lnTo>
                    <a:pt x="1094" y="42"/>
                  </a:lnTo>
                  <a:lnTo>
                    <a:pt x="1090" y="44"/>
                  </a:lnTo>
                  <a:lnTo>
                    <a:pt x="1090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0" y="44"/>
                  </a:lnTo>
                  <a:lnTo>
                    <a:pt x="1080" y="44"/>
                  </a:lnTo>
                  <a:lnTo>
                    <a:pt x="1078" y="44"/>
                  </a:lnTo>
                  <a:lnTo>
                    <a:pt x="1078" y="44"/>
                  </a:lnTo>
                  <a:lnTo>
                    <a:pt x="1072" y="44"/>
                  </a:lnTo>
                  <a:lnTo>
                    <a:pt x="1072" y="44"/>
                  </a:lnTo>
                  <a:lnTo>
                    <a:pt x="1068" y="44"/>
                  </a:lnTo>
                  <a:lnTo>
                    <a:pt x="1068" y="44"/>
                  </a:lnTo>
                  <a:lnTo>
                    <a:pt x="1066" y="42"/>
                  </a:lnTo>
                  <a:lnTo>
                    <a:pt x="1066" y="42"/>
                  </a:lnTo>
                  <a:lnTo>
                    <a:pt x="1064" y="42"/>
                  </a:lnTo>
                  <a:lnTo>
                    <a:pt x="1062" y="44"/>
                  </a:lnTo>
                  <a:lnTo>
                    <a:pt x="1062" y="44"/>
                  </a:lnTo>
                  <a:lnTo>
                    <a:pt x="1056" y="44"/>
                  </a:lnTo>
                  <a:lnTo>
                    <a:pt x="1056" y="44"/>
                  </a:lnTo>
                  <a:lnTo>
                    <a:pt x="1054" y="44"/>
                  </a:lnTo>
                  <a:lnTo>
                    <a:pt x="1054" y="44"/>
                  </a:lnTo>
                  <a:lnTo>
                    <a:pt x="1052" y="46"/>
                  </a:lnTo>
                  <a:lnTo>
                    <a:pt x="1052" y="46"/>
                  </a:lnTo>
                  <a:lnTo>
                    <a:pt x="1050" y="44"/>
                  </a:lnTo>
                  <a:lnTo>
                    <a:pt x="1050" y="44"/>
                  </a:lnTo>
                  <a:lnTo>
                    <a:pt x="1050" y="46"/>
                  </a:lnTo>
                  <a:lnTo>
                    <a:pt x="1050" y="46"/>
                  </a:lnTo>
                  <a:lnTo>
                    <a:pt x="1046" y="44"/>
                  </a:lnTo>
                  <a:lnTo>
                    <a:pt x="1046" y="44"/>
                  </a:lnTo>
                  <a:lnTo>
                    <a:pt x="1044" y="44"/>
                  </a:lnTo>
                  <a:lnTo>
                    <a:pt x="1044" y="44"/>
                  </a:lnTo>
                  <a:lnTo>
                    <a:pt x="1042" y="46"/>
                  </a:lnTo>
                  <a:lnTo>
                    <a:pt x="1042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0" y="46"/>
                  </a:lnTo>
                  <a:lnTo>
                    <a:pt x="1030" y="46"/>
                  </a:lnTo>
                  <a:lnTo>
                    <a:pt x="1028" y="46"/>
                  </a:lnTo>
                  <a:lnTo>
                    <a:pt x="1028" y="46"/>
                  </a:lnTo>
                  <a:lnTo>
                    <a:pt x="1022" y="44"/>
                  </a:lnTo>
                  <a:lnTo>
                    <a:pt x="1022" y="44"/>
                  </a:lnTo>
                  <a:lnTo>
                    <a:pt x="1018" y="42"/>
                  </a:lnTo>
                  <a:lnTo>
                    <a:pt x="1018" y="42"/>
                  </a:lnTo>
                  <a:lnTo>
                    <a:pt x="1014" y="42"/>
                  </a:lnTo>
                  <a:lnTo>
                    <a:pt x="1014" y="42"/>
                  </a:lnTo>
                  <a:lnTo>
                    <a:pt x="1012" y="42"/>
                  </a:lnTo>
                  <a:lnTo>
                    <a:pt x="1012" y="42"/>
                  </a:lnTo>
                  <a:lnTo>
                    <a:pt x="1010" y="42"/>
                  </a:lnTo>
                  <a:lnTo>
                    <a:pt x="1010" y="42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6" y="44"/>
                  </a:lnTo>
                  <a:lnTo>
                    <a:pt x="1006" y="44"/>
                  </a:lnTo>
                  <a:lnTo>
                    <a:pt x="1002" y="44"/>
                  </a:lnTo>
                  <a:lnTo>
                    <a:pt x="1000" y="44"/>
                  </a:lnTo>
                  <a:lnTo>
                    <a:pt x="1000" y="44"/>
                  </a:lnTo>
                  <a:lnTo>
                    <a:pt x="996" y="44"/>
                  </a:lnTo>
                  <a:lnTo>
                    <a:pt x="996" y="44"/>
                  </a:lnTo>
                  <a:lnTo>
                    <a:pt x="996" y="42"/>
                  </a:lnTo>
                  <a:lnTo>
                    <a:pt x="996" y="42"/>
                  </a:lnTo>
                  <a:lnTo>
                    <a:pt x="992" y="42"/>
                  </a:lnTo>
                  <a:lnTo>
                    <a:pt x="992" y="42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0" y="40"/>
                  </a:lnTo>
                  <a:lnTo>
                    <a:pt x="990" y="40"/>
                  </a:lnTo>
                  <a:lnTo>
                    <a:pt x="988" y="40"/>
                  </a:lnTo>
                  <a:lnTo>
                    <a:pt x="988" y="40"/>
                  </a:lnTo>
                  <a:lnTo>
                    <a:pt x="982" y="42"/>
                  </a:lnTo>
                  <a:lnTo>
                    <a:pt x="982" y="42"/>
                  </a:lnTo>
                  <a:lnTo>
                    <a:pt x="980" y="40"/>
                  </a:lnTo>
                  <a:lnTo>
                    <a:pt x="980" y="40"/>
                  </a:lnTo>
                  <a:lnTo>
                    <a:pt x="974" y="42"/>
                  </a:lnTo>
                  <a:lnTo>
                    <a:pt x="968" y="42"/>
                  </a:lnTo>
                  <a:lnTo>
                    <a:pt x="968" y="42"/>
                  </a:lnTo>
                  <a:lnTo>
                    <a:pt x="966" y="42"/>
                  </a:lnTo>
                  <a:lnTo>
                    <a:pt x="966" y="42"/>
                  </a:lnTo>
                  <a:lnTo>
                    <a:pt x="966" y="40"/>
                  </a:lnTo>
                  <a:lnTo>
                    <a:pt x="966" y="40"/>
                  </a:lnTo>
                  <a:lnTo>
                    <a:pt x="964" y="40"/>
                  </a:lnTo>
                  <a:lnTo>
                    <a:pt x="964" y="40"/>
                  </a:lnTo>
                  <a:lnTo>
                    <a:pt x="960" y="42"/>
                  </a:lnTo>
                  <a:lnTo>
                    <a:pt x="960" y="42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2" y="44"/>
                  </a:lnTo>
                  <a:lnTo>
                    <a:pt x="952" y="44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48" y="46"/>
                  </a:lnTo>
                  <a:lnTo>
                    <a:pt x="948" y="46"/>
                  </a:lnTo>
                  <a:lnTo>
                    <a:pt x="942" y="46"/>
                  </a:lnTo>
                  <a:lnTo>
                    <a:pt x="942" y="46"/>
                  </a:lnTo>
                  <a:lnTo>
                    <a:pt x="936" y="44"/>
                  </a:lnTo>
                  <a:lnTo>
                    <a:pt x="936" y="44"/>
                  </a:lnTo>
                  <a:lnTo>
                    <a:pt x="934" y="42"/>
                  </a:lnTo>
                  <a:lnTo>
                    <a:pt x="934" y="42"/>
                  </a:lnTo>
                  <a:lnTo>
                    <a:pt x="930" y="42"/>
                  </a:lnTo>
                  <a:lnTo>
                    <a:pt x="930" y="42"/>
                  </a:lnTo>
                  <a:lnTo>
                    <a:pt x="930" y="40"/>
                  </a:lnTo>
                  <a:lnTo>
                    <a:pt x="930" y="40"/>
                  </a:lnTo>
                  <a:lnTo>
                    <a:pt x="922" y="42"/>
                  </a:lnTo>
                  <a:lnTo>
                    <a:pt x="912" y="42"/>
                  </a:lnTo>
                  <a:lnTo>
                    <a:pt x="912" y="42"/>
                  </a:lnTo>
                  <a:lnTo>
                    <a:pt x="910" y="44"/>
                  </a:lnTo>
                  <a:lnTo>
                    <a:pt x="910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2" y="46"/>
                  </a:lnTo>
                  <a:lnTo>
                    <a:pt x="902" y="46"/>
                  </a:lnTo>
                  <a:lnTo>
                    <a:pt x="900" y="44"/>
                  </a:lnTo>
                  <a:lnTo>
                    <a:pt x="900" y="44"/>
                  </a:lnTo>
                  <a:lnTo>
                    <a:pt x="896" y="44"/>
                  </a:lnTo>
                  <a:lnTo>
                    <a:pt x="892" y="44"/>
                  </a:lnTo>
                  <a:lnTo>
                    <a:pt x="892" y="44"/>
                  </a:lnTo>
                  <a:lnTo>
                    <a:pt x="890" y="44"/>
                  </a:lnTo>
                  <a:lnTo>
                    <a:pt x="890" y="44"/>
                  </a:lnTo>
                  <a:lnTo>
                    <a:pt x="888" y="46"/>
                  </a:lnTo>
                  <a:lnTo>
                    <a:pt x="888" y="46"/>
                  </a:lnTo>
                  <a:lnTo>
                    <a:pt x="882" y="44"/>
                  </a:lnTo>
                  <a:lnTo>
                    <a:pt x="882" y="44"/>
                  </a:lnTo>
                  <a:lnTo>
                    <a:pt x="876" y="42"/>
                  </a:lnTo>
                  <a:lnTo>
                    <a:pt x="876" y="42"/>
                  </a:lnTo>
                  <a:lnTo>
                    <a:pt x="874" y="42"/>
                  </a:lnTo>
                  <a:lnTo>
                    <a:pt x="870" y="42"/>
                  </a:lnTo>
                  <a:lnTo>
                    <a:pt x="870" y="42"/>
                  </a:lnTo>
                  <a:lnTo>
                    <a:pt x="866" y="44"/>
                  </a:lnTo>
                  <a:lnTo>
                    <a:pt x="866" y="44"/>
                  </a:lnTo>
                  <a:lnTo>
                    <a:pt x="862" y="46"/>
                  </a:lnTo>
                  <a:lnTo>
                    <a:pt x="862" y="46"/>
                  </a:lnTo>
                  <a:lnTo>
                    <a:pt x="858" y="46"/>
                  </a:lnTo>
                  <a:lnTo>
                    <a:pt x="858" y="46"/>
                  </a:lnTo>
                  <a:lnTo>
                    <a:pt x="856" y="44"/>
                  </a:lnTo>
                  <a:lnTo>
                    <a:pt x="856" y="44"/>
                  </a:lnTo>
                  <a:lnTo>
                    <a:pt x="852" y="44"/>
                  </a:lnTo>
                  <a:lnTo>
                    <a:pt x="852" y="44"/>
                  </a:lnTo>
                  <a:lnTo>
                    <a:pt x="850" y="44"/>
                  </a:lnTo>
                  <a:lnTo>
                    <a:pt x="850" y="44"/>
                  </a:lnTo>
                  <a:lnTo>
                    <a:pt x="848" y="40"/>
                  </a:lnTo>
                  <a:lnTo>
                    <a:pt x="846" y="40"/>
                  </a:lnTo>
                  <a:lnTo>
                    <a:pt x="846" y="40"/>
                  </a:lnTo>
                  <a:lnTo>
                    <a:pt x="844" y="42"/>
                  </a:lnTo>
                  <a:lnTo>
                    <a:pt x="844" y="42"/>
                  </a:lnTo>
                  <a:lnTo>
                    <a:pt x="840" y="42"/>
                  </a:lnTo>
                  <a:lnTo>
                    <a:pt x="836" y="40"/>
                  </a:lnTo>
                  <a:lnTo>
                    <a:pt x="836" y="40"/>
                  </a:lnTo>
                  <a:lnTo>
                    <a:pt x="834" y="38"/>
                  </a:lnTo>
                  <a:lnTo>
                    <a:pt x="834" y="38"/>
                  </a:lnTo>
                  <a:lnTo>
                    <a:pt x="830" y="40"/>
                  </a:lnTo>
                  <a:lnTo>
                    <a:pt x="828" y="38"/>
                  </a:lnTo>
                  <a:lnTo>
                    <a:pt x="828" y="38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16" y="42"/>
                  </a:lnTo>
                  <a:lnTo>
                    <a:pt x="816" y="42"/>
                  </a:lnTo>
                  <a:lnTo>
                    <a:pt x="812" y="40"/>
                  </a:lnTo>
                  <a:lnTo>
                    <a:pt x="812" y="40"/>
                  </a:lnTo>
                  <a:lnTo>
                    <a:pt x="808" y="40"/>
                  </a:lnTo>
                  <a:lnTo>
                    <a:pt x="808" y="40"/>
                  </a:lnTo>
                  <a:lnTo>
                    <a:pt x="806" y="40"/>
                  </a:lnTo>
                  <a:lnTo>
                    <a:pt x="806" y="40"/>
                  </a:lnTo>
                  <a:lnTo>
                    <a:pt x="804" y="40"/>
                  </a:lnTo>
                  <a:lnTo>
                    <a:pt x="804" y="40"/>
                  </a:lnTo>
                  <a:lnTo>
                    <a:pt x="802" y="38"/>
                  </a:lnTo>
                  <a:lnTo>
                    <a:pt x="802" y="38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794" y="42"/>
                  </a:lnTo>
                  <a:lnTo>
                    <a:pt x="794" y="42"/>
                  </a:lnTo>
                  <a:lnTo>
                    <a:pt x="792" y="40"/>
                  </a:lnTo>
                  <a:lnTo>
                    <a:pt x="792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88" y="42"/>
                  </a:lnTo>
                  <a:lnTo>
                    <a:pt x="788" y="42"/>
                  </a:lnTo>
                  <a:lnTo>
                    <a:pt x="786" y="42"/>
                  </a:lnTo>
                  <a:lnTo>
                    <a:pt x="786" y="42"/>
                  </a:lnTo>
                  <a:lnTo>
                    <a:pt x="782" y="40"/>
                  </a:lnTo>
                  <a:lnTo>
                    <a:pt x="782" y="40"/>
                  </a:lnTo>
                  <a:lnTo>
                    <a:pt x="778" y="40"/>
                  </a:lnTo>
                  <a:lnTo>
                    <a:pt x="778" y="40"/>
                  </a:lnTo>
                  <a:lnTo>
                    <a:pt x="776" y="42"/>
                  </a:lnTo>
                  <a:lnTo>
                    <a:pt x="772" y="42"/>
                  </a:lnTo>
                  <a:lnTo>
                    <a:pt x="772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0"/>
                  </a:lnTo>
                  <a:lnTo>
                    <a:pt x="766" y="40"/>
                  </a:lnTo>
                  <a:lnTo>
                    <a:pt x="764" y="40"/>
                  </a:lnTo>
                  <a:lnTo>
                    <a:pt x="764" y="40"/>
                  </a:lnTo>
                  <a:lnTo>
                    <a:pt x="762" y="42"/>
                  </a:lnTo>
                  <a:lnTo>
                    <a:pt x="762" y="42"/>
                  </a:lnTo>
                  <a:lnTo>
                    <a:pt x="758" y="42"/>
                  </a:lnTo>
                  <a:lnTo>
                    <a:pt x="758" y="42"/>
                  </a:lnTo>
                  <a:lnTo>
                    <a:pt x="756" y="42"/>
                  </a:lnTo>
                  <a:lnTo>
                    <a:pt x="756" y="42"/>
                  </a:lnTo>
                  <a:lnTo>
                    <a:pt x="752" y="42"/>
                  </a:lnTo>
                  <a:lnTo>
                    <a:pt x="752" y="42"/>
                  </a:lnTo>
                  <a:lnTo>
                    <a:pt x="744" y="44"/>
                  </a:lnTo>
                  <a:lnTo>
                    <a:pt x="744" y="44"/>
                  </a:lnTo>
                  <a:lnTo>
                    <a:pt x="738" y="42"/>
                  </a:lnTo>
                  <a:lnTo>
                    <a:pt x="738" y="42"/>
                  </a:lnTo>
                  <a:lnTo>
                    <a:pt x="734" y="40"/>
                  </a:lnTo>
                  <a:lnTo>
                    <a:pt x="734" y="40"/>
                  </a:lnTo>
                  <a:lnTo>
                    <a:pt x="732" y="42"/>
                  </a:lnTo>
                  <a:lnTo>
                    <a:pt x="732" y="42"/>
                  </a:lnTo>
                  <a:lnTo>
                    <a:pt x="728" y="42"/>
                  </a:lnTo>
                  <a:lnTo>
                    <a:pt x="726" y="42"/>
                  </a:lnTo>
                  <a:lnTo>
                    <a:pt x="726" y="42"/>
                  </a:lnTo>
                  <a:lnTo>
                    <a:pt x="724" y="42"/>
                  </a:lnTo>
                  <a:lnTo>
                    <a:pt x="724" y="42"/>
                  </a:lnTo>
                  <a:lnTo>
                    <a:pt x="720" y="42"/>
                  </a:lnTo>
                  <a:lnTo>
                    <a:pt x="720" y="42"/>
                  </a:lnTo>
                  <a:lnTo>
                    <a:pt x="718" y="42"/>
                  </a:lnTo>
                  <a:lnTo>
                    <a:pt x="718" y="42"/>
                  </a:lnTo>
                  <a:lnTo>
                    <a:pt x="712" y="42"/>
                  </a:lnTo>
                  <a:lnTo>
                    <a:pt x="712" y="42"/>
                  </a:lnTo>
                  <a:lnTo>
                    <a:pt x="710" y="42"/>
                  </a:lnTo>
                  <a:lnTo>
                    <a:pt x="710" y="42"/>
                  </a:lnTo>
                  <a:lnTo>
                    <a:pt x="706" y="42"/>
                  </a:lnTo>
                  <a:lnTo>
                    <a:pt x="706" y="42"/>
                  </a:lnTo>
                  <a:lnTo>
                    <a:pt x="704" y="44"/>
                  </a:lnTo>
                  <a:lnTo>
                    <a:pt x="704" y="44"/>
                  </a:lnTo>
                  <a:lnTo>
                    <a:pt x="702" y="42"/>
                  </a:lnTo>
                  <a:lnTo>
                    <a:pt x="702" y="42"/>
                  </a:lnTo>
                  <a:lnTo>
                    <a:pt x="696" y="44"/>
                  </a:lnTo>
                  <a:lnTo>
                    <a:pt x="696" y="44"/>
                  </a:lnTo>
                  <a:lnTo>
                    <a:pt x="692" y="44"/>
                  </a:lnTo>
                  <a:lnTo>
                    <a:pt x="692" y="44"/>
                  </a:lnTo>
                  <a:lnTo>
                    <a:pt x="690" y="44"/>
                  </a:lnTo>
                  <a:lnTo>
                    <a:pt x="690" y="44"/>
                  </a:lnTo>
                  <a:lnTo>
                    <a:pt x="688" y="44"/>
                  </a:lnTo>
                  <a:lnTo>
                    <a:pt x="688" y="44"/>
                  </a:lnTo>
                  <a:lnTo>
                    <a:pt x="686" y="44"/>
                  </a:lnTo>
                  <a:lnTo>
                    <a:pt x="686" y="44"/>
                  </a:lnTo>
                  <a:lnTo>
                    <a:pt x="680" y="44"/>
                  </a:lnTo>
                  <a:lnTo>
                    <a:pt x="680" y="44"/>
                  </a:lnTo>
                  <a:lnTo>
                    <a:pt x="676" y="44"/>
                  </a:lnTo>
                  <a:lnTo>
                    <a:pt x="676" y="44"/>
                  </a:lnTo>
                  <a:lnTo>
                    <a:pt x="668" y="44"/>
                  </a:lnTo>
                  <a:lnTo>
                    <a:pt x="660" y="42"/>
                  </a:lnTo>
                  <a:lnTo>
                    <a:pt x="660" y="42"/>
                  </a:lnTo>
                  <a:lnTo>
                    <a:pt x="658" y="42"/>
                  </a:lnTo>
                  <a:lnTo>
                    <a:pt x="658" y="42"/>
                  </a:lnTo>
                  <a:lnTo>
                    <a:pt x="654" y="42"/>
                  </a:lnTo>
                  <a:lnTo>
                    <a:pt x="652" y="42"/>
                  </a:lnTo>
                  <a:lnTo>
                    <a:pt x="652" y="42"/>
                  </a:lnTo>
                  <a:lnTo>
                    <a:pt x="648" y="42"/>
                  </a:lnTo>
                  <a:lnTo>
                    <a:pt x="648" y="42"/>
                  </a:lnTo>
                  <a:lnTo>
                    <a:pt x="646" y="42"/>
                  </a:lnTo>
                  <a:lnTo>
                    <a:pt x="64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4" y="42"/>
                  </a:lnTo>
                  <a:lnTo>
                    <a:pt x="634" y="42"/>
                  </a:lnTo>
                  <a:lnTo>
                    <a:pt x="630" y="42"/>
                  </a:lnTo>
                  <a:lnTo>
                    <a:pt x="630" y="42"/>
                  </a:lnTo>
                  <a:lnTo>
                    <a:pt x="628" y="42"/>
                  </a:lnTo>
                  <a:lnTo>
                    <a:pt x="628" y="42"/>
                  </a:lnTo>
                  <a:lnTo>
                    <a:pt x="622" y="42"/>
                  </a:lnTo>
                  <a:lnTo>
                    <a:pt x="622" y="42"/>
                  </a:lnTo>
                  <a:lnTo>
                    <a:pt x="614" y="42"/>
                  </a:lnTo>
                  <a:lnTo>
                    <a:pt x="614" y="42"/>
                  </a:lnTo>
                  <a:lnTo>
                    <a:pt x="612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6" y="42"/>
                  </a:lnTo>
                  <a:lnTo>
                    <a:pt x="606" y="42"/>
                  </a:lnTo>
                  <a:lnTo>
                    <a:pt x="604" y="42"/>
                  </a:lnTo>
                  <a:lnTo>
                    <a:pt x="604" y="42"/>
                  </a:lnTo>
                  <a:lnTo>
                    <a:pt x="600" y="42"/>
                  </a:lnTo>
                  <a:lnTo>
                    <a:pt x="600" y="42"/>
                  </a:lnTo>
                  <a:lnTo>
                    <a:pt x="596" y="42"/>
                  </a:lnTo>
                  <a:lnTo>
                    <a:pt x="596" y="42"/>
                  </a:lnTo>
                  <a:lnTo>
                    <a:pt x="594" y="42"/>
                  </a:lnTo>
                  <a:lnTo>
                    <a:pt x="594" y="42"/>
                  </a:lnTo>
                  <a:lnTo>
                    <a:pt x="588" y="42"/>
                  </a:lnTo>
                  <a:lnTo>
                    <a:pt x="588" y="42"/>
                  </a:lnTo>
                  <a:lnTo>
                    <a:pt x="586" y="42"/>
                  </a:lnTo>
                  <a:lnTo>
                    <a:pt x="586" y="42"/>
                  </a:lnTo>
                  <a:lnTo>
                    <a:pt x="582" y="42"/>
                  </a:lnTo>
                  <a:lnTo>
                    <a:pt x="582" y="42"/>
                  </a:lnTo>
                  <a:lnTo>
                    <a:pt x="580" y="42"/>
                  </a:lnTo>
                  <a:lnTo>
                    <a:pt x="580" y="42"/>
                  </a:lnTo>
                  <a:lnTo>
                    <a:pt x="576" y="42"/>
                  </a:lnTo>
                  <a:lnTo>
                    <a:pt x="576" y="42"/>
                  </a:lnTo>
                  <a:lnTo>
                    <a:pt x="574" y="42"/>
                  </a:lnTo>
                  <a:lnTo>
                    <a:pt x="574" y="42"/>
                  </a:lnTo>
                  <a:lnTo>
                    <a:pt x="570" y="42"/>
                  </a:lnTo>
                  <a:lnTo>
                    <a:pt x="570" y="42"/>
                  </a:lnTo>
                  <a:lnTo>
                    <a:pt x="566" y="42"/>
                  </a:lnTo>
                  <a:lnTo>
                    <a:pt x="566" y="42"/>
                  </a:lnTo>
                  <a:lnTo>
                    <a:pt x="564" y="42"/>
                  </a:lnTo>
                  <a:lnTo>
                    <a:pt x="564" y="42"/>
                  </a:lnTo>
                  <a:lnTo>
                    <a:pt x="560" y="42"/>
                  </a:lnTo>
                  <a:lnTo>
                    <a:pt x="560" y="42"/>
                  </a:lnTo>
                  <a:lnTo>
                    <a:pt x="542" y="42"/>
                  </a:lnTo>
                  <a:lnTo>
                    <a:pt x="542" y="42"/>
                  </a:lnTo>
                  <a:lnTo>
                    <a:pt x="540" y="44"/>
                  </a:lnTo>
                  <a:lnTo>
                    <a:pt x="540" y="44"/>
                  </a:lnTo>
                  <a:lnTo>
                    <a:pt x="536" y="42"/>
                  </a:lnTo>
                  <a:lnTo>
                    <a:pt x="532" y="44"/>
                  </a:lnTo>
                  <a:lnTo>
                    <a:pt x="532" y="44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6" y="44"/>
                  </a:lnTo>
                  <a:lnTo>
                    <a:pt x="526" y="44"/>
                  </a:lnTo>
                  <a:lnTo>
                    <a:pt x="518" y="44"/>
                  </a:lnTo>
                  <a:lnTo>
                    <a:pt x="518" y="44"/>
                  </a:lnTo>
                  <a:lnTo>
                    <a:pt x="514" y="46"/>
                  </a:lnTo>
                  <a:lnTo>
                    <a:pt x="514" y="46"/>
                  </a:lnTo>
                  <a:lnTo>
                    <a:pt x="510" y="46"/>
                  </a:lnTo>
                  <a:lnTo>
                    <a:pt x="510" y="46"/>
                  </a:lnTo>
                  <a:lnTo>
                    <a:pt x="508" y="46"/>
                  </a:lnTo>
                  <a:lnTo>
                    <a:pt x="508" y="46"/>
                  </a:lnTo>
                  <a:lnTo>
                    <a:pt x="504" y="46"/>
                  </a:lnTo>
                  <a:lnTo>
                    <a:pt x="504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6" y="46"/>
                  </a:lnTo>
                  <a:lnTo>
                    <a:pt x="496" y="46"/>
                  </a:lnTo>
                  <a:lnTo>
                    <a:pt x="494" y="46"/>
                  </a:lnTo>
                  <a:lnTo>
                    <a:pt x="494" y="46"/>
                  </a:lnTo>
                  <a:lnTo>
                    <a:pt x="490" y="46"/>
                  </a:lnTo>
                  <a:lnTo>
                    <a:pt x="490" y="46"/>
                  </a:lnTo>
                  <a:lnTo>
                    <a:pt x="486" y="44"/>
                  </a:lnTo>
                  <a:lnTo>
                    <a:pt x="486" y="44"/>
                  </a:lnTo>
                  <a:lnTo>
                    <a:pt x="484" y="44"/>
                  </a:lnTo>
                  <a:lnTo>
                    <a:pt x="484" y="44"/>
                  </a:lnTo>
                  <a:lnTo>
                    <a:pt x="482" y="44"/>
                  </a:lnTo>
                  <a:lnTo>
                    <a:pt x="482" y="44"/>
                  </a:lnTo>
                  <a:lnTo>
                    <a:pt x="478" y="44"/>
                  </a:lnTo>
                  <a:lnTo>
                    <a:pt x="478" y="44"/>
                  </a:lnTo>
                  <a:lnTo>
                    <a:pt x="476" y="44"/>
                  </a:lnTo>
                  <a:lnTo>
                    <a:pt x="476" y="44"/>
                  </a:lnTo>
                  <a:lnTo>
                    <a:pt x="472" y="46"/>
                  </a:lnTo>
                  <a:lnTo>
                    <a:pt x="468" y="44"/>
                  </a:lnTo>
                  <a:lnTo>
                    <a:pt x="468" y="44"/>
                  </a:lnTo>
                  <a:lnTo>
                    <a:pt x="466" y="46"/>
                  </a:lnTo>
                  <a:lnTo>
                    <a:pt x="464" y="46"/>
                  </a:lnTo>
                  <a:lnTo>
                    <a:pt x="464" y="46"/>
                  </a:lnTo>
                  <a:lnTo>
                    <a:pt x="464" y="44"/>
                  </a:lnTo>
                  <a:lnTo>
                    <a:pt x="464" y="44"/>
                  </a:lnTo>
                  <a:lnTo>
                    <a:pt x="462" y="44"/>
                  </a:lnTo>
                  <a:lnTo>
                    <a:pt x="462" y="44"/>
                  </a:lnTo>
                  <a:lnTo>
                    <a:pt x="462" y="42"/>
                  </a:lnTo>
                  <a:lnTo>
                    <a:pt x="462" y="42"/>
                  </a:lnTo>
                  <a:lnTo>
                    <a:pt x="456" y="42"/>
                  </a:lnTo>
                  <a:lnTo>
                    <a:pt x="456" y="42"/>
                  </a:lnTo>
                  <a:lnTo>
                    <a:pt x="450" y="42"/>
                  </a:lnTo>
                  <a:lnTo>
                    <a:pt x="450" y="42"/>
                  </a:lnTo>
                  <a:lnTo>
                    <a:pt x="448" y="44"/>
                  </a:lnTo>
                  <a:lnTo>
                    <a:pt x="448" y="44"/>
                  </a:lnTo>
                  <a:lnTo>
                    <a:pt x="442" y="44"/>
                  </a:lnTo>
                  <a:lnTo>
                    <a:pt x="442" y="44"/>
                  </a:lnTo>
                  <a:lnTo>
                    <a:pt x="438" y="44"/>
                  </a:lnTo>
                  <a:lnTo>
                    <a:pt x="438" y="44"/>
                  </a:lnTo>
                  <a:lnTo>
                    <a:pt x="436" y="46"/>
                  </a:lnTo>
                  <a:lnTo>
                    <a:pt x="436" y="46"/>
                  </a:lnTo>
                  <a:lnTo>
                    <a:pt x="432" y="44"/>
                  </a:lnTo>
                  <a:lnTo>
                    <a:pt x="432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0" y="42"/>
                  </a:lnTo>
                  <a:lnTo>
                    <a:pt x="420" y="42"/>
                  </a:lnTo>
                  <a:lnTo>
                    <a:pt x="418" y="44"/>
                  </a:lnTo>
                  <a:lnTo>
                    <a:pt x="418" y="44"/>
                  </a:lnTo>
                  <a:lnTo>
                    <a:pt x="416" y="42"/>
                  </a:lnTo>
                  <a:lnTo>
                    <a:pt x="416" y="40"/>
                  </a:lnTo>
                  <a:lnTo>
                    <a:pt x="416" y="40"/>
                  </a:lnTo>
                  <a:lnTo>
                    <a:pt x="412" y="40"/>
                  </a:lnTo>
                  <a:lnTo>
                    <a:pt x="412" y="40"/>
                  </a:lnTo>
                  <a:lnTo>
                    <a:pt x="412" y="42"/>
                  </a:lnTo>
                  <a:lnTo>
                    <a:pt x="412" y="42"/>
                  </a:lnTo>
                  <a:lnTo>
                    <a:pt x="410" y="44"/>
                  </a:lnTo>
                  <a:lnTo>
                    <a:pt x="410" y="44"/>
                  </a:lnTo>
                  <a:lnTo>
                    <a:pt x="404" y="44"/>
                  </a:lnTo>
                  <a:lnTo>
                    <a:pt x="404" y="44"/>
                  </a:lnTo>
                  <a:lnTo>
                    <a:pt x="400" y="44"/>
                  </a:lnTo>
                  <a:lnTo>
                    <a:pt x="400" y="44"/>
                  </a:lnTo>
                  <a:lnTo>
                    <a:pt x="396" y="42"/>
                  </a:lnTo>
                  <a:lnTo>
                    <a:pt x="396" y="42"/>
                  </a:lnTo>
                  <a:lnTo>
                    <a:pt x="394" y="44"/>
                  </a:lnTo>
                  <a:lnTo>
                    <a:pt x="394" y="44"/>
                  </a:lnTo>
                  <a:lnTo>
                    <a:pt x="390" y="44"/>
                  </a:lnTo>
                  <a:lnTo>
                    <a:pt x="390" y="44"/>
                  </a:lnTo>
                  <a:lnTo>
                    <a:pt x="386" y="42"/>
                  </a:lnTo>
                  <a:lnTo>
                    <a:pt x="386" y="42"/>
                  </a:lnTo>
                  <a:lnTo>
                    <a:pt x="376" y="44"/>
                  </a:lnTo>
                  <a:lnTo>
                    <a:pt x="376" y="44"/>
                  </a:lnTo>
                  <a:lnTo>
                    <a:pt x="374" y="42"/>
                  </a:lnTo>
                  <a:lnTo>
                    <a:pt x="374" y="42"/>
                  </a:lnTo>
                  <a:lnTo>
                    <a:pt x="368" y="42"/>
                  </a:lnTo>
                  <a:lnTo>
                    <a:pt x="368" y="42"/>
                  </a:lnTo>
                  <a:lnTo>
                    <a:pt x="366" y="42"/>
                  </a:lnTo>
                  <a:lnTo>
                    <a:pt x="366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0" y="42"/>
                  </a:lnTo>
                  <a:lnTo>
                    <a:pt x="360" y="42"/>
                  </a:lnTo>
                  <a:lnTo>
                    <a:pt x="358" y="42"/>
                  </a:lnTo>
                  <a:lnTo>
                    <a:pt x="358" y="42"/>
                  </a:lnTo>
                  <a:lnTo>
                    <a:pt x="352" y="44"/>
                  </a:lnTo>
                  <a:lnTo>
                    <a:pt x="352" y="44"/>
                  </a:lnTo>
                  <a:lnTo>
                    <a:pt x="344" y="42"/>
                  </a:lnTo>
                  <a:lnTo>
                    <a:pt x="344" y="42"/>
                  </a:lnTo>
                  <a:lnTo>
                    <a:pt x="342" y="44"/>
                  </a:lnTo>
                  <a:lnTo>
                    <a:pt x="342" y="44"/>
                  </a:lnTo>
                  <a:lnTo>
                    <a:pt x="338" y="42"/>
                  </a:lnTo>
                  <a:lnTo>
                    <a:pt x="338" y="42"/>
                  </a:lnTo>
                  <a:lnTo>
                    <a:pt x="330" y="44"/>
                  </a:lnTo>
                  <a:lnTo>
                    <a:pt x="330" y="44"/>
                  </a:lnTo>
                  <a:lnTo>
                    <a:pt x="328" y="44"/>
                  </a:lnTo>
                  <a:lnTo>
                    <a:pt x="328" y="44"/>
                  </a:lnTo>
                  <a:lnTo>
                    <a:pt x="322" y="42"/>
                  </a:lnTo>
                  <a:lnTo>
                    <a:pt x="322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0" y="42"/>
                  </a:lnTo>
                  <a:lnTo>
                    <a:pt x="310" y="42"/>
                  </a:lnTo>
                  <a:lnTo>
                    <a:pt x="310" y="40"/>
                  </a:lnTo>
                  <a:lnTo>
                    <a:pt x="310" y="40"/>
                  </a:lnTo>
                  <a:lnTo>
                    <a:pt x="308" y="40"/>
                  </a:lnTo>
                  <a:lnTo>
                    <a:pt x="308" y="42"/>
                  </a:lnTo>
                  <a:lnTo>
                    <a:pt x="308" y="42"/>
                  </a:lnTo>
                  <a:lnTo>
                    <a:pt x="306" y="42"/>
                  </a:lnTo>
                  <a:lnTo>
                    <a:pt x="306" y="42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6" y="42"/>
                  </a:lnTo>
                  <a:lnTo>
                    <a:pt x="296" y="42"/>
                  </a:lnTo>
                  <a:lnTo>
                    <a:pt x="294" y="42"/>
                  </a:lnTo>
                  <a:lnTo>
                    <a:pt x="294" y="42"/>
                  </a:lnTo>
                  <a:lnTo>
                    <a:pt x="290" y="42"/>
                  </a:lnTo>
                  <a:lnTo>
                    <a:pt x="290" y="42"/>
                  </a:lnTo>
                  <a:lnTo>
                    <a:pt x="288" y="42"/>
                  </a:lnTo>
                  <a:lnTo>
                    <a:pt x="288" y="42"/>
                  </a:lnTo>
                  <a:lnTo>
                    <a:pt x="286" y="42"/>
                  </a:lnTo>
                  <a:lnTo>
                    <a:pt x="286" y="42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282" y="42"/>
                  </a:lnTo>
                  <a:lnTo>
                    <a:pt x="282" y="42"/>
                  </a:lnTo>
                  <a:lnTo>
                    <a:pt x="278" y="40"/>
                  </a:lnTo>
                  <a:lnTo>
                    <a:pt x="278" y="40"/>
                  </a:lnTo>
                  <a:lnTo>
                    <a:pt x="276" y="40"/>
                  </a:lnTo>
                  <a:lnTo>
                    <a:pt x="274" y="40"/>
                  </a:lnTo>
                  <a:lnTo>
                    <a:pt x="274" y="40"/>
                  </a:lnTo>
                  <a:lnTo>
                    <a:pt x="270" y="40"/>
                  </a:lnTo>
                  <a:lnTo>
                    <a:pt x="270" y="40"/>
                  </a:lnTo>
                  <a:lnTo>
                    <a:pt x="268" y="42"/>
                  </a:lnTo>
                  <a:lnTo>
                    <a:pt x="268" y="42"/>
                  </a:lnTo>
                  <a:lnTo>
                    <a:pt x="264" y="40"/>
                  </a:lnTo>
                  <a:lnTo>
                    <a:pt x="264" y="40"/>
                  </a:lnTo>
                  <a:lnTo>
                    <a:pt x="260" y="40"/>
                  </a:lnTo>
                  <a:lnTo>
                    <a:pt x="260" y="40"/>
                  </a:lnTo>
                  <a:lnTo>
                    <a:pt x="258" y="40"/>
                  </a:lnTo>
                  <a:lnTo>
                    <a:pt x="258" y="40"/>
                  </a:lnTo>
                  <a:lnTo>
                    <a:pt x="252" y="40"/>
                  </a:lnTo>
                  <a:lnTo>
                    <a:pt x="252" y="40"/>
                  </a:lnTo>
                  <a:lnTo>
                    <a:pt x="246" y="40"/>
                  </a:lnTo>
                  <a:lnTo>
                    <a:pt x="242" y="40"/>
                  </a:lnTo>
                  <a:lnTo>
                    <a:pt x="242" y="40"/>
                  </a:lnTo>
                  <a:lnTo>
                    <a:pt x="238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0" y="40"/>
                  </a:lnTo>
                  <a:lnTo>
                    <a:pt x="230" y="40"/>
                  </a:lnTo>
                  <a:lnTo>
                    <a:pt x="228" y="40"/>
                  </a:lnTo>
                  <a:lnTo>
                    <a:pt x="228" y="40"/>
                  </a:lnTo>
                  <a:lnTo>
                    <a:pt x="224" y="40"/>
                  </a:lnTo>
                  <a:lnTo>
                    <a:pt x="224" y="4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18" y="40"/>
                  </a:lnTo>
                  <a:lnTo>
                    <a:pt x="218" y="40"/>
                  </a:lnTo>
                  <a:lnTo>
                    <a:pt x="216" y="40"/>
                  </a:lnTo>
                  <a:lnTo>
                    <a:pt x="216" y="40"/>
                  </a:lnTo>
                  <a:lnTo>
                    <a:pt x="212" y="42"/>
                  </a:lnTo>
                  <a:lnTo>
                    <a:pt x="212" y="42"/>
                  </a:lnTo>
                  <a:lnTo>
                    <a:pt x="208" y="40"/>
                  </a:lnTo>
                  <a:lnTo>
                    <a:pt x="208" y="40"/>
                  </a:lnTo>
                  <a:lnTo>
                    <a:pt x="204" y="42"/>
                  </a:lnTo>
                  <a:lnTo>
                    <a:pt x="204" y="42"/>
                  </a:lnTo>
                  <a:lnTo>
                    <a:pt x="200" y="40"/>
                  </a:lnTo>
                  <a:lnTo>
                    <a:pt x="200" y="40"/>
                  </a:lnTo>
                  <a:lnTo>
                    <a:pt x="190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76" y="40"/>
                  </a:lnTo>
                  <a:lnTo>
                    <a:pt x="176" y="40"/>
                  </a:lnTo>
                  <a:lnTo>
                    <a:pt x="172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70" y="42"/>
                  </a:lnTo>
                  <a:lnTo>
                    <a:pt x="166" y="42"/>
                  </a:lnTo>
                  <a:lnTo>
                    <a:pt x="166" y="42"/>
                  </a:lnTo>
                  <a:lnTo>
                    <a:pt x="162" y="42"/>
                  </a:lnTo>
                  <a:lnTo>
                    <a:pt x="158" y="42"/>
                  </a:lnTo>
                  <a:lnTo>
                    <a:pt x="158" y="42"/>
                  </a:lnTo>
                  <a:lnTo>
                    <a:pt x="158" y="40"/>
                  </a:lnTo>
                  <a:lnTo>
                    <a:pt x="158" y="40"/>
                  </a:lnTo>
                  <a:lnTo>
                    <a:pt x="156" y="40"/>
                  </a:lnTo>
                  <a:lnTo>
                    <a:pt x="156" y="40"/>
                  </a:lnTo>
                  <a:lnTo>
                    <a:pt x="156" y="38"/>
                  </a:lnTo>
                  <a:lnTo>
                    <a:pt x="156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6" y="38"/>
                  </a:lnTo>
                  <a:lnTo>
                    <a:pt x="146" y="38"/>
                  </a:lnTo>
                  <a:lnTo>
                    <a:pt x="142" y="38"/>
                  </a:lnTo>
                  <a:lnTo>
                    <a:pt x="140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8" y="40"/>
                  </a:lnTo>
                  <a:lnTo>
                    <a:pt x="134" y="40"/>
                  </a:lnTo>
                  <a:lnTo>
                    <a:pt x="134" y="40"/>
                  </a:lnTo>
                  <a:lnTo>
                    <a:pt x="130" y="40"/>
                  </a:lnTo>
                  <a:lnTo>
                    <a:pt x="130" y="40"/>
                  </a:lnTo>
                  <a:lnTo>
                    <a:pt x="126" y="38"/>
                  </a:lnTo>
                  <a:lnTo>
                    <a:pt x="126" y="38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122" y="38"/>
                  </a:lnTo>
                  <a:lnTo>
                    <a:pt x="118" y="38"/>
                  </a:lnTo>
                  <a:lnTo>
                    <a:pt x="118" y="38"/>
                  </a:lnTo>
                  <a:lnTo>
                    <a:pt x="116" y="38"/>
                  </a:lnTo>
                  <a:lnTo>
                    <a:pt x="116" y="38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06" y="40"/>
                  </a:lnTo>
                  <a:lnTo>
                    <a:pt x="106" y="40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98" y="36"/>
                  </a:lnTo>
                  <a:lnTo>
                    <a:pt x="98" y="36"/>
                  </a:lnTo>
                  <a:lnTo>
                    <a:pt x="92" y="38"/>
                  </a:lnTo>
                  <a:lnTo>
                    <a:pt x="92" y="38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76" y="36"/>
                  </a:lnTo>
                  <a:lnTo>
                    <a:pt x="76" y="36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4" y="36"/>
                  </a:lnTo>
                  <a:lnTo>
                    <a:pt x="64" y="36"/>
                  </a:lnTo>
                  <a:lnTo>
                    <a:pt x="56" y="36"/>
                  </a:lnTo>
                  <a:lnTo>
                    <a:pt x="56" y="36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gray">
            <a:xfrm>
              <a:off x="377760" y="6195126"/>
              <a:ext cx="8418958" cy="60192"/>
            </a:xfrm>
            <a:custGeom>
              <a:avLst/>
              <a:gdLst>
                <a:gd name="T0" fmla="*/ 3752 w 3916"/>
                <a:gd name="T1" fmla="*/ 12 h 28"/>
                <a:gd name="T2" fmla="*/ 3576 w 3916"/>
                <a:gd name="T3" fmla="*/ 14 h 28"/>
                <a:gd name="T4" fmla="*/ 3450 w 3916"/>
                <a:gd name="T5" fmla="*/ 14 h 28"/>
                <a:gd name="T6" fmla="*/ 3348 w 3916"/>
                <a:gd name="T7" fmla="*/ 12 h 28"/>
                <a:gd name="T8" fmla="*/ 3206 w 3916"/>
                <a:gd name="T9" fmla="*/ 12 h 28"/>
                <a:gd name="T10" fmla="*/ 3108 w 3916"/>
                <a:gd name="T11" fmla="*/ 10 h 28"/>
                <a:gd name="T12" fmla="*/ 2950 w 3916"/>
                <a:gd name="T13" fmla="*/ 12 h 28"/>
                <a:gd name="T14" fmla="*/ 2916 w 3916"/>
                <a:gd name="T15" fmla="*/ 10 h 28"/>
                <a:gd name="T16" fmla="*/ 2826 w 3916"/>
                <a:gd name="T17" fmla="*/ 10 h 28"/>
                <a:gd name="T18" fmla="*/ 2684 w 3916"/>
                <a:gd name="T19" fmla="*/ 8 h 28"/>
                <a:gd name="T20" fmla="*/ 2550 w 3916"/>
                <a:gd name="T21" fmla="*/ 6 h 28"/>
                <a:gd name="T22" fmla="*/ 2400 w 3916"/>
                <a:gd name="T23" fmla="*/ 4 h 28"/>
                <a:gd name="T24" fmla="*/ 2252 w 3916"/>
                <a:gd name="T25" fmla="*/ 6 h 28"/>
                <a:gd name="T26" fmla="*/ 2078 w 3916"/>
                <a:gd name="T27" fmla="*/ 4 h 28"/>
                <a:gd name="T28" fmla="*/ 1694 w 3916"/>
                <a:gd name="T29" fmla="*/ 4 h 28"/>
                <a:gd name="T30" fmla="*/ 1488 w 3916"/>
                <a:gd name="T31" fmla="*/ 4 h 28"/>
                <a:gd name="T32" fmla="*/ 1294 w 3916"/>
                <a:gd name="T33" fmla="*/ 6 h 28"/>
                <a:gd name="T34" fmla="*/ 1254 w 3916"/>
                <a:gd name="T35" fmla="*/ 10 h 28"/>
                <a:gd name="T36" fmla="*/ 1126 w 3916"/>
                <a:gd name="T37" fmla="*/ 10 h 28"/>
                <a:gd name="T38" fmla="*/ 1048 w 3916"/>
                <a:gd name="T39" fmla="*/ 8 h 28"/>
                <a:gd name="T40" fmla="*/ 1044 w 3916"/>
                <a:gd name="T41" fmla="*/ 8 h 28"/>
                <a:gd name="T42" fmla="*/ 900 w 3916"/>
                <a:gd name="T43" fmla="*/ 8 h 28"/>
                <a:gd name="T44" fmla="*/ 720 w 3916"/>
                <a:gd name="T45" fmla="*/ 6 h 28"/>
                <a:gd name="T46" fmla="*/ 480 w 3916"/>
                <a:gd name="T47" fmla="*/ 6 h 28"/>
                <a:gd name="T48" fmla="*/ 338 w 3916"/>
                <a:gd name="T49" fmla="*/ 2 h 28"/>
                <a:gd name="T50" fmla="*/ 194 w 3916"/>
                <a:gd name="T51" fmla="*/ 0 h 28"/>
                <a:gd name="T52" fmla="*/ 56 w 3916"/>
                <a:gd name="T53" fmla="*/ 2 h 28"/>
                <a:gd name="T54" fmla="*/ 0 w 3916"/>
                <a:gd name="T55" fmla="*/ 10 h 28"/>
                <a:gd name="T56" fmla="*/ 64 w 3916"/>
                <a:gd name="T57" fmla="*/ 10 h 28"/>
                <a:gd name="T58" fmla="*/ 192 w 3916"/>
                <a:gd name="T59" fmla="*/ 10 h 28"/>
                <a:gd name="T60" fmla="*/ 294 w 3916"/>
                <a:gd name="T61" fmla="*/ 10 h 28"/>
                <a:gd name="T62" fmla="*/ 390 w 3916"/>
                <a:gd name="T63" fmla="*/ 12 h 28"/>
                <a:gd name="T64" fmla="*/ 610 w 3916"/>
                <a:gd name="T65" fmla="*/ 12 h 28"/>
                <a:gd name="T66" fmla="*/ 778 w 3916"/>
                <a:gd name="T67" fmla="*/ 14 h 28"/>
                <a:gd name="T68" fmla="*/ 884 w 3916"/>
                <a:gd name="T69" fmla="*/ 12 h 28"/>
                <a:gd name="T70" fmla="*/ 962 w 3916"/>
                <a:gd name="T71" fmla="*/ 14 h 28"/>
                <a:gd name="T72" fmla="*/ 1062 w 3916"/>
                <a:gd name="T73" fmla="*/ 16 h 28"/>
                <a:gd name="T74" fmla="*/ 1214 w 3916"/>
                <a:gd name="T75" fmla="*/ 16 h 28"/>
                <a:gd name="T76" fmla="*/ 1338 w 3916"/>
                <a:gd name="T77" fmla="*/ 18 h 28"/>
                <a:gd name="T78" fmla="*/ 1394 w 3916"/>
                <a:gd name="T79" fmla="*/ 18 h 28"/>
                <a:gd name="T80" fmla="*/ 1782 w 3916"/>
                <a:gd name="T81" fmla="*/ 20 h 28"/>
                <a:gd name="T82" fmla="*/ 1952 w 3916"/>
                <a:gd name="T83" fmla="*/ 20 h 28"/>
                <a:gd name="T84" fmla="*/ 2142 w 3916"/>
                <a:gd name="T85" fmla="*/ 22 h 28"/>
                <a:gd name="T86" fmla="*/ 2328 w 3916"/>
                <a:gd name="T87" fmla="*/ 22 h 28"/>
                <a:gd name="T88" fmla="*/ 2476 w 3916"/>
                <a:gd name="T89" fmla="*/ 22 h 28"/>
                <a:gd name="T90" fmla="*/ 2586 w 3916"/>
                <a:gd name="T91" fmla="*/ 22 h 28"/>
                <a:gd name="T92" fmla="*/ 2840 w 3916"/>
                <a:gd name="T93" fmla="*/ 22 h 28"/>
                <a:gd name="T94" fmla="*/ 2984 w 3916"/>
                <a:gd name="T95" fmla="*/ 24 h 28"/>
                <a:gd name="T96" fmla="*/ 3156 w 3916"/>
                <a:gd name="T97" fmla="*/ 24 h 28"/>
                <a:gd name="T98" fmla="*/ 3214 w 3916"/>
                <a:gd name="T99" fmla="*/ 24 h 28"/>
                <a:gd name="T100" fmla="*/ 3334 w 3916"/>
                <a:gd name="T101" fmla="*/ 26 h 28"/>
                <a:gd name="T102" fmla="*/ 3470 w 3916"/>
                <a:gd name="T103" fmla="*/ 26 h 28"/>
                <a:gd name="T104" fmla="*/ 3578 w 3916"/>
                <a:gd name="T105" fmla="*/ 26 h 28"/>
                <a:gd name="T106" fmla="*/ 3658 w 3916"/>
                <a:gd name="T107" fmla="*/ 26 h 28"/>
                <a:gd name="T108" fmla="*/ 3810 w 3916"/>
                <a:gd name="T109" fmla="*/ 28 h 28"/>
                <a:gd name="T110" fmla="*/ 3832 w 3916"/>
                <a:gd name="T111" fmla="*/ 26 h 28"/>
                <a:gd name="T112" fmla="*/ 3878 w 3916"/>
                <a:gd name="T113" fmla="*/ 24 h 28"/>
                <a:gd name="T114" fmla="*/ 3916 w 3916"/>
                <a:gd name="T115" fmla="*/ 18 h 28"/>
                <a:gd name="T116" fmla="*/ 3844 w 3916"/>
                <a:gd name="T117" fmla="*/ 14 h 28"/>
                <a:gd name="T118" fmla="*/ 746 w 3916"/>
                <a:gd name="T119" fmla="*/ 8 h 28"/>
                <a:gd name="T120" fmla="*/ 2876 w 3916"/>
                <a:gd name="T121" fmla="*/ 18 h 28"/>
                <a:gd name="T122" fmla="*/ 3162 w 3916"/>
                <a:gd name="T12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16" h="28">
                  <a:moveTo>
                    <a:pt x="3820" y="12"/>
                  </a:moveTo>
                  <a:lnTo>
                    <a:pt x="3820" y="12"/>
                  </a:lnTo>
                  <a:lnTo>
                    <a:pt x="3816" y="14"/>
                  </a:lnTo>
                  <a:lnTo>
                    <a:pt x="3816" y="14"/>
                  </a:lnTo>
                  <a:lnTo>
                    <a:pt x="3796" y="14"/>
                  </a:lnTo>
                  <a:lnTo>
                    <a:pt x="3796" y="14"/>
                  </a:lnTo>
                  <a:lnTo>
                    <a:pt x="3752" y="12"/>
                  </a:lnTo>
                  <a:lnTo>
                    <a:pt x="3752" y="12"/>
                  </a:lnTo>
                  <a:lnTo>
                    <a:pt x="3738" y="14"/>
                  </a:lnTo>
                  <a:lnTo>
                    <a:pt x="3738" y="14"/>
                  </a:lnTo>
                  <a:lnTo>
                    <a:pt x="3684" y="14"/>
                  </a:lnTo>
                  <a:lnTo>
                    <a:pt x="3634" y="14"/>
                  </a:lnTo>
                  <a:lnTo>
                    <a:pt x="3634" y="14"/>
                  </a:lnTo>
                  <a:lnTo>
                    <a:pt x="3604" y="14"/>
                  </a:lnTo>
                  <a:lnTo>
                    <a:pt x="3576" y="14"/>
                  </a:lnTo>
                  <a:lnTo>
                    <a:pt x="3576" y="14"/>
                  </a:lnTo>
                  <a:lnTo>
                    <a:pt x="3562" y="14"/>
                  </a:lnTo>
                  <a:lnTo>
                    <a:pt x="3548" y="12"/>
                  </a:lnTo>
                  <a:lnTo>
                    <a:pt x="3548" y="12"/>
                  </a:lnTo>
                  <a:lnTo>
                    <a:pt x="3530" y="12"/>
                  </a:lnTo>
                  <a:lnTo>
                    <a:pt x="3530" y="12"/>
                  </a:lnTo>
                  <a:lnTo>
                    <a:pt x="3488" y="12"/>
                  </a:lnTo>
                  <a:lnTo>
                    <a:pt x="3468" y="12"/>
                  </a:lnTo>
                  <a:lnTo>
                    <a:pt x="3450" y="14"/>
                  </a:lnTo>
                  <a:lnTo>
                    <a:pt x="3450" y="14"/>
                  </a:lnTo>
                  <a:lnTo>
                    <a:pt x="3440" y="12"/>
                  </a:lnTo>
                  <a:lnTo>
                    <a:pt x="3430" y="12"/>
                  </a:lnTo>
                  <a:lnTo>
                    <a:pt x="3410" y="12"/>
                  </a:lnTo>
                  <a:lnTo>
                    <a:pt x="3410" y="12"/>
                  </a:lnTo>
                  <a:lnTo>
                    <a:pt x="3380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32" y="12"/>
                  </a:lnTo>
                  <a:lnTo>
                    <a:pt x="3316" y="14"/>
                  </a:lnTo>
                  <a:lnTo>
                    <a:pt x="3316" y="14"/>
                  </a:lnTo>
                  <a:lnTo>
                    <a:pt x="3266" y="12"/>
                  </a:lnTo>
                  <a:lnTo>
                    <a:pt x="3216" y="12"/>
                  </a:lnTo>
                  <a:lnTo>
                    <a:pt x="3216" y="12"/>
                  </a:lnTo>
                  <a:lnTo>
                    <a:pt x="3206" y="12"/>
                  </a:lnTo>
                  <a:lnTo>
                    <a:pt x="3206" y="12"/>
                  </a:lnTo>
                  <a:lnTo>
                    <a:pt x="3198" y="14"/>
                  </a:lnTo>
                  <a:lnTo>
                    <a:pt x="3198" y="14"/>
                  </a:lnTo>
                  <a:lnTo>
                    <a:pt x="3170" y="12"/>
                  </a:lnTo>
                  <a:lnTo>
                    <a:pt x="3156" y="12"/>
                  </a:lnTo>
                  <a:lnTo>
                    <a:pt x="3142" y="14"/>
                  </a:lnTo>
                  <a:lnTo>
                    <a:pt x="3142" y="14"/>
                  </a:lnTo>
                  <a:lnTo>
                    <a:pt x="3124" y="12"/>
                  </a:lnTo>
                  <a:lnTo>
                    <a:pt x="3108" y="10"/>
                  </a:lnTo>
                  <a:lnTo>
                    <a:pt x="3074" y="12"/>
                  </a:lnTo>
                  <a:lnTo>
                    <a:pt x="3074" y="12"/>
                  </a:lnTo>
                  <a:lnTo>
                    <a:pt x="3064" y="10"/>
                  </a:lnTo>
                  <a:lnTo>
                    <a:pt x="3064" y="10"/>
                  </a:lnTo>
                  <a:lnTo>
                    <a:pt x="3012" y="10"/>
                  </a:lnTo>
                  <a:lnTo>
                    <a:pt x="2960" y="10"/>
                  </a:lnTo>
                  <a:lnTo>
                    <a:pt x="2960" y="10"/>
                  </a:lnTo>
                  <a:lnTo>
                    <a:pt x="2950" y="12"/>
                  </a:lnTo>
                  <a:lnTo>
                    <a:pt x="2950" y="12"/>
                  </a:lnTo>
                  <a:lnTo>
                    <a:pt x="2944" y="10"/>
                  </a:lnTo>
                  <a:lnTo>
                    <a:pt x="2944" y="10"/>
                  </a:lnTo>
                  <a:lnTo>
                    <a:pt x="2936" y="12"/>
                  </a:lnTo>
                  <a:lnTo>
                    <a:pt x="2936" y="12"/>
                  </a:lnTo>
                  <a:lnTo>
                    <a:pt x="2932" y="10"/>
                  </a:lnTo>
                  <a:lnTo>
                    <a:pt x="2932" y="10"/>
                  </a:lnTo>
                  <a:lnTo>
                    <a:pt x="2916" y="10"/>
                  </a:lnTo>
                  <a:lnTo>
                    <a:pt x="2902" y="10"/>
                  </a:lnTo>
                  <a:lnTo>
                    <a:pt x="2902" y="10"/>
                  </a:lnTo>
                  <a:lnTo>
                    <a:pt x="2882" y="10"/>
                  </a:lnTo>
                  <a:lnTo>
                    <a:pt x="2858" y="10"/>
                  </a:lnTo>
                  <a:lnTo>
                    <a:pt x="2858" y="10"/>
                  </a:lnTo>
                  <a:lnTo>
                    <a:pt x="2844" y="10"/>
                  </a:lnTo>
                  <a:lnTo>
                    <a:pt x="2834" y="10"/>
                  </a:lnTo>
                  <a:lnTo>
                    <a:pt x="2826" y="10"/>
                  </a:lnTo>
                  <a:lnTo>
                    <a:pt x="2826" y="10"/>
                  </a:lnTo>
                  <a:lnTo>
                    <a:pt x="2788" y="8"/>
                  </a:lnTo>
                  <a:lnTo>
                    <a:pt x="2750" y="8"/>
                  </a:lnTo>
                  <a:lnTo>
                    <a:pt x="2750" y="8"/>
                  </a:lnTo>
                  <a:lnTo>
                    <a:pt x="2728" y="8"/>
                  </a:lnTo>
                  <a:lnTo>
                    <a:pt x="2706" y="8"/>
                  </a:lnTo>
                  <a:lnTo>
                    <a:pt x="2706" y="8"/>
                  </a:lnTo>
                  <a:lnTo>
                    <a:pt x="2684" y="8"/>
                  </a:lnTo>
                  <a:lnTo>
                    <a:pt x="2662" y="8"/>
                  </a:lnTo>
                  <a:lnTo>
                    <a:pt x="2662" y="8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578" y="8"/>
                  </a:lnTo>
                  <a:lnTo>
                    <a:pt x="2578" y="8"/>
                  </a:lnTo>
                  <a:lnTo>
                    <a:pt x="2560" y="6"/>
                  </a:lnTo>
                  <a:lnTo>
                    <a:pt x="2550" y="6"/>
                  </a:lnTo>
                  <a:lnTo>
                    <a:pt x="2542" y="8"/>
                  </a:lnTo>
                  <a:lnTo>
                    <a:pt x="2542" y="8"/>
                  </a:lnTo>
                  <a:lnTo>
                    <a:pt x="2538" y="6"/>
                  </a:lnTo>
                  <a:lnTo>
                    <a:pt x="2534" y="6"/>
                  </a:lnTo>
                  <a:lnTo>
                    <a:pt x="2526" y="6"/>
                  </a:lnTo>
                  <a:lnTo>
                    <a:pt x="2526" y="6"/>
                  </a:lnTo>
                  <a:lnTo>
                    <a:pt x="2442" y="6"/>
                  </a:lnTo>
                  <a:lnTo>
                    <a:pt x="2400" y="4"/>
                  </a:lnTo>
                  <a:lnTo>
                    <a:pt x="2358" y="4"/>
                  </a:lnTo>
                  <a:lnTo>
                    <a:pt x="2358" y="4"/>
                  </a:lnTo>
                  <a:lnTo>
                    <a:pt x="2344" y="6"/>
                  </a:lnTo>
                  <a:lnTo>
                    <a:pt x="2328" y="6"/>
                  </a:lnTo>
                  <a:lnTo>
                    <a:pt x="2328" y="6"/>
                  </a:lnTo>
                  <a:lnTo>
                    <a:pt x="2280" y="6"/>
                  </a:lnTo>
                  <a:lnTo>
                    <a:pt x="2280" y="6"/>
                  </a:lnTo>
                  <a:lnTo>
                    <a:pt x="2252" y="6"/>
                  </a:lnTo>
                  <a:lnTo>
                    <a:pt x="2224" y="6"/>
                  </a:lnTo>
                  <a:lnTo>
                    <a:pt x="2224" y="6"/>
                  </a:lnTo>
                  <a:lnTo>
                    <a:pt x="2174" y="6"/>
                  </a:lnTo>
                  <a:lnTo>
                    <a:pt x="2122" y="4"/>
                  </a:lnTo>
                  <a:lnTo>
                    <a:pt x="2122" y="4"/>
                  </a:lnTo>
                  <a:lnTo>
                    <a:pt x="2100" y="6"/>
                  </a:lnTo>
                  <a:lnTo>
                    <a:pt x="2088" y="6"/>
                  </a:lnTo>
                  <a:lnTo>
                    <a:pt x="2078" y="4"/>
                  </a:lnTo>
                  <a:lnTo>
                    <a:pt x="2078" y="4"/>
                  </a:lnTo>
                  <a:lnTo>
                    <a:pt x="2042" y="4"/>
                  </a:lnTo>
                  <a:lnTo>
                    <a:pt x="2004" y="4"/>
                  </a:lnTo>
                  <a:lnTo>
                    <a:pt x="2004" y="4"/>
                  </a:lnTo>
                  <a:lnTo>
                    <a:pt x="1888" y="4"/>
                  </a:lnTo>
                  <a:lnTo>
                    <a:pt x="1888" y="4"/>
                  </a:lnTo>
                  <a:lnTo>
                    <a:pt x="1792" y="4"/>
                  </a:lnTo>
                  <a:lnTo>
                    <a:pt x="1694" y="4"/>
                  </a:lnTo>
                  <a:lnTo>
                    <a:pt x="1694" y="4"/>
                  </a:lnTo>
                  <a:lnTo>
                    <a:pt x="1634" y="4"/>
                  </a:lnTo>
                  <a:lnTo>
                    <a:pt x="1604" y="4"/>
                  </a:lnTo>
                  <a:lnTo>
                    <a:pt x="1574" y="6"/>
                  </a:lnTo>
                  <a:lnTo>
                    <a:pt x="1574" y="6"/>
                  </a:lnTo>
                  <a:lnTo>
                    <a:pt x="1552" y="4"/>
                  </a:lnTo>
                  <a:lnTo>
                    <a:pt x="1532" y="4"/>
                  </a:lnTo>
                  <a:lnTo>
                    <a:pt x="1488" y="4"/>
                  </a:lnTo>
                  <a:lnTo>
                    <a:pt x="1488" y="4"/>
                  </a:lnTo>
                  <a:lnTo>
                    <a:pt x="1462" y="6"/>
                  </a:lnTo>
                  <a:lnTo>
                    <a:pt x="1462" y="6"/>
                  </a:lnTo>
                  <a:lnTo>
                    <a:pt x="1416" y="6"/>
                  </a:lnTo>
                  <a:lnTo>
                    <a:pt x="1370" y="6"/>
                  </a:lnTo>
                  <a:lnTo>
                    <a:pt x="1370" y="6"/>
                  </a:lnTo>
                  <a:lnTo>
                    <a:pt x="1332" y="6"/>
                  </a:lnTo>
                  <a:lnTo>
                    <a:pt x="1294" y="6"/>
                  </a:lnTo>
                  <a:lnTo>
                    <a:pt x="1294" y="6"/>
                  </a:lnTo>
                  <a:lnTo>
                    <a:pt x="1280" y="6"/>
                  </a:lnTo>
                  <a:lnTo>
                    <a:pt x="1266" y="10"/>
                  </a:lnTo>
                  <a:lnTo>
                    <a:pt x="1266" y="10"/>
                  </a:lnTo>
                  <a:lnTo>
                    <a:pt x="1264" y="8"/>
                  </a:lnTo>
                  <a:lnTo>
                    <a:pt x="1260" y="8"/>
                  </a:lnTo>
                  <a:lnTo>
                    <a:pt x="1256" y="8"/>
                  </a:lnTo>
                  <a:lnTo>
                    <a:pt x="1254" y="10"/>
                  </a:lnTo>
                  <a:lnTo>
                    <a:pt x="1254" y="10"/>
                  </a:lnTo>
                  <a:lnTo>
                    <a:pt x="1232" y="8"/>
                  </a:lnTo>
                  <a:lnTo>
                    <a:pt x="1212" y="8"/>
                  </a:lnTo>
                  <a:lnTo>
                    <a:pt x="1192" y="8"/>
                  </a:lnTo>
                  <a:lnTo>
                    <a:pt x="1170" y="8"/>
                  </a:lnTo>
                  <a:lnTo>
                    <a:pt x="1170" y="8"/>
                  </a:lnTo>
                  <a:lnTo>
                    <a:pt x="1148" y="8"/>
                  </a:lnTo>
                  <a:lnTo>
                    <a:pt x="1126" y="10"/>
                  </a:lnTo>
                  <a:lnTo>
                    <a:pt x="1126" y="10"/>
                  </a:lnTo>
                  <a:lnTo>
                    <a:pt x="1114" y="8"/>
                  </a:lnTo>
                  <a:lnTo>
                    <a:pt x="1102" y="8"/>
                  </a:lnTo>
                  <a:lnTo>
                    <a:pt x="1076" y="10"/>
                  </a:lnTo>
                  <a:lnTo>
                    <a:pt x="1076" y="10"/>
                  </a:lnTo>
                  <a:lnTo>
                    <a:pt x="1064" y="8"/>
                  </a:lnTo>
                  <a:lnTo>
                    <a:pt x="1056" y="6"/>
                  </a:lnTo>
                  <a:lnTo>
                    <a:pt x="1048" y="8"/>
                  </a:lnTo>
                  <a:lnTo>
                    <a:pt x="1048" y="8"/>
                  </a:lnTo>
                  <a:lnTo>
                    <a:pt x="1046" y="8"/>
                  </a:lnTo>
                  <a:lnTo>
                    <a:pt x="1046" y="12"/>
                  </a:lnTo>
                  <a:lnTo>
                    <a:pt x="1046" y="12"/>
                  </a:lnTo>
                  <a:lnTo>
                    <a:pt x="1046" y="10"/>
                  </a:lnTo>
                  <a:lnTo>
                    <a:pt x="1046" y="10"/>
                  </a:lnTo>
                  <a:lnTo>
                    <a:pt x="1046" y="8"/>
                  </a:lnTo>
                  <a:lnTo>
                    <a:pt x="1044" y="8"/>
                  </a:lnTo>
                  <a:lnTo>
                    <a:pt x="1044" y="8"/>
                  </a:lnTo>
                  <a:lnTo>
                    <a:pt x="1000" y="8"/>
                  </a:lnTo>
                  <a:lnTo>
                    <a:pt x="958" y="8"/>
                  </a:lnTo>
                  <a:lnTo>
                    <a:pt x="958" y="8"/>
                  </a:lnTo>
                  <a:lnTo>
                    <a:pt x="928" y="6"/>
                  </a:lnTo>
                  <a:lnTo>
                    <a:pt x="914" y="6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38" y="4"/>
                  </a:lnTo>
                  <a:lnTo>
                    <a:pt x="780" y="4"/>
                  </a:lnTo>
                  <a:lnTo>
                    <a:pt x="720" y="6"/>
                  </a:lnTo>
                  <a:lnTo>
                    <a:pt x="662" y="6"/>
                  </a:lnTo>
                  <a:lnTo>
                    <a:pt x="662" y="6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508" y="4"/>
                  </a:lnTo>
                  <a:lnTo>
                    <a:pt x="508" y="4"/>
                  </a:lnTo>
                  <a:lnTo>
                    <a:pt x="480" y="6"/>
                  </a:lnTo>
                  <a:lnTo>
                    <a:pt x="480" y="6"/>
                  </a:lnTo>
                  <a:lnTo>
                    <a:pt x="444" y="4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372" y="4"/>
                  </a:lnTo>
                  <a:lnTo>
                    <a:pt x="372" y="4"/>
                  </a:lnTo>
                  <a:lnTo>
                    <a:pt x="356" y="2"/>
                  </a:lnTo>
                  <a:lnTo>
                    <a:pt x="338" y="2"/>
                  </a:lnTo>
                  <a:lnTo>
                    <a:pt x="338" y="2"/>
                  </a:lnTo>
                  <a:lnTo>
                    <a:pt x="326" y="4"/>
                  </a:lnTo>
                  <a:lnTo>
                    <a:pt x="326" y="4"/>
                  </a:lnTo>
                  <a:lnTo>
                    <a:pt x="300" y="2"/>
                  </a:lnTo>
                  <a:lnTo>
                    <a:pt x="300" y="2"/>
                  </a:lnTo>
                  <a:lnTo>
                    <a:pt x="268" y="2"/>
                  </a:lnTo>
                  <a:lnTo>
                    <a:pt x="236" y="2"/>
                  </a:lnTo>
                  <a:lnTo>
                    <a:pt x="236" y="2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80" y="2"/>
                  </a:lnTo>
                  <a:lnTo>
                    <a:pt x="180" y="2"/>
                  </a:lnTo>
                  <a:lnTo>
                    <a:pt x="158" y="2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20" y="2"/>
                  </a:lnTo>
                  <a:lnTo>
                    <a:pt x="1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12" y="10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98" y="10"/>
                  </a:lnTo>
                  <a:lnTo>
                    <a:pt x="136" y="10"/>
                  </a:lnTo>
                  <a:lnTo>
                    <a:pt x="136" y="10"/>
                  </a:lnTo>
                  <a:lnTo>
                    <a:pt x="166" y="12"/>
                  </a:lnTo>
                  <a:lnTo>
                    <a:pt x="166" y="12"/>
                  </a:lnTo>
                  <a:lnTo>
                    <a:pt x="180" y="10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200" y="12"/>
                  </a:lnTo>
                  <a:lnTo>
                    <a:pt x="200" y="12"/>
                  </a:lnTo>
                  <a:lnTo>
                    <a:pt x="222" y="12"/>
                  </a:lnTo>
                  <a:lnTo>
                    <a:pt x="244" y="10"/>
                  </a:lnTo>
                  <a:lnTo>
                    <a:pt x="244" y="10"/>
                  </a:lnTo>
                  <a:lnTo>
                    <a:pt x="280" y="10"/>
                  </a:lnTo>
                  <a:lnTo>
                    <a:pt x="280" y="10"/>
                  </a:lnTo>
                  <a:lnTo>
                    <a:pt x="294" y="10"/>
                  </a:lnTo>
                  <a:lnTo>
                    <a:pt x="310" y="12"/>
                  </a:lnTo>
                  <a:lnTo>
                    <a:pt x="310" y="12"/>
                  </a:lnTo>
                  <a:lnTo>
                    <a:pt x="326" y="10"/>
                  </a:lnTo>
                  <a:lnTo>
                    <a:pt x="342" y="10"/>
                  </a:lnTo>
                  <a:lnTo>
                    <a:pt x="342" y="10"/>
                  </a:lnTo>
                  <a:lnTo>
                    <a:pt x="352" y="12"/>
                  </a:lnTo>
                  <a:lnTo>
                    <a:pt x="352" y="12"/>
                  </a:lnTo>
                  <a:lnTo>
                    <a:pt x="390" y="12"/>
                  </a:lnTo>
                  <a:lnTo>
                    <a:pt x="430" y="12"/>
                  </a:lnTo>
                  <a:lnTo>
                    <a:pt x="430" y="12"/>
                  </a:lnTo>
                  <a:lnTo>
                    <a:pt x="452" y="12"/>
                  </a:lnTo>
                  <a:lnTo>
                    <a:pt x="472" y="12"/>
                  </a:lnTo>
                  <a:lnTo>
                    <a:pt x="494" y="12"/>
                  </a:lnTo>
                  <a:lnTo>
                    <a:pt x="516" y="14"/>
                  </a:lnTo>
                  <a:lnTo>
                    <a:pt x="516" y="14"/>
                  </a:lnTo>
                  <a:lnTo>
                    <a:pt x="610" y="12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2" y="12"/>
                  </a:lnTo>
                  <a:lnTo>
                    <a:pt x="720" y="12"/>
                  </a:lnTo>
                  <a:lnTo>
                    <a:pt x="720" y="12"/>
                  </a:lnTo>
                  <a:lnTo>
                    <a:pt x="750" y="12"/>
                  </a:lnTo>
                  <a:lnTo>
                    <a:pt x="778" y="14"/>
                  </a:lnTo>
                  <a:lnTo>
                    <a:pt x="778" y="14"/>
                  </a:lnTo>
                  <a:lnTo>
                    <a:pt x="794" y="12"/>
                  </a:lnTo>
                  <a:lnTo>
                    <a:pt x="810" y="12"/>
                  </a:lnTo>
                  <a:lnTo>
                    <a:pt x="826" y="12"/>
                  </a:lnTo>
                  <a:lnTo>
                    <a:pt x="840" y="10"/>
                  </a:lnTo>
                  <a:lnTo>
                    <a:pt x="840" y="10"/>
                  </a:lnTo>
                  <a:lnTo>
                    <a:pt x="850" y="12"/>
                  </a:lnTo>
                  <a:lnTo>
                    <a:pt x="862" y="12"/>
                  </a:lnTo>
                  <a:lnTo>
                    <a:pt x="884" y="12"/>
                  </a:lnTo>
                  <a:lnTo>
                    <a:pt x="884" y="12"/>
                  </a:lnTo>
                  <a:lnTo>
                    <a:pt x="906" y="14"/>
                  </a:lnTo>
                  <a:lnTo>
                    <a:pt x="928" y="14"/>
                  </a:lnTo>
                  <a:lnTo>
                    <a:pt x="928" y="14"/>
                  </a:lnTo>
                  <a:lnTo>
                    <a:pt x="934" y="14"/>
                  </a:lnTo>
                  <a:lnTo>
                    <a:pt x="940" y="12"/>
                  </a:lnTo>
                  <a:lnTo>
                    <a:pt x="940" y="12"/>
                  </a:lnTo>
                  <a:lnTo>
                    <a:pt x="962" y="14"/>
                  </a:lnTo>
                  <a:lnTo>
                    <a:pt x="982" y="14"/>
                  </a:lnTo>
                  <a:lnTo>
                    <a:pt x="1020" y="14"/>
                  </a:lnTo>
                  <a:lnTo>
                    <a:pt x="1020" y="14"/>
                  </a:lnTo>
                  <a:lnTo>
                    <a:pt x="1032" y="14"/>
                  </a:lnTo>
                  <a:lnTo>
                    <a:pt x="1042" y="14"/>
                  </a:lnTo>
                  <a:lnTo>
                    <a:pt x="1052" y="14"/>
                  </a:lnTo>
                  <a:lnTo>
                    <a:pt x="1062" y="16"/>
                  </a:lnTo>
                  <a:lnTo>
                    <a:pt x="1062" y="16"/>
                  </a:lnTo>
                  <a:lnTo>
                    <a:pt x="1096" y="16"/>
                  </a:lnTo>
                  <a:lnTo>
                    <a:pt x="1126" y="16"/>
                  </a:lnTo>
                  <a:lnTo>
                    <a:pt x="1160" y="16"/>
                  </a:lnTo>
                  <a:lnTo>
                    <a:pt x="1194" y="14"/>
                  </a:lnTo>
                  <a:lnTo>
                    <a:pt x="1194" y="14"/>
                  </a:lnTo>
                  <a:lnTo>
                    <a:pt x="1198" y="16"/>
                  </a:lnTo>
                  <a:lnTo>
                    <a:pt x="1202" y="16"/>
                  </a:lnTo>
                  <a:lnTo>
                    <a:pt x="1214" y="16"/>
                  </a:lnTo>
                  <a:lnTo>
                    <a:pt x="1214" y="16"/>
                  </a:lnTo>
                  <a:lnTo>
                    <a:pt x="1252" y="16"/>
                  </a:lnTo>
                  <a:lnTo>
                    <a:pt x="1270" y="16"/>
                  </a:lnTo>
                  <a:lnTo>
                    <a:pt x="1290" y="16"/>
                  </a:lnTo>
                  <a:lnTo>
                    <a:pt x="1290" y="16"/>
                  </a:lnTo>
                  <a:lnTo>
                    <a:pt x="1302" y="14"/>
                  </a:lnTo>
                  <a:lnTo>
                    <a:pt x="1314" y="16"/>
                  </a:lnTo>
                  <a:lnTo>
                    <a:pt x="1338" y="18"/>
                  </a:lnTo>
                  <a:lnTo>
                    <a:pt x="1338" y="18"/>
                  </a:lnTo>
                  <a:lnTo>
                    <a:pt x="1346" y="16"/>
                  </a:lnTo>
                  <a:lnTo>
                    <a:pt x="1346" y="16"/>
                  </a:lnTo>
                  <a:lnTo>
                    <a:pt x="1364" y="16"/>
                  </a:lnTo>
                  <a:lnTo>
                    <a:pt x="1364" y="16"/>
                  </a:lnTo>
                  <a:lnTo>
                    <a:pt x="1380" y="18"/>
                  </a:lnTo>
                  <a:lnTo>
                    <a:pt x="1394" y="18"/>
                  </a:lnTo>
                  <a:lnTo>
                    <a:pt x="1394" y="18"/>
                  </a:lnTo>
                  <a:lnTo>
                    <a:pt x="1404" y="18"/>
                  </a:lnTo>
                  <a:lnTo>
                    <a:pt x="1404" y="18"/>
                  </a:lnTo>
                  <a:lnTo>
                    <a:pt x="1504" y="18"/>
                  </a:lnTo>
                  <a:lnTo>
                    <a:pt x="1504" y="18"/>
                  </a:lnTo>
                  <a:lnTo>
                    <a:pt x="1740" y="18"/>
                  </a:lnTo>
                  <a:lnTo>
                    <a:pt x="1740" y="18"/>
                  </a:lnTo>
                  <a:lnTo>
                    <a:pt x="1760" y="20"/>
                  </a:lnTo>
                  <a:lnTo>
                    <a:pt x="1782" y="20"/>
                  </a:lnTo>
                  <a:lnTo>
                    <a:pt x="1804" y="20"/>
                  </a:lnTo>
                  <a:lnTo>
                    <a:pt x="1826" y="22"/>
                  </a:lnTo>
                  <a:lnTo>
                    <a:pt x="1826" y="22"/>
                  </a:lnTo>
                  <a:lnTo>
                    <a:pt x="1832" y="20"/>
                  </a:lnTo>
                  <a:lnTo>
                    <a:pt x="1838" y="20"/>
                  </a:lnTo>
                  <a:lnTo>
                    <a:pt x="1838" y="20"/>
                  </a:lnTo>
                  <a:lnTo>
                    <a:pt x="1894" y="20"/>
                  </a:lnTo>
                  <a:lnTo>
                    <a:pt x="1952" y="20"/>
                  </a:lnTo>
                  <a:lnTo>
                    <a:pt x="1952" y="20"/>
                  </a:lnTo>
                  <a:lnTo>
                    <a:pt x="2008" y="20"/>
                  </a:lnTo>
                  <a:lnTo>
                    <a:pt x="2064" y="20"/>
                  </a:lnTo>
                  <a:lnTo>
                    <a:pt x="2064" y="20"/>
                  </a:lnTo>
                  <a:lnTo>
                    <a:pt x="2082" y="20"/>
                  </a:lnTo>
                  <a:lnTo>
                    <a:pt x="2102" y="20"/>
                  </a:lnTo>
                  <a:lnTo>
                    <a:pt x="2122" y="20"/>
                  </a:lnTo>
                  <a:lnTo>
                    <a:pt x="2142" y="22"/>
                  </a:lnTo>
                  <a:lnTo>
                    <a:pt x="2142" y="22"/>
                  </a:lnTo>
                  <a:lnTo>
                    <a:pt x="2220" y="20"/>
                  </a:lnTo>
                  <a:lnTo>
                    <a:pt x="2300" y="22"/>
                  </a:lnTo>
                  <a:lnTo>
                    <a:pt x="2300" y="22"/>
                  </a:lnTo>
                  <a:lnTo>
                    <a:pt x="2320" y="20"/>
                  </a:lnTo>
                  <a:lnTo>
                    <a:pt x="2320" y="20"/>
                  </a:lnTo>
                  <a:lnTo>
                    <a:pt x="2328" y="22"/>
                  </a:lnTo>
                  <a:lnTo>
                    <a:pt x="2328" y="22"/>
                  </a:lnTo>
                  <a:lnTo>
                    <a:pt x="2334" y="20"/>
                  </a:lnTo>
                  <a:lnTo>
                    <a:pt x="2340" y="20"/>
                  </a:lnTo>
                  <a:lnTo>
                    <a:pt x="2340" y="20"/>
                  </a:lnTo>
                  <a:lnTo>
                    <a:pt x="2404" y="20"/>
                  </a:lnTo>
                  <a:lnTo>
                    <a:pt x="2438" y="20"/>
                  </a:lnTo>
                  <a:lnTo>
                    <a:pt x="2468" y="24"/>
                  </a:lnTo>
                  <a:lnTo>
                    <a:pt x="2468" y="24"/>
                  </a:lnTo>
                  <a:lnTo>
                    <a:pt x="2476" y="22"/>
                  </a:lnTo>
                  <a:lnTo>
                    <a:pt x="2486" y="22"/>
                  </a:lnTo>
                  <a:lnTo>
                    <a:pt x="2502" y="22"/>
                  </a:lnTo>
                  <a:lnTo>
                    <a:pt x="2502" y="22"/>
                  </a:lnTo>
                  <a:lnTo>
                    <a:pt x="2534" y="22"/>
                  </a:lnTo>
                  <a:lnTo>
                    <a:pt x="2568" y="20"/>
                  </a:lnTo>
                  <a:lnTo>
                    <a:pt x="2568" y="20"/>
                  </a:lnTo>
                  <a:lnTo>
                    <a:pt x="2586" y="22"/>
                  </a:lnTo>
                  <a:lnTo>
                    <a:pt x="2586" y="22"/>
                  </a:lnTo>
                  <a:lnTo>
                    <a:pt x="2624" y="22"/>
                  </a:lnTo>
                  <a:lnTo>
                    <a:pt x="2624" y="22"/>
                  </a:lnTo>
                  <a:lnTo>
                    <a:pt x="2642" y="20"/>
                  </a:lnTo>
                  <a:lnTo>
                    <a:pt x="2642" y="20"/>
                  </a:lnTo>
                  <a:lnTo>
                    <a:pt x="2706" y="22"/>
                  </a:lnTo>
                  <a:lnTo>
                    <a:pt x="2764" y="22"/>
                  </a:lnTo>
                  <a:lnTo>
                    <a:pt x="2764" y="22"/>
                  </a:lnTo>
                  <a:lnTo>
                    <a:pt x="2840" y="22"/>
                  </a:lnTo>
                  <a:lnTo>
                    <a:pt x="2840" y="22"/>
                  </a:lnTo>
                  <a:lnTo>
                    <a:pt x="2888" y="24"/>
                  </a:lnTo>
                  <a:lnTo>
                    <a:pt x="2910" y="24"/>
                  </a:lnTo>
                  <a:lnTo>
                    <a:pt x="2932" y="22"/>
                  </a:lnTo>
                  <a:lnTo>
                    <a:pt x="2932" y="22"/>
                  </a:lnTo>
                  <a:lnTo>
                    <a:pt x="2946" y="24"/>
                  </a:lnTo>
                  <a:lnTo>
                    <a:pt x="2960" y="24"/>
                  </a:lnTo>
                  <a:lnTo>
                    <a:pt x="2984" y="24"/>
                  </a:lnTo>
                  <a:lnTo>
                    <a:pt x="2984" y="24"/>
                  </a:lnTo>
                  <a:lnTo>
                    <a:pt x="3024" y="24"/>
                  </a:lnTo>
                  <a:lnTo>
                    <a:pt x="3024" y="24"/>
                  </a:lnTo>
                  <a:lnTo>
                    <a:pt x="3088" y="24"/>
                  </a:lnTo>
                  <a:lnTo>
                    <a:pt x="3088" y="24"/>
                  </a:lnTo>
                  <a:lnTo>
                    <a:pt x="3132" y="24"/>
                  </a:lnTo>
                  <a:lnTo>
                    <a:pt x="3132" y="24"/>
                  </a:lnTo>
                  <a:lnTo>
                    <a:pt x="3156" y="24"/>
                  </a:lnTo>
                  <a:lnTo>
                    <a:pt x="3178" y="24"/>
                  </a:lnTo>
                  <a:lnTo>
                    <a:pt x="3178" y="24"/>
                  </a:lnTo>
                  <a:lnTo>
                    <a:pt x="3190" y="24"/>
                  </a:lnTo>
                  <a:lnTo>
                    <a:pt x="3202" y="26"/>
                  </a:lnTo>
                  <a:lnTo>
                    <a:pt x="3202" y="26"/>
                  </a:lnTo>
                  <a:lnTo>
                    <a:pt x="3208" y="24"/>
                  </a:lnTo>
                  <a:lnTo>
                    <a:pt x="3208" y="24"/>
                  </a:lnTo>
                  <a:lnTo>
                    <a:pt x="3214" y="24"/>
                  </a:lnTo>
                  <a:lnTo>
                    <a:pt x="3222" y="26"/>
                  </a:lnTo>
                  <a:lnTo>
                    <a:pt x="3222" y="26"/>
                  </a:lnTo>
                  <a:lnTo>
                    <a:pt x="3246" y="26"/>
                  </a:lnTo>
                  <a:lnTo>
                    <a:pt x="3268" y="24"/>
                  </a:lnTo>
                  <a:lnTo>
                    <a:pt x="3268" y="24"/>
                  </a:lnTo>
                  <a:lnTo>
                    <a:pt x="3278" y="26"/>
                  </a:lnTo>
                  <a:lnTo>
                    <a:pt x="3278" y="26"/>
                  </a:lnTo>
                  <a:lnTo>
                    <a:pt x="3334" y="26"/>
                  </a:lnTo>
                  <a:lnTo>
                    <a:pt x="3390" y="26"/>
                  </a:lnTo>
                  <a:lnTo>
                    <a:pt x="3390" y="26"/>
                  </a:lnTo>
                  <a:lnTo>
                    <a:pt x="3404" y="26"/>
                  </a:lnTo>
                  <a:lnTo>
                    <a:pt x="3418" y="24"/>
                  </a:lnTo>
                  <a:lnTo>
                    <a:pt x="3418" y="24"/>
                  </a:lnTo>
                  <a:lnTo>
                    <a:pt x="3446" y="24"/>
                  </a:lnTo>
                  <a:lnTo>
                    <a:pt x="3470" y="26"/>
                  </a:lnTo>
                  <a:lnTo>
                    <a:pt x="3470" y="26"/>
                  </a:lnTo>
                  <a:lnTo>
                    <a:pt x="3496" y="26"/>
                  </a:lnTo>
                  <a:lnTo>
                    <a:pt x="3496" y="26"/>
                  </a:lnTo>
                  <a:lnTo>
                    <a:pt x="3532" y="24"/>
                  </a:lnTo>
                  <a:lnTo>
                    <a:pt x="3532" y="24"/>
                  </a:lnTo>
                  <a:lnTo>
                    <a:pt x="3544" y="24"/>
                  </a:lnTo>
                  <a:lnTo>
                    <a:pt x="3556" y="26"/>
                  </a:lnTo>
                  <a:lnTo>
                    <a:pt x="3556" y="26"/>
                  </a:lnTo>
                  <a:lnTo>
                    <a:pt x="3578" y="26"/>
                  </a:lnTo>
                  <a:lnTo>
                    <a:pt x="3598" y="26"/>
                  </a:lnTo>
                  <a:lnTo>
                    <a:pt x="3598" y="26"/>
                  </a:lnTo>
                  <a:lnTo>
                    <a:pt x="3622" y="26"/>
                  </a:lnTo>
                  <a:lnTo>
                    <a:pt x="3622" y="26"/>
                  </a:lnTo>
                  <a:lnTo>
                    <a:pt x="3634" y="26"/>
                  </a:lnTo>
                  <a:lnTo>
                    <a:pt x="3646" y="26"/>
                  </a:lnTo>
                  <a:lnTo>
                    <a:pt x="3646" y="26"/>
                  </a:lnTo>
                  <a:lnTo>
                    <a:pt x="3658" y="26"/>
                  </a:lnTo>
                  <a:lnTo>
                    <a:pt x="3670" y="26"/>
                  </a:lnTo>
                  <a:lnTo>
                    <a:pt x="3670" y="26"/>
                  </a:lnTo>
                  <a:lnTo>
                    <a:pt x="3706" y="26"/>
                  </a:lnTo>
                  <a:lnTo>
                    <a:pt x="3742" y="26"/>
                  </a:lnTo>
                  <a:lnTo>
                    <a:pt x="3742" y="26"/>
                  </a:lnTo>
                  <a:lnTo>
                    <a:pt x="3788" y="26"/>
                  </a:lnTo>
                  <a:lnTo>
                    <a:pt x="3788" y="26"/>
                  </a:lnTo>
                  <a:lnTo>
                    <a:pt x="3810" y="28"/>
                  </a:lnTo>
                  <a:lnTo>
                    <a:pt x="3810" y="28"/>
                  </a:lnTo>
                  <a:lnTo>
                    <a:pt x="3816" y="26"/>
                  </a:lnTo>
                  <a:lnTo>
                    <a:pt x="3816" y="26"/>
                  </a:lnTo>
                  <a:lnTo>
                    <a:pt x="3820" y="26"/>
                  </a:lnTo>
                  <a:lnTo>
                    <a:pt x="3824" y="28"/>
                  </a:lnTo>
                  <a:lnTo>
                    <a:pt x="3824" y="28"/>
                  </a:lnTo>
                  <a:lnTo>
                    <a:pt x="3832" y="26"/>
                  </a:lnTo>
                  <a:lnTo>
                    <a:pt x="3832" y="26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4"/>
                  </a:lnTo>
                  <a:lnTo>
                    <a:pt x="3850" y="24"/>
                  </a:lnTo>
                  <a:lnTo>
                    <a:pt x="3856" y="26"/>
                  </a:lnTo>
                  <a:lnTo>
                    <a:pt x="3864" y="26"/>
                  </a:lnTo>
                  <a:lnTo>
                    <a:pt x="3878" y="24"/>
                  </a:lnTo>
                  <a:lnTo>
                    <a:pt x="3878" y="24"/>
                  </a:lnTo>
                  <a:lnTo>
                    <a:pt x="3890" y="24"/>
                  </a:lnTo>
                  <a:lnTo>
                    <a:pt x="3890" y="24"/>
                  </a:lnTo>
                  <a:lnTo>
                    <a:pt x="3900" y="24"/>
                  </a:lnTo>
                  <a:lnTo>
                    <a:pt x="3906" y="22"/>
                  </a:lnTo>
                  <a:lnTo>
                    <a:pt x="3910" y="20"/>
                  </a:lnTo>
                  <a:lnTo>
                    <a:pt x="3910" y="20"/>
                  </a:lnTo>
                  <a:lnTo>
                    <a:pt x="3914" y="20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6"/>
                  </a:lnTo>
                  <a:lnTo>
                    <a:pt x="3916" y="14"/>
                  </a:lnTo>
                  <a:lnTo>
                    <a:pt x="3916" y="14"/>
                  </a:lnTo>
                  <a:lnTo>
                    <a:pt x="3868" y="14"/>
                  </a:lnTo>
                  <a:lnTo>
                    <a:pt x="3844" y="14"/>
                  </a:lnTo>
                  <a:lnTo>
                    <a:pt x="3820" y="12"/>
                  </a:lnTo>
                  <a:lnTo>
                    <a:pt x="3820" y="12"/>
                  </a:lnTo>
                  <a:close/>
                  <a:moveTo>
                    <a:pt x="744" y="10"/>
                  </a:moveTo>
                  <a:lnTo>
                    <a:pt x="744" y="10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6" y="8"/>
                  </a:lnTo>
                  <a:lnTo>
                    <a:pt x="744" y="10"/>
                  </a:lnTo>
                  <a:lnTo>
                    <a:pt x="744" y="10"/>
                  </a:lnTo>
                  <a:close/>
                  <a:moveTo>
                    <a:pt x="2874" y="18"/>
                  </a:moveTo>
                  <a:lnTo>
                    <a:pt x="2874" y="18"/>
                  </a:lnTo>
                  <a:lnTo>
                    <a:pt x="2874" y="16"/>
                  </a:lnTo>
                  <a:lnTo>
                    <a:pt x="2874" y="16"/>
                  </a:lnTo>
                  <a:lnTo>
                    <a:pt x="2876" y="18"/>
                  </a:lnTo>
                  <a:lnTo>
                    <a:pt x="2876" y="18"/>
                  </a:lnTo>
                  <a:lnTo>
                    <a:pt x="2874" y="18"/>
                  </a:lnTo>
                  <a:lnTo>
                    <a:pt x="2874" y="18"/>
                  </a:lnTo>
                  <a:close/>
                  <a:moveTo>
                    <a:pt x="3160" y="18"/>
                  </a:moveTo>
                  <a:lnTo>
                    <a:pt x="3160" y="18"/>
                  </a:lnTo>
                  <a:lnTo>
                    <a:pt x="3160" y="16"/>
                  </a:lnTo>
                  <a:lnTo>
                    <a:pt x="3160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0" y="18"/>
                  </a:lnTo>
                  <a:lnTo>
                    <a:pt x="316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29822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FA020B-04BE-426D-AE2C-2E6EF2F1CA2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347662" y="6160730"/>
            <a:ext cx="8449056" cy="107486"/>
            <a:chOff x="347662" y="6160730"/>
            <a:chExt cx="8449056" cy="107486"/>
          </a:xfrm>
        </p:grpSpPr>
        <p:sp>
          <p:nvSpPr>
            <p:cNvPr id="9" name="Freeform 5"/>
            <p:cNvSpPr>
              <a:spLocks/>
            </p:cNvSpPr>
            <p:nvPr userDrawn="1"/>
          </p:nvSpPr>
          <p:spPr bwMode="gray">
            <a:xfrm>
              <a:off x="347662" y="6160730"/>
              <a:ext cx="8449056" cy="107486"/>
            </a:xfrm>
            <a:custGeom>
              <a:avLst/>
              <a:gdLst>
                <a:gd name="T0" fmla="*/ 116 w 3930"/>
                <a:gd name="T1" fmla="*/ 4 h 50"/>
                <a:gd name="T2" fmla="*/ 258 w 3930"/>
                <a:gd name="T3" fmla="*/ 2 h 50"/>
                <a:gd name="T4" fmla="*/ 376 w 3930"/>
                <a:gd name="T5" fmla="*/ 2 h 50"/>
                <a:gd name="T6" fmla="*/ 494 w 3930"/>
                <a:gd name="T7" fmla="*/ 6 h 50"/>
                <a:gd name="T8" fmla="*/ 628 w 3930"/>
                <a:gd name="T9" fmla="*/ 8 h 50"/>
                <a:gd name="T10" fmla="*/ 774 w 3930"/>
                <a:gd name="T11" fmla="*/ 6 h 50"/>
                <a:gd name="T12" fmla="*/ 894 w 3930"/>
                <a:gd name="T13" fmla="*/ 4 h 50"/>
                <a:gd name="T14" fmla="*/ 1038 w 3930"/>
                <a:gd name="T15" fmla="*/ 4 h 50"/>
                <a:gd name="T16" fmla="*/ 1196 w 3930"/>
                <a:gd name="T17" fmla="*/ 2 h 50"/>
                <a:gd name="T18" fmla="*/ 1326 w 3930"/>
                <a:gd name="T19" fmla="*/ 4 h 50"/>
                <a:gd name="T20" fmla="*/ 1428 w 3930"/>
                <a:gd name="T21" fmla="*/ 4 h 50"/>
                <a:gd name="T22" fmla="*/ 1568 w 3930"/>
                <a:gd name="T23" fmla="*/ 6 h 50"/>
                <a:gd name="T24" fmla="*/ 1710 w 3930"/>
                <a:gd name="T25" fmla="*/ 6 h 50"/>
                <a:gd name="T26" fmla="*/ 1826 w 3930"/>
                <a:gd name="T27" fmla="*/ 8 h 50"/>
                <a:gd name="T28" fmla="*/ 1950 w 3930"/>
                <a:gd name="T29" fmla="*/ 4 h 50"/>
                <a:gd name="T30" fmla="*/ 2106 w 3930"/>
                <a:gd name="T31" fmla="*/ 4 h 50"/>
                <a:gd name="T32" fmla="*/ 2234 w 3930"/>
                <a:gd name="T33" fmla="*/ 2 h 50"/>
                <a:gd name="T34" fmla="*/ 2354 w 3930"/>
                <a:gd name="T35" fmla="*/ 2 h 50"/>
                <a:gd name="T36" fmla="*/ 2498 w 3930"/>
                <a:gd name="T37" fmla="*/ 6 h 50"/>
                <a:gd name="T38" fmla="*/ 2580 w 3930"/>
                <a:gd name="T39" fmla="*/ 4 h 50"/>
                <a:gd name="T40" fmla="*/ 2684 w 3930"/>
                <a:gd name="T41" fmla="*/ 4 h 50"/>
                <a:gd name="T42" fmla="*/ 2830 w 3930"/>
                <a:gd name="T43" fmla="*/ 4 h 50"/>
                <a:gd name="T44" fmla="*/ 2932 w 3930"/>
                <a:gd name="T45" fmla="*/ 6 h 50"/>
                <a:gd name="T46" fmla="*/ 3058 w 3930"/>
                <a:gd name="T47" fmla="*/ 6 h 50"/>
                <a:gd name="T48" fmla="*/ 3176 w 3930"/>
                <a:gd name="T49" fmla="*/ 10 h 50"/>
                <a:gd name="T50" fmla="*/ 3262 w 3930"/>
                <a:gd name="T51" fmla="*/ 14 h 50"/>
                <a:gd name="T52" fmla="*/ 3340 w 3930"/>
                <a:gd name="T53" fmla="*/ 12 h 50"/>
                <a:gd name="T54" fmla="*/ 3456 w 3930"/>
                <a:gd name="T55" fmla="*/ 18 h 50"/>
                <a:gd name="T56" fmla="*/ 3592 w 3930"/>
                <a:gd name="T57" fmla="*/ 16 h 50"/>
                <a:gd name="T58" fmla="*/ 3648 w 3930"/>
                <a:gd name="T59" fmla="*/ 16 h 50"/>
                <a:gd name="T60" fmla="*/ 3784 w 3930"/>
                <a:gd name="T61" fmla="*/ 20 h 50"/>
                <a:gd name="T62" fmla="*/ 3846 w 3930"/>
                <a:gd name="T63" fmla="*/ 24 h 50"/>
                <a:gd name="T64" fmla="*/ 3874 w 3930"/>
                <a:gd name="T65" fmla="*/ 36 h 50"/>
                <a:gd name="T66" fmla="*/ 3782 w 3930"/>
                <a:gd name="T67" fmla="*/ 42 h 50"/>
                <a:gd name="T68" fmla="*/ 3676 w 3930"/>
                <a:gd name="T69" fmla="*/ 46 h 50"/>
                <a:gd name="T70" fmla="*/ 3570 w 3930"/>
                <a:gd name="T71" fmla="*/ 48 h 50"/>
                <a:gd name="T72" fmla="*/ 3518 w 3930"/>
                <a:gd name="T73" fmla="*/ 48 h 50"/>
                <a:gd name="T74" fmla="*/ 3396 w 3930"/>
                <a:gd name="T75" fmla="*/ 48 h 50"/>
                <a:gd name="T76" fmla="*/ 3304 w 3930"/>
                <a:gd name="T77" fmla="*/ 48 h 50"/>
                <a:gd name="T78" fmla="*/ 3152 w 3930"/>
                <a:gd name="T79" fmla="*/ 40 h 50"/>
                <a:gd name="T80" fmla="*/ 3042 w 3930"/>
                <a:gd name="T81" fmla="*/ 42 h 50"/>
                <a:gd name="T82" fmla="*/ 2898 w 3930"/>
                <a:gd name="T83" fmla="*/ 36 h 50"/>
                <a:gd name="T84" fmla="*/ 2814 w 3930"/>
                <a:gd name="T85" fmla="*/ 38 h 50"/>
                <a:gd name="T86" fmla="*/ 2692 w 3930"/>
                <a:gd name="T87" fmla="*/ 36 h 50"/>
                <a:gd name="T88" fmla="*/ 2588 w 3930"/>
                <a:gd name="T89" fmla="*/ 34 h 50"/>
                <a:gd name="T90" fmla="*/ 2466 w 3930"/>
                <a:gd name="T91" fmla="*/ 38 h 50"/>
                <a:gd name="T92" fmla="*/ 2356 w 3930"/>
                <a:gd name="T93" fmla="*/ 36 h 50"/>
                <a:gd name="T94" fmla="*/ 2212 w 3930"/>
                <a:gd name="T95" fmla="*/ 40 h 50"/>
                <a:gd name="T96" fmla="*/ 2040 w 3930"/>
                <a:gd name="T97" fmla="*/ 40 h 50"/>
                <a:gd name="T98" fmla="*/ 1922 w 3930"/>
                <a:gd name="T99" fmla="*/ 40 h 50"/>
                <a:gd name="T100" fmla="*/ 1804 w 3930"/>
                <a:gd name="T101" fmla="*/ 42 h 50"/>
                <a:gd name="T102" fmla="*/ 1642 w 3930"/>
                <a:gd name="T103" fmla="*/ 44 h 50"/>
                <a:gd name="T104" fmla="*/ 1492 w 3930"/>
                <a:gd name="T105" fmla="*/ 46 h 50"/>
                <a:gd name="T106" fmla="*/ 1354 w 3930"/>
                <a:gd name="T107" fmla="*/ 44 h 50"/>
                <a:gd name="T108" fmla="*/ 1180 w 3930"/>
                <a:gd name="T109" fmla="*/ 44 h 50"/>
                <a:gd name="T110" fmla="*/ 1052 w 3930"/>
                <a:gd name="T111" fmla="*/ 46 h 50"/>
                <a:gd name="T112" fmla="*/ 936 w 3930"/>
                <a:gd name="T113" fmla="*/ 44 h 50"/>
                <a:gd name="T114" fmla="*/ 790 w 3930"/>
                <a:gd name="T115" fmla="*/ 40 h 50"/>
                <a:gd name="T116" fmla="*/ 636 w 3930"/>
                <a:gd name="T117" fmla="*/ 42 h 50"/>
                <a:gd name="T118" fmla="*/ 494 w 3930"/>
                <a:gd name="T119" fmla="*/ 46 h 50"/>
                <a:gd name="T120" fmla="*/ 362 w 3930"/>
                <a:gd name="T121" fmla="*/ 42 h 50"/>
                <a:gd name="T122" fmla="*/ 222 w 3930"/>
                <a:gd name="T123" fmla="*/ 40 h 50"/>
                <a:gd name="T124" fmla="*/ 70 w 3930"/>
                <a:gd name="T125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30" h="50">
                  <a:moveTo>
                    <a:pt x="2" y="14"/>
                  </a:move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0" y="4"/>
                  </a:lnTo>
                  <a:lnTo>
                    <a:pt x="82" y="2"/>
                  </a:lnTo>
                  <a:lnTo>
                    <a:pt x="84" y="2"/>
                  </a:lnTo>
                  <a:lnTo>
                    <a:pt x="84" y="2"/>
                  </a:lnTo>
                  <a:lnTo>
                    <a:pt x="86" y="2"/>
                  </a:lnTo>
                  <a:lnTo>
                    <a:pt x="86" y="2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8" y="2"/>
                  </a:lnTo>
                  <a:lnTo>
                    <a:pt x="98" y="2"/>
                  </a:lnTo>
                  <a:lnTo>
                    <a:pt x="102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8" y="4"/>
                  </a:lnTo>
                  <a:lnTo>
                    <a:pt x="108" y="4"/>
                  </a:lnTo>
                  <a:lnTo>
                    <a:pt x="110" y="4"/>
                  </a:lnTo>
                  <a:lnTo>
                    <a:pt x="112" y="6"/>
                  </a:lnTo>
                  <a:lnTo>
                    <a:pt x="112" y="6"/>
                  </a:lnTo>
                  <a:lnTo>
                    <a:pt x="116" y="4"/>
                  </a:lnTo>
                  <a:lnTo>
                    <a:pt x="116" y="4"/>
                  </a:lnTo>
                  <a:lnTo>
                    <a:pt x="120" y="4"/>
                  </a:lnTo>
                  <a:lnTo>
                    <a:pt x="120" y="4"/>
                  </a:lnTo>
                  <a:lnTo>
                    <a:pt x="124" y="4"/>
                  </a:lnTo>
                  <a:lnTo>
                    <a:pt x="124" y="4"/>
                  </a:lnTo>
                  <a:lnTo>
                    <a:pt x="128" y="4"/>
                  </a:lnTo>
                  <a:lnTo>
                    <a:pt x="134" y="4"/>
                  </a:lnTo>
                  <a:lnTo>
                    <a:pt x="134" y="4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8" y="2"/>
                  </a:lnTo>
                  <a:lnTo>
                    <a:pt x="138" y="2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46" y="2"/>
                  </a:lnTo>
                  <a:lnTo>
                    <a:pt x="146" y="2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50" y="2"/>
                  </a:lnTo>
                  <a:lnTo>
                    <a:pt x="150" y="2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4" y="2"/>
                  </a:lnTo>
                  <a:lnTo>
                    <a:pt x="164" y="2"/>
                  </a:lnTo>
                  <a:lnTo>
                    <a:pt x="168" y="2"/>
                  </a:lnTo>
                  <a:lnTo>
                    <a:pt x="174" y="4"/>
                  </a:lnTo>
                  <a:lnTo>
                    <a:pt x="174" y="4"/>
                  </a:lnTo>
                  <a:lnTo>
                    <a:pt x="178" y="2"/>
                  </a:lnTo>
                  <a:lnTo>
                    <a:pt x="178" y="2"/>
                  </a:lnTo>
                  <a:lnTo>
                    <a:pt x="180" y="4"/>
                  </a:lnTo>
                  <a:lnTo>
                    <a:pt x="180" y="4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86" y="2"/>
                  </a:lnTo>
                  <a:lnTo>
                    <a:pt x="186" y="2"/>
                  </a:lnTo>
                  <a:lnTo>
                    <a:pt x="188" y="4"/>
                  </a:lnTo>
                  <a:lnTo>
                    <a:pt x="188" y="4"/>
                  </a:lnTo>
                  <a:lnTo>
                    <a:pt x="190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2"/>
                  </a:lnTo>
                  <a:lnTo>
                    <a:pt x="196" y="2"/>
                  </a:lnTo>
                  <a:lnTo>
                    <a:pt x="196" y="2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4" y="4"/>
                  </a:lnTo>
                  <a:lnTo>
                    <a:pt x="204" y="4"/>
                  </a:lnTo>
                  <a:lnTo>
                    <a:pt x="210" y="2"/>
                  </a:lnTo>
                  <a:lnTo>
                    <a:pt x="210" y="2"/>
                  </a:lnTo>
                  <a:lnTo>
                    <a:pt x="212" y="2"/>
                  </a:lnTo>
                  <a:lnTo>
                    <a:pt x="212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4"/>
                  </a:lnTo>
                  <a:lnTo>
                    <a:pt x="214" y="4"/>
                  </a:lnTo>
                  <a:lnTo>
                    <a:pt x="216" y="4"/>
                  </a:lnTo>
                  <a:lnTo>
                    <a:pt x="21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24" y="4"/>
                  </a:lnTo>
                  <a:lnTo>
                    <a:pt x="224" y="4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8" y="2"/>
                  </a:lnTo>
                  <a:lnTo>
                    <a:pt x="238" y="2"/>
                  </a:lnTo>
                  <a:lnTo>
                    <a:pt x="244" y="2"/>
                  </a:lnTo>
                  <a:lnTo>
                    <a:pt x="244" y="2"/>
                  </a:lnTo>
                  <a:lnTo>
                    <a:pt x="248" y="2"/>
                  </a:lnTo>
                  <a:lnTo>
                    <a:pt x="248" y="2"/>
                  </a:lnTo>
                  <a:lnTo>
                    <a:pt x="252" y="2"/>
                  </a:lnTo>
                  <a:lnTo>
                    <a:pt x="252" y="2"/>
                  </a:lnTo>
                  <a:lnTo>
                    <a:pt x="256" y="2"/>
                  </a:lnTo>
                  <a:lnTo>
                    <a:pt x="256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60" y="2"/>
                  </a:lnTo>
                  <a:lnTo>
                    <a:pt x="260" y="2"/>
                  </a:lnTo>
                  <a:lnTo>
                    <a:pt x="262" y="2"/>
                  </a:lnTo>
                  <a:lnTo>
                    <a:pt x="262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70" y="2"/>
                  </a:lnTo>
                  <a:lnTo>
                    <a:pt x="270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8" y="2"/>
                  </a:lnTo>
                  <a:lnTo>
                    <a:pt x="278" y="2"/>
                  </a:lnTo>
                  <a:lnTo>
                    <a:pt x="280" y="2"/>
                  </a:lnTo>
                  <a:lnTo>
                    <a:pt x="280" y="2"/>
                  </a:lnTo>
                  <a:lnTo>
                    <a:pt x="280" y="4"/>
                  </a:lnTo>
                  <a:lnTo>
                    <a:pt x="280" y="4"/>
                  </a:lnTo>
                  <a:lnTo>
                    <a:pt x="282" y="2"/>
                  </a:lnTo>
                  <a:lnTo>
                    <a:pt x="282" y="2"/>
                  </a:lnTo>
                  <a:lnTo>
                    <a:pt x="288" y="2"/>
                  </a:lnTo>
                  <a:lnTo>
                    <a:pt x="288" y="2"/>
                  </a:lnTo>
                  <a:lnTo>
                    <a:pt x="290" y="2"/>
                  </a:lnTo>
                  <a:lnTo>
                    <a:pt x="290" y="2"/>
                  </a:lnTo>
                  <a:lnTo>
                    <a:pt x="296" y="2"/>
                  </a:lnTo>
                  <a:lnTo>
                    <a:pt x="296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302" y="2"/>
                  </a:lnTo>
                  <a:lnTo>
                    <a:pt x="302" y="2"/>
                  </a:lnTo>
                  <a:lnTo>
                    <a:pt x="306" y="2"/>
                  </a:lnTo>
                  <a:lnTo>
                    <a:pt x="306" y="2"/>
                  </a:lnTo>
                  <a:lnTo>
                    <a:pt x="310" y="2"/>
                  </a:lnTo>
                  <a:lnTo>
                    <a:pt x="312" y="2"/>
                  </a:lnTo>
                  <a:lnTo>
                    <a:pt x="312" y="2"/>
                  </a:lnTo>
                  <a:lnTo>
                    <a:pt x="318" y="2"/>
                  </a:lnTo>
                  <a:lnTo>
                    <a:pt x="322" y="2"/>
                  </a:lnTo>
                  <a:lnTo>
                    <a:pt x="322" y="2"/>
                  </a:lnTo>
                  <a:lnTo>
                    <a:pt x="324" y="4"/>
                  </a:lnTo>
                  <a:lnTo>
                    <a:pt x="324" y="4"/>
                  </a:lnTo>
                  <a:lnTo>
                    <a:pt x="324" y="2"/>
                  </a:lnTo>
                  <a:lnTo>
                    <a:pt x="326" y="2"/>
                  </a:lnTo>
                  <a:lnTo>
                    <a:pt x="326" y="2"/>
                  </a:lnTo>
                  <a:lnTo>
                    <a:pt x="332" y="2"/>
                  </a:lnTo>
                  <a:lnTo>
                    <a:pt x="332" y="2"/>
                  </a:lnTo>
                  <a:lnTo>
                    <a:pt x="336" y="2"/>
                  </a:lnTo>
                  <a:lnTo>
                    <a:pt x="342" y="2"/>
                  </a:lnTo>
                  <a:lnTo>
                    <a:pt x="342" y="2"/>
                  </a:lnTo>
                  <a:lnTo>
                    <a:pt x="344" y="2"/>
                  </a:lnTo>
                  <a:lnTo>
                    <a:pt x="348" y="2"/>
                  </a:lnTo>
                  <a:lnTo>
                    <a:pt x="348" y="2"/>
                  </a:lnTo>
                  <a:lnTo>
                    <a:pt x="352" y="2"/>
                  </a:lnTo>
                  <a:lnTo>
                    <a:pt x="352" y="2"/>
                  </a:lnTo>
                  <a:lnTo>
                    <a:pt x="354" y="2"/>
                  </a:lnTo>
                  <a:lnTo>
                    <a:pt x="354" y="2"/>
                  </a:lnTo>
                  <a:lnTo>
                    <a:pt x="358" y="2"/>
                  </a:lnTo>
                  <a:lnTo>
                    <a:pt x="360" y="2"/>
                  </a:lnTo>
                  <a:lnTo>
                    <a:pt x="360" y="2"/>
                  </a:lnTo>
                  <a:lnTo>
                    <a:pt x="360" y="4"/>
                  </a:lnTo>
                  <a:lnTo>
                    <a:pt x="360" y="6"/>
                  </a:lnTo>
                  <a:lnTo>
                    <a:pt x="360" y="6"/>
                  </a:lnTo>
                  <a:lnTo>
                    <a:pt x="362" y="4"/>
                  </a:lnTo>
                  <a:lnTo>
                    <a:pt x="364" y="2"/>
                  </a:lnTo>
                  <a:lnTo>
                    <a:pt x="364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4" y="4"/>
                  </a:lnTo>
                  <a:lnTo>
                    <a:pt x="374" y="4"/>
                  </a:lnTo>
                  <a:lnTo>
                    <a:pt x="376" y="2"/>
                  </a:lnTo>
                  <a:lnTo>
                    <a:pt x="376" y="2"/>
                  </a:lnTo>
                  <a:lnTo>
                    <a:pt x="378" y="4"/>
                  </a:lnTo>
                  <a:lnTo>
                    <a:pt x="378" y="4"/>
                  </a:lnTo>
                  <a:lnTo>
                    <a:pt x="384" y="4"/>
                  </a:lnTo>
                  <a:lnTo>
                    <a:pt x="384" y="4"/>
                  </a:lnTo>
                  <a:lnTo>
                    <a:pt x="386" y="4"/>
                  </a:lnTo>
                  <a:lnTo>
                    <a:pt x="386" y="4"/>
                  </a:lnTo>
                  <a:lnTo>
                    <a:pt x="390" y="4"/>
                  </a:lnTo>
                  <a:lnTo>
                    <a:pt x="390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6" y="6"/>
                  </a:lnTo>
                  <a:lnTo>
                    <a:pt x="396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402" y="4"/>
                  </a:lnTo>
                  <a:lnTo>
                    <a:pt x="402" y="4"/>
                  </a:lnTo>
                  <a:lnTo>
                    <a:pt x="406" y="6"/>
                  </a:lnTo>
                  <a:lnTo>
                    <a:pt x="406" y="6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2" y="6"/>
                  </a:lnTo>
                  <a:lnTo>
                    <a:pt x="412" y="4"/>
                  </a:lnTo>
                  <a:lnTo>
                    <a:pt x="412" y="4"/>
                  </a:lnTo>
                  <a:lnTo>
                    <a:pt x="420" y="4"/>
                  </a:lnTo>
                  <a:lnTo>
                    <a:pt x="420" y="4"/>
                  </a:lnTo>
                  <a:lnTo>
                    <a:pt x="424" y="4"/>
                  </a:lnTo>
                  <a:lnTo>
                    <a:pt x="424" y="4"/>
                  </a:lnTo>
                  <a:lnTo>
                    <a:pt x="428" y="6"/>
                  </a:lnTo>
                  <a:lnTo>
                    <a:pt x="428" y="6"/>
                  </a:lnTo>
                  <a:lnTo>
                    <a:pt x="430" y="4"/>
                  </a:lnTo>
                  <a:lnTo>
                    <a:pt x="430" y="4"/>
                  </a:lnTo>
                  <a:lnTo>
                    <a:pt x="432" y="6"/>
                  </a:lnTo>
                  <a:lnTo>
                    <a:pt x="432" y="6"/>
                  </a:lnTo>
                  <a:lnTo>
                    <a:pt x="436" y="4"/>
                  </a:lnTo>
                  <a:lnTo>
                    <a:pt x="436" y="4"/>
                  </a:lnTo>
                  <a:lnTo>
                    <a:pt x="442" y="4"/>
                  </a:lnTo>
                  <a:lnTo>
                    <a:pt x="442" y="4"/>
                  </a:lnTo>
                  <a:lnTo>
                    <a:pt x="446" y="4"/>
                  </a:lnTo>
                  <a:lnTo>
                    <a:pt x="446" y="4"/>
                  </a:lnTo>
                  <a:lnTo>
                    <a:pt x="448" y="4"/>
                  </a:lnTo>
                  <a:lnTo>
                    <a:pt x="448" y="4"/>
                  </a:lnTo>
                  <a:lnTo>
                    <a:pt x="450" y="6"/>
                  </a:lnTo>
                  <a:lnTo>
                    <a:pt x="450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8" y="6"/>
                  </a:lnTo>
                  <a:lnTo>
                    <a:pt x="458" y="6"/>
                  </a:lnTo>
                  <a:lnTo>
                    <a:pt x="458" y="8"/>
                  </a:lnTo>
                  <a:lnTo>
                    <a:pt x="458" y="8"/>
                  </a:lnTo>
                  <a:lnTo>
                    <a:pt x="460" y="6"/>
                  </a:lnTo>
                  <a:lnTo>
                    <a:pt x="460" y="6"/>
                  </a:lnTo>
                  <a:lnTo>
                    <a:pt x="464" y="8"/>
                  </a:lnTo>
                  <a:lnTo>
                    <a:pt x="464" y="8"/>
                  </a:lnTo>
                  <a:lnTo>
                    <a:pt x="468" y="6"/>
                  </a:lnTo>
                  <a:lnTo>
                    <a:pt x="468" y="6"/>
                  </a:lnTo>
                  <a:lnTo>
                    <a:pt x="472" y="6"/>
                  </a:lnTo>
                  <a:lnTo>
                    <a:pt x="472" y="6"/>
                  </a:lnTo>
                  <a:lnTo>
                    <a:pt x="476" y="6"/>
                  </a:lnTo>
                  <a:lnTo>
                    <a:pt x="476" y="6"/>
                  </a:lnTo>
                  <a:lnTo>
                    <a:pt x="478" y="6"/>
                  </a:lnTo>
                  <a:lnTo>
                    <a:pt x="478" y="6"/>
                  </a:lnTo>
                  <a:lnTo>
                    <a:pt x="482" y="6"/>
                  </a:lnTo>
                  <a:lnTo>
                    <a:pt x="482" y="6"/>
                  </a:lnTo>
                  <a:lnTo>
                    <a:pt x="484" y="6"/>
                  </a:lnTo>
                  <a:lnTo>
                    <a:pt x="484" y="6"/>
                  </a:lnTo>
                  <a:lnTo>
                    <a:pt x="490" y="4"/>
                  </a:lnTo>
                  <a:lnTo>
                    <a:pt x="490" y="4"/>
                  </a:lnTo>
                  <a:lnTo>
                    <a:pt x="490" y="6"/>
                  </a:lnTo>
                  <a:lnTo>
                    <a:pt x="490" y="6"/>
                  </a:lnTo>
                  <a:lnTo>
                    <a:pt x="494" y="6"/>
                  </a:lnTo>
                  <a:lnTo>
                    <a:pt x="494" y="6"/>
                  </a:lnTo>
                  <a:lnTo>
                    <a:pt x="498" y="6"/>
                  </a:lnTo>
                  <a:lnTo>
                    <a:pt x="498" y="6"/>
                  </a:lnTo>
                  <a:lnTo>
                    <a:pt x="506" y="6"/>
                  </a:lnTo>
                  <a:lnTo>
                    <a:pt x="516" y="6"/>
                  </a:lnTo>
                  <a:lnTo>
                    <a:pt x="516" y="6"/>
                  </a:lnTo>
                  <a:lnTo>
                    <a:pt x="518" y="6"/>
                  </a:lnTo>
                  <a:lnTo>
                    <a:pt x="518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4" y="6"/>
                  </a:lnTo>
                  <a:lnTo>
                    <a:pt x="524" y="6"/>
                  </a:lnTo>
                  <a:lnTo>
                    <a:pt x="526" y="6"/>
                  </a:lnTo>
                  <a:lnTo>
                    <a:pt x="526" y="6"/>
                  </a:lnTo>
                  <a:lnTo>
                    <a:pt x="528" y="6"/>
                  </a:lnTo>
                  <a:lnTo>
                    <a:pt x="528" y="6"/>
                  </a:lnTo>
                  <a:lnTo>
                    <a:pt x="530" y="6"/>
                  </a:lnTo>
                  <a:lnTo>
                    <a:pt x="530" y="6"/>
                  </a:lnTo>
                  <a:lnTo>
                    <a:pt x="532" y="6"/>
                  </a:lnTo>
                  <a:lnTo>
                    <a:pt x="532" y="6"/>
                  </a:lnTo>
                  <a:lnTo>
                    <a:pt x="534" y="6"/>
                  </a:lnTo>
                  <a:lnTo>
                    <a:pt x="534" y="6"/>
                  </a:lnTo>
                  <a:lnTo>
                    <a:pt x="536" y="6"/>
                  </a:lnTo>
                  <a:lnTo>
                    <a:pt x="536" y="6"/>
                  </a:lnTo>
                  <a:lnTo>
                    <a:pt x="540" y="4"/>
                  </a:lnTo>
                  <a:lnTo>
                    <a:pt x="540" y="4"/>
                  </a:lnTo>
                  <a:lnTo>
                    <a:pt x="542" y="4"/>
                  </a:lnTo>
                  <a:lnTo>
                    <a:pt x="542" y="4"/>
                  </a:lnTo>
                  <a:lnTo>
                    <a:pt x="544" y="4"/>
                  </a:lnTo>
                  <a:lnTo>
                    <a:pt x="544" y="4"/>
                  </a:lnTo>
                  <a:lnTo>
                    <a:pt x="548" y="4"/>
                  </a:lnTo>
                  <a:lnTo>
                    <a:pt x="548" y="4"/>
                  </a:lnTo>
                  <a:lnTo>
                    <a:pt x="550" y="4"/>
                  </a:lnTo>
                  <a:lnTo>
                    <a:pt x="550" y="4"/>
                  </a:lnTo>
                  <a:lnTo>
                    <a:pt x="556" y="4"/>
                  </a:lnTo>
                  <a:lnTo>
                    <a:pt x="560" y="4"/>
                  </a:lnTo>
                  <a:lnTo>
                    <a:pt x="560" y="4"/>
                  </a:lnTo>
                  <a:lnTo>
                    <a:pt x="562" y="6"/>
                  </a:lnTo>
                  <a:lnTo>
                    <a:pt x="562" y="6"/>
                  </a:lnTo>
                  <a:lnTo>
                    <a:pt x="568" y="6"/>
                  </a:lnTo>
                  <a:lnTo>
                    <a:pt x="568" y="6"/>
                  </a:lnTo>
                  <a:lnTo>
                    <a:pt x="570" y="4"/>
                  </a:lnTo>
                  <a:lnTo>
                    <a:pt x="570" y="4"/>
                  </a:lnTo>
                  <a:lnTo>
                    <a:pt x="572" y="4"/>
                  </a:lnTo>
                  <a:lnTo>
                    <a:pt x="572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8" y="6"/>
                  </a:lnTo>
                  <a:lnTo>
                    <a:pt x="578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6" y="6"/>
                  </a:lnTo>
                  <a:lnTo>
                    <a:pt x="586" y="6"/>
                  </a:lnTo>
                  <a:lnTo>
                    <a:pt x="590" y="6"/>
                  </a:lnTo>
                  <a:lnTo>
                    <a:pt x="590" y="6"/>
                  </a:lnTo>
                  <a:lnTo>
                    <a:pt x="592" y="4"/>
                  </a:lnTo>
                  <a:lnTo>
                    <a:pt x="592" y="4"/>
                  </a:lnTo>
                  <a:lnTo>
                    <a:pt x="594" y="4"/>
                  </a:lnTo>
                  <a:lnTo>
                    <a:pt x="596" y="6"/>
                  </a:lnTo>
                  <a:lnTo>
                    <a:pt x="596" y="6"/>
                  </a:lnTo>
                  <a:lnTo>
                    <a:pt x="600" y="8"/>
                  </a:lnTo>
                  <a:lnTo>
                    <a:pt x="600" y="8"/>
                  </a:lnTo>
                  <a:lnTo>
                    <a:pt x="602" y="8"/>
                  </a:lnTo>
                  <a:lnTo>
                    <a:pt x="604" y="8"/>
                  </a:lnTo>
                  <a:lnTo>
                    <a:pt x="604" y="8"/>
                  </a:lnTo>
                  <a:lnTo>
                    <a:pt x="606" y="8"/>
                  </a:lnTo>
                  <a:lnTo>
                    <a:pt x="606" y="8"/>
                  </a:lnTo>
                  <a:lnTo>
                    <a:pt x="612" y="8"/>
                  </a:lnTo>
                  <a:lnTo>
                    <a:pt x="612" y="8"/>
                  </a:lnTo>
                  <a:lnTo>
                    <a:pt x="616" y="6"/>
                  </a:lnTo>
                  <a:lnTo>
                    <a:pt x="616" y="6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20" y="10"/>
                  </a:lnTo>
                  <a:lnTo>
                    <a:pt x="620" y="10"/>
                  </a:lnTo>
                  <a:lnTo>
                    <a:pt x="628" y="8"/>
                  </a:lnTo>
                  <a:lnTo>
                    <a:pt x="628" y="8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634" y="8"/>
                  </a:lnTo>
                  <a:lnTo>
                    <a:pt x="634" y="8"/>
                  </a:lnTo>
                  <a:lnTo>
                    <a:pt x="636" y="6"/>
                  </a:lnTo>
                  <a:lnTo>
                    <a:pt x="636" y="6"/>
                  </a:lnTo>
                  <a:lnTo>
                    <a:pt x="644" y="6"/>
                  </a:lnTo>
                  <a:lnTo>
                    <a:pt x="644" y="6"/>
                  </a:lnTo>
                  <a:lnTo>
                    <a:pt x="646" y="6"/>
                  </a:lnTo>
                  <a:lnTo>
                    <a:pt x="646" y="6"/>
                  </a:lnTo>
                  <a:lnTo>
                    <a:pt x="650" y="4"/>
                  </a:lnTo>
                  <a:lnTo>
                    <a:pt x="650" y="4"/>
                  </a:lnTo>
                  <a:lnTo>
                    <a:pt x="652" y="6"/>
                  </a:lnTo>
                  <a:lnTo>
                    <a:pt x="652" y="6"/>
                  </a:lnTo>
                  <a:lnTo>
                    <a:pt x="658" y="6"/>
                  </a:lnTo>
                  <a:lnTo>
                    <a:pt x="658" y="6"/>
                  </a:lnTo>
                  <a:lnTo>
                    <a:pt x="660" y="6"/>
                  </a:lnTo>
                  <a:lnTo>
                    <a:pt x="660" y="6"/>
                  </a:lnTo>
                  <a:lnTo>
                    <a:pt x="664" y="4"/>
                  </a:lnTo>
                  <a:lnTo>
                    <a:pt x="664" y="4"/>
                  </a:lnTo>
                  <a:lnTo>
                    <a:pt x="664" y="6"/>
                  </a:lnTo>
                  <a:lnTo>
                    <a:pt x="664" y="6"/>
                  </a:lnTo>
                  <a:lnTo>
                    <a:pt x="668" y="6"/>
                  </a:lnTo>
                  <a:lnTo>
                    <a:pt x="668" y="6"/>
                  </a:lnTo>
                  <a:lnTo>
                    <a:pt x="670" y="6"/>
                  </a:lnTo>
                  <a:lnTo>
                    <a:pt x="670" y="6"/>
                  </a:lnTo>
                  <a:lnTo>
                    <a:pt x="674" y="6"/>
                  </a:lnTo>
                  <a:lnTo>
                    <a:pt x="674" y="6"/>
                  </a:lnTo>
                  <a:lnTo>
                    <a:pt x="676" y="6"/>
                  </a:lnTo>
                  <a:lnTo>
                    <a:pt x="678" y="6"/>
                  </a:lnTo>
                  <a:lnTo>
                    <a:pt x="678" y="6"/>
                  </a:lnTo>
                  <a:lnTo>
                    <a:pt x="682" y="4"/>
                  </a:lnTo>
                  <a:lnTo>
                    <a:pt x="682" y="4"/>
                  </a:lnTo>
                  <a:lnTo>
                    <a:pt x="684" y="4"/>
                  </a:lnTo>
                  <a:lnTo>
                    <a:pt x="684" y="4"/>
                  </a:lnTo>
                  <a:lnTo>
                    <a:pt x="686" y="4"/>
                  </a:lnTo>
                  <a:lnTo>
                    <a:pt x="686" y="4"/>
                  </a:lnTo>
                  <a:lnTo>
                    <a:pt x="688" y="4"/>
                  </a:lnTo>
                  <a:lnTo>
                    <a:pt x="688" y="4"/>
                  </a:lnTo>
                  <a:lnTo>
                    <a:pt x="690" y="6"/>
                  </a:lnTo>
                  <a:lnTo>
                    <a:pt x="690" y="6"/>
                  </a:lnTo>
                  <a:lnTo>
                    <a:pt x="692" y="6"/>
                  </a:lnTo>
                  <a:lnTo>
                    <a:pt x="692" y="6"/>
                  </a:lnTo>
                  <a:lnTo>
                    <a:pt x="696" y="6"/>
                  </a:lnTo>
                  <a:lnTo>
                    <a:pt x="696" y="6"/>
                  </a:lnTo>
                  <a:lnTo>
                    <a:pt x="700" y="6"/>
                  </a:lnTo>
                  <a:lnTo>
                    <a:pt x="700" y="6"/>
                  </a:lnTo>
                  <a:lnTo>
                    <a:pt x="706" y="6"/>
                  </a:lnTo>
                  <a:lnTo>
                    <a:pt x="706" y="6"/>
                  </a:lnTo>
                  <a:lnTo>
                    <a:pt x="706" y="8"/>
                  </a:lnTo>
                  <a:lnTo>
                    <a:pt x="706" y="8"/>
                  </a:lnTo>
                  <a:lnTo>
                    <a:pt x="708" y="10"/>
                  </a:lnTo>
                  <a:lnTo>
                    <a:pt x="708" y="10"/>
                  </a:lnTo>
                  <a:lnTo>
                    <a:pt x="712" y="10"/>
                  </a:lnTo>
                  <a:lnTo>
                    <a:pt x="712" y="10"/>
                  </a:lnTo>
                  <a:lnTo>
                    <a:pt x="716" y="8"/>
                  </a:lnTo>
                  <a:lnTo>
                    <a:pt x="716" y="8"/>
                  </a:lnTo>
                  <a:lnTo>
                    <a:pt x="722" y="8"/>
                  </a:lnTo>
                  <a:lnTo>
                    <a:pt x="722" y="8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34" y="4"/>
                  </a:lnTo>
                  <a:lnTo>
                    <a:pt x="734" y="4"/>
                  </a:lnTo>
                  <a:lnTo>
                    <a:pt x="746" y="4"/>
                  </a:lnTo>
                  <a:lnTo>
                    <a:pt x="746" y="4"/>
                  </a:lnTo>
                  <a:lnTo>
                    <a:pt x="746" y="6"/>
                  </a:lnTo>
                  <a:lnTo>
                    <a:pt x="746" y="6"/>
                  </a:lnTo>
                  <a:lnTo>
                    <a:pt x="750" y="6"/>
                  </a:lnTo>
                  <a:lnTo>
                    <a:pt x="754" y="6"/>
                  </a:lnTo>
                  <a:lnTo>
                    <a:pt x="754" y="6"/>
                  </a:lnTo>
                  <a:lnTo>
                    <a:pt x="764" y="6"/>
                  </a:lnTo>
                  <a:lnTo>
                    <a:pt x="764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70" y="6"/>
                  </a:lnTo>
                  <a:lnTo>
                    <a:pt x="770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8" y="8"/>
                  </a:lnTo>
                  <a:lnTo>
                    <a:pt x="778" y="8"/>
                  </a:lnTo>
                  <a:lnTo>
                    <a:pt x="780" y="8"/>
                  </a:lnTo>
                  <a:lnTo>
                    <a:pt x="780" y="8"/>
                  </a:lnTo>
                  <a:lnTo>
                    <a:pt x="780" y="6"/>
                  </a:lnTo>
                  <a:lnTo>
                    <a:pt x="780" y="6"/>
                  </a:lnTo>
                  <a:lnTo>
                    <a:pt x="784" y="6"/>
                  </a:lnTo>
                  <a:lnTo>
                    <a:pt x="786" y="6"/>
                  </a:lnTo>
                  <a:lnTo>
                    <a:pt x="786" y="6"/>
                  </a:lnTo>
                  <a:lnTo>
                    <a:pt x="788" y="8"/>
                  </a:lnTo>
                  <a:lnTo>
                    <a:pt x="788" y="8"/>
                  </a:lnTo>
                  <a:lnTo>
                    <a:pt x="790" y="8"/>
                  </a:lnTo>
                  <a:lnTo>
                    <a:pt x="790" y="8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8" y="6"/>
                  </a:lnTo>
                  <a:lnTo>
                    <a:pt x="798" y="6"/>
                  </a:lnTo>
                  <a:lnTo>
                    <a:pt x="800" y="6"/>
                  </a:lnTo>
                  <a:lnTo>
                    <a:pt x="800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8" y="6"/>
                  </a:lnTo>
                  <a:lnTo>
                    <a:pt x="808" y="6"/>
                  </a:lnTo>
                  <a:lnTo>
                    <a:pt x="810" y="6"/>
                  </a:lnTo>
                  <a:lnTo>
                    <a:pt x="810" y="6"/>
                  </a:lnTo>
                  <a:lnTo>
                    <a:pt x="812" y="4"/>
                  </a:lnTo>
                  <a:lnTo>
                    <a:pt x="812" y="4"/>
                  </a:lnTo>
                  <a:lnTo>
                    <a:pt x="816" y="4"/>
                  </a:lnTo>
                  <a:lnTo>
                    <a:pt x="816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20" y="4"/>
                  </a:lnTo>
                  <a:lnTo>
                    <a:pt x="820" y="4"/>
                  </a:lnTo>
                  <a:lnTo>
                    <a:pt x="822" y="4"/>
                  </a:lnTo>
                  <a:lnTo>
                    <a:pt x="822" y="4"/>
                  </a:lnTo>
                  <a:lnTo>
                    <a:pt x="826" y="4"/>
                  </a:lnTo>
                  <a:lnTo>
                    <a:pt x="826" y="4"/>
                  </a:lnTo>
                  <a:lnTo>
                    <a:pt x="832" y="4"/>
                  </a:lnTo>
                  <a:lnTo>
                    <a:pt x="832" y="4"/>
                  </a:lnTo>
                  <a:lnTo>
                    <a:pt x="834" y="4"/>
                  </a:lnTo>
                  <a:lnTo>
                    <a:pt x="834" y="4"/>
                  </a:lnTo>
                  <a:lnTo>
                    <a:pt x="838" y="4"/>
                  </a:lnTo>
                  <a:lnTo>
                    <a:pt x="838" y="4"/>
                  </a:lnTo>
                  <a:lnTo>
                    <a:pt x="840" y="4"/>
                  </a:lnTo>
                  <a:lnTo>
                    <a:pt x="840" y="4"/>
                  </a:lnTo>
                  <a:lnTo>
                    <a:pt x="848" y="4"/>
                  </a:lnTo>
                  <a:lnTo>
                    <a:pt x="848" y="4"/>
                  </a:lnTo>
                  <a:lnTo>
                    <a:pt x="850" y="6"/>
                  </a:lnTo>
                  <a:lnTo>
                    <a:pt x="850" y="6"/>
                  </a:lnTo>
                  <a:lnTo>
                    <a:pt x="852" y="6"/>
                  </a:lnTo>
                  <a:lnTo>
                    <a:pt x="852" y="6"/>
                  </a:lnTo>
                  <a:lnTo>
                    <a:pt x="854" y="6"/>
                  </a:lnTo>
                  <a:lnTo>
                    <a:pt x="854" y="6"/>
                  </a:lnTo>
                  <a:lnTo>
                    <a:pt x="856" y="6"/>
                  </a:lnTo>
                  <a:lnTo>
                    <a:pt x="856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4" y="4"/>
                  </a:lnTo>
                  <a:lnTo>
                    <a:pt x="864" y="4"/>
                  </a:lnTo>
                  <a:lnTo>
                    <a:pt x="868" y="4"/>
                  </a:lnTo>
                  <a:lnTo>
                    <a:pt x="868" y="4"/>
                  </a:lnTo>
                  <a:lnTo>
                    <a:pt x="874" y="4"/>
                  </a:lnTo>
                  <a:lnTo>
                    <a:pt x="880" y="4"/>
                  </a:lnTo>
                  <a:lnTo>
                    <a:pt x="880" y="4"/>
                  </a:lnTo>
                  <a:lnTo>
                    <a:pt x="888" y="4"/>
                  </a:lnTo>
                  <a:lnTo>
                    <a:pt x="888" y="4"/>
                  </a:lnTo>
                  <a:lnTo>
                    <a:pt x="894" y="4"/>
                  </a:lnTo>
                  <a:lnTo>
                    <a:pt x="894" y="4"/>
                  </a:lnTo>
                  <a:lnTo>
                    <a:pt x="896" y="4"/>
                  </a:lnTo>
                  <a:lnTo>
                    <a:pt x="896" y="4"/>
                  </a:lnTo>
                  <a:lnTo>
                    <a:pt x="912" y="4"/>
                  </a:lnTo>
                  <a:lnTo>
                    <a:pt x="912" y="4"/>
                  </a:lnTo>
                  <a:lnTo>
                    <a:pt x="914" y="6"/>
                  </a:lnTo>
                  <a:lnTo>
                    <a:pt x="914" y="6"/>
                  </a:lnTo>
                  <a:lnTo>
                    <a:pt x="928" y="6"/>
                  </a:lnTo>
                  <a:lnTo>
                    <a:pt x="928" y="6"/>
                  </a:lnTo>
                  <a:lnTo>
                    <a:pt x="930" y="6"/>
                  </a:lnTo>
                  <a:lnTo>
                    <a:pt x="930" y="6"/>
                  </a:lnTo>
                  <a:lnTo>
                    <a:pt x="932" y="4"/>
                  </a:lnTo>
                  <a:lnTo>
                    <a:pt x="932" y="4"/>
                  </a:lnTo>
                  <a:lnTo>
                    <a:pt x="936" y="6"/>
                  </a:lnTo>
                  <a:lnTo>
                    <a:pt x="936" y="6"/>
                  </a:lnTo>
                  <a:lnTo>
                    <a:pt x="942" y="4"/>
                  </a:lnTo>
                  <a:lnTo>
                    <a:pt x="942" y="4"/>
                  </a:lnTo>
                  <a:lnTo>
                    <a:pt x="948" y="4"/>
                  </a:lnTo>
                  <a:lnTo>
                    <a:pt x="948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2" y="4"/>
                  </a:lnTo>
                  <a:lnTo>
                    <a:pt x="952" y="4"/>
                  </a:lnTo>
                  <a:lnTo>
                    <a:pt x="954" y="4"/>
                  </a:lnTo>
                  <a:lnTo>
                    <a:pt x="954" y="4"/>
                  </a:lnTo>
                  <a:lnTo>
                    <a:pt x="956" y="4"/>
                  </a:lnTo>
                  <a:lnTo>
                    <a:pt x="960" y="4"/>
                  </a:lnTo>
                  <a:lnTo>
                    <a:pt x="960" y="4"/>
                  </a:lnTo>
                  <a:lnTo>
                    <a:pt x="962" y="4"/>
                  </a:lnTo>
                  <a:lnTo>
                    <a:pt x="962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2"/>
                  </a:lnTo>
                  <a:lnTo>
                    <a:pt x="968" y="2"/>
                  </a:lnTo>
                  <a:lnTo>
                    <a:pt x="980" y="6"/>
                  </a:lnTo>
                  <a:lnTo>
                    <a:pt x="980" y="6"/>
                  </a:lnTo>
                  <a:lnTo>
                    <a:pt x="984" y="6"/>
                  </a:lnTo>
                  <a:lnTo>
                    <a:pt x="988" y="6"/>
                  </a:lnTo>
                  <a:lnTo>
                    <a:pt x="988" y="6"/>
                  </a:lnTo>
                  <a:lnTo>
                    <a:pt x="990" y="4"/>
                  </a:lnTo>
                  <a:lnTo>
                    <a:pt x="990" y="4"/>
                  </a:lnTo>
                  <a:lnTo>
                    <a:pt x="994" y="4"/>
                  </a:lnTo>
                  <a:lnTo>
                    <a:pt x="994" y="4"/>
                  </a:lnTo>
                  <a:lnTo>
                    <a:pt x="996" y="4"/>
                  </a:lnTo>
                  <a:lnTo>
                    <a:pt x="996" y="4"/>
                  </a:lnTo>
                  <a:lnTo>
                    <a:pt x="998" y="6"/>
                  </a:lnTo>
                  <a:lnTo>
                    <a:pt x="998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4" y="4"/>
                  </a:lnTo>
                  <a:lnTo>
                    <a:pt x="1004" y="4"/>
                  </a:lnTo>
                  <a:lnTo>
                    <a:pt x="1008" y="4"/>
                  </a:lnTo>
                  <a:lnTo>
                    <a:pt x="1008" y="4"/>
                  </a:lnTo>
                  <a:lnTo>
                    <a:pt x="1010" y="4"/>
                  </a:lnTo>
                  <a:lnTo>
                    <a:pt x="1010" y="4"/>
                  </a:lnTo>
                  <a:lnTo>
                    <a:pt x="1014" y="2"/>
                  </a:lnTo>
                  <a:lnTo>
                    <a:pt x="1014" y="2"/>
                  </a:lnTo>
                  <a:lnTo>
                    <a:pt x="1018" y="2"/>
                  </a:lnTo>
                  <a:lnTo>
                    <a:pt x="1018" y="2"/>
                  </a:lnTo>
                  <a:lnTo>
                    <a:pt x="1020" y="2"/>
                  </a:lnTo>
                  <a:lnTo>
                    <a:pt x="1024" y="4"/>
                  </a:lnTo>
                  <a:lnTo>
                    <a:pt x="1024" y="4"/>
                  </a:lnTo>
                  <a:lnTo>
                    <a:pt x="1026" y="2"/>
                  </a:lnTo>
                  <a:lnTo>
                    <a:pt x="1026" y="2"/>
                  </a:lnTo>
                  <a:lnTo>
                    <a:pt x="1030" y="4"/>
                  </a:lnTo>
                  <a:lnTo>
                    <a:pt x="1030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4" y="6"/>
                  </a:lnTo>
                  <a:lnTo>
                    <a:pt x="1034" y="6"/>
                  </a:lnTo>
                  <a:lnTo>
                    <a:pt x="1036" y="6"/>
                  </a:lnTo>
                  <a:lnTo>
                    <a:pt x="1036" y="6"/>
                  </a:lnTo>
                  <a:lnTo>
                    <a:pt x="1038" y="6"/>
                  </a:lnTo>
                  <a:lnTo>
                    <a:pt x="1038" y="6"/>
                  </a:lnTo>
                  <a:lnTo>
                    <a:pt x="1038" y="4"/>
                  </a:lnTo>
                  <a:lnTo>
                    <a:pt x="1038" y="4"/>
                  </a:lnTo>
                  <a:lnTo>
                    <a:pt x="1042" y="4"/>
                  </a:lnTo>
                  <a:lnTo>
                    <a:pt x="1042" y="4"/>
                  </a:lnTo>
                  <a:lnTo>
                    <a:pt x="1046" y="2"/>
                  </a:lnTo>
                  <a:lnTo>
                    <a:pt x="1046" y="2"/>
                  </a:lnTo>
                  <a:lnTo>
                    <a:pt x="1058" y="6"/>
                  </a:lnTo>
                  <a:lnTo>
                    <a:pt x="1058" y="6"/>
                  </a:lnTo>
                  <a:lnTo>
                    <a:pt x="1060" y="4"/>
                  </a:lnTo>
                  <a:lnTo>
                    <a:pt x="1060" y="4"/>
                  </a:lnTo>
                  <a:lnTo>
                    <a:pt x="1066" y="4"/>
                  </a:lnTo>
                  <a:lnTo>
                    <a:pt x="1066" y="4"/>
                  </a:lnTo>
                  <a:lnTo>
                    <a:pt x="1068" y="6"/>
                  </a:lnTo>
                  <a:lnTo>
                    <a:pt x="1068" y="6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6" y="4"/>
                  </a:lnTo>
                  <a:lnTo>
                    <a:pt x="1080" y="6"/>
                  </a:lnTo>
                  <a:lnTo>
                    <a:pt x="1080" y="6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8" y="4"/>
                  </a:lnTo>
                  <a:lnTo>
                    <a:pt x="1088" y="4"/>
                  </a:lnTo>
                  <a:lnTo>
                    <a:pt x="1092" y="2"/>
                  </a:lnTo>
                  <a:lnTo>
                    <a:pt x="1092" y="2"/>
                  </a:lnTo>
                  <a:lnTo>
                    <a:pt x="1098" y="2"/>
                  </a:lnTo>
                  <a:lnTo>
                    <a:pt x="1098" y="2"/>
                  </a:lnTo>
                  <a:lnTo>
                    <a:pt x="1102" y="2"/>
                  </a:lnTo>
                  <a:lnTo>
                    <a:pt x="1102" y="2"/>
                  </a:lnTo>
                  <a:lnTo>
                    <a:pt x="1104" y="2"/>
                  </a:lnTo>
                  <a:lnTo>
                    <a:pt x="1104" y="2"/>
                  </a:lnTo>
                  <a:lnTo>
                    <a:pt x="1108" y="2"/>
                  </a:lnTo>
                  <a:lnTo>
                    <a:pt x="1108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8" y="0"/>
                  </a:lnTo>
                  <a:lnTo>
                    <a:pt x="1118" y="0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30" y="0"/>
                  </a:lnTo>
                  <a:lnTo>
                    <a:pt x="1130" y="0"/>
                  </a:lnTo>
                  <a:lnTo>
                    <a:pt x="1136" y="0"/>
                  </a:lnTo>
                  <a:lnTo>
                    <a:pt x="1136" y="0"/>
                  </a:lnTo>
                  <a:lnTo>
                    <a:pt x="1140" y="0"/>
                  </a:lnTo>
                  <a:lnTo>
                    <a:pt x="1140" y="0"/>
                  </a:lnTo>
                  <a:lnTo>
                    <a:pt x="1146" y="0"/>
                  </a:lnTo>
                  <a:lnTo>
                    <a:pt x="1146" y="0"/>
                  </a:lnTo>
                  <a:lnTo>
                    <a:pt x="1152" y="0"/>
                  </a:lnTo>
                  <a:lnTo>
                    <a:pt x="1152" y="0"/>
                  </a:lnTo>
                  <a:lnTo>
                    <a:pt x="1156" y="0"/>
                  </a:lnTo>
                  <a:lnTo>
                    <a:pt x="1156" y="0"/>
                  </a:lnTo>
                  <a:lnTo>
                    <a:pt x="1158" y="0"/>
                  </a:lnTo>
                  <a:lnTo>
                    <a:pt x="1158" y="0"/>
                  </a:lnTo>
                  <a:lnTo>
                    <a:pt x="1162" y="0"/>
                  </a:lnTo>
                  <a:lnTo>
                    <a:pt x="1162" y="0"/>
                  </a:lnTo>
                  <a:lnTo>
                    <a:pt x="1166" y="0"/>
                  </a:lnTo>
                  <a:lnTo>
                    <a:pt x="1166" y="0"/>
                  </a:lnTo>
                  <a:lnTo>
                    <a:pt x="1172" y="0"/>
                  </a:lnTo>
                  <a:lnTo>
                    <a:pt x="1172" y="0"/>
                  </a:lnTo>
                  <a:lnTo>
                    <a:pt x="1174" y="0"/>
                  </a:lnTo>
                  <a:lnTo>
                    <a:pt x="1174" y="0"/>
                  </a:lnTo>
                  <a:lnTo>
                    <a:pt x="1178" y="2"/>
                  </a:lnTo>
                  <a:lnTo>
                    <a:pt x="1178" y="2"/>
                  </a:lnTo>
                  <a:lnTo>
                    <a:pt x="1186" y="2"/>
                  </a:lnTo>
                  <a:lnTo>
                    <a:pt x="1186" y="2"/>
                  </a:lnTo>
                  <a:lnTo>
                    <a:pt x="1190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8" y="2"/>
                  </a:lnTo>
                  <a:lnTo>
                    <a:pt x="1198" y="2"/>
                  </a:lnTo>
                  <a:lnTo>
                    <a:pt x="1200" y="0"/>
                  </a:lnTo>
                  <a:lnTo>
                    <a:pt x="1200" y="0"/>
                  </a:lnTo>
                  <a:lnTo>
                    <a:pt x="1206" y="2"/>
                  </a:lnTo>
                  <a:lnTo>
                    <a:pt x="1206" y="2"/>
                  </a:lnTo>
                  <a:lnTo>
                    <a:pt x="1208" y="2"/>
                  </a:lnTo>
                  <a:lnTo>
                    <a:pt x="1208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2" y="2"/>
                  </a:lnTo>
                  <a:lnTo>
                    <a:pt x="1212" y="2"/>
                  </a:lnTo>
                  <a:lnTo>
                    <a:pt x="1218" y="2"/>
                  </a:lnTo>
                  <a:lnTo>
                    <a:pt x="1218" y="2"/>
                  </a:lnTo>
                  <a:lnTo>
                    <a:pt x="1220" y="0"/>
                  </a:lnTo>
                  <a:lnTo>
                    <a:pt x="1220" y="0"/>
                  </a:lnTo>
                  <a:lnTo>
                    <a:pt x="1222" y="0"/>
                  </a:lnTo>
                  <a:lnTo>
                    <a:pt x="1222" y="0"/>
                  </a:lnTo>
                  <a:lnTo>
                    <a:pt x="1224" y="2"/>
                  </a:lnTo>
                  <a:lnTo>
                    <a:pt x="1224" y="2"/>
                  </a:lnTo>
                  <a:lnTo>
                    <a:pt x="1232" y="2"/>
                  </a:lnTo>
                  <a:lnTo>
                    <a:pt x="1232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6" y="2"/>
                  </a:lnTo>
                  <a:lnTo>
                    <a:pt x="1236" y="2"/>
                  </a:lnTo>
                  <a:lnTo>
                    <a:pt x="1240" y="2"/>
                  </a:lnTo>
                  <a:lnTo>
                    <a:pt x="1240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8" y="2"/>
                  </a:lnTo>
                  <a:lnTo>
                    <a:pt x="1248" y="2"/>
                  </a:lnTo>
                  <a:lnTo>
                    <a:pt x="1252" y="4"/>
                  </a:lnTo>
                  <a:lnTo>
                    <a:pt x="1252" y="4"/>
                  </a:lnTo>
                  <a:lnTo>
                    <a:pt x="1254" y="2"/>
                  </a:lnTo>
                  <a:lnTo>
                    <a:pt x="1254" y="2"/>
                  </a:lnTo>
                  <a:lnTo>
                    <a:pt x="1256" y="4"/>
                  </a:lnTo>
                  <a:lnTo>
                    <a:pt x="1256" y="4"/>
                  </a:lnTo>
                  <a:lnTo>
                    <a:pt x="1260" y="4"/>
                  </a:lnTo>
                  <a:lnTo>
                    <a:pt x="1260" y="4"/>
                  </a:lnTo>
                  <a:lnTo>
                    <a:pt x="1260" y="2"/>
                  </a:lnTo>
                  <a:lnTo>
                    <a:pt x="1260" y="2"/>
                  </a:lnTo>
                  <a:lnTo>
                    <a:pt x="1262" y="4"/>
                  </a:lnTo>
                  <a:lnTo>
                    <a:pt x="1262" y="4"/>
                  </a:lnTo>
                  <a:lnTo>
                    <a:pt x="1266" y="2"/>
                  </a:lnTo>
                  <a:lnTo>
                    <a:pt x="1266" y="2"/>
                  </a:lnTo>
                  <a:lnTo>
                    <a:pt x="1268" y="6"/>
                  </a:lnTo>
                  <a:lnTo>
                    <a:pt x="1268" y="6"/>
                  </a:lnTo>
                  <a:lnTo>
                    <a:pt x="1276" y="6"/>
                  </a:lnTo>
                  <a:lnTo>
                    <a:pt x="1276" y="6"/>
                  </a:lnTo>
                  <a:lnTo>
                    <a:pt x="1280" y="6"/>
                  </a:lnTo>
                  <a:lnTo>
                    <a:pt x="1282" y="4"/>
                  </a:lnTo>
                  <a:lnTo>
                    <a:pt x="1282" y="4"/>
                  </a:lnTo>
                  <a:lnTo>
                    <a:pt x="1286" y="4"/>
                  </a:lnTo>
                  <a:lnTo>
                    <a:pt x="1286" y="4"/>
                  </a:lnTo>
                  <a:lnTo>
                    <a:pt x="1288" y="4"/>
                  </a:lnTo>
                  <a:lnTo>
                    <a:pt x="1288" y="4"/>
                  </a:lnTo>
                  <a:lnTo>
                    <a:pt x="1294" y="4"/>
                  </a:lnTo>
                  <a:lnTo>
                    <a:pt x="1294" y="4"/>
                  </a:lnTo>
                  <a:lnTo>
                    <a:pt x="1300" y="2"/>
                  </a:lnTo>
                  <a:lnTo>
                    <a:pt x="1300" y="2"/>
                  </a:lnTo>
                  <a:lnTo>
                    <a:pt x="1302" y="4"/>
                  </a:lnTo>
                  <a:lnTo>
                    <a:pt x="1302" y="4"/>
                  </a:lnTo>
                  <a:lnTo>
                    <a:pt x="1304" y="4"/>
                  </a:lnTo>
                  <a:lnTo>
                    <a:pt x="1304" y="4"/>
                  </a:lnTo>
                  <a:lnTo>
                    <a:pt x="1314" y="2"/>
                  </a:lnTo>
                  <a:lnTo>
                    <a:pt x="1314" y="2"/>
                  </a:lnTo>
                  <a:lnTo>
                    <a:pt x="1318" y="4"/>
                  </a:lnTo>
                  <a:lnTo>
                    <a:pt x="1322" y="2"/>
                  </a:lnTo>
                  <a:lnTo>
                    <a:pt x="1322" y="2"/>
                  </a:lnTo>
                  <a:lnTo>
                    <a:pt x="1324" y="4"/>
                  </a:lnTo>
                  <a:lnTo>
                    <a:pt x="1324" y="4"/>
                  </a:lnTo>
                  <a:lnTo>
                    <a:pt x="1326" y="4"/>
                  </a:lnTo>
                  <a:lnTo>
                    <a:pt x="1326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2" y="4"/>
                  </a:lnTo>
                  <a:lnTo>
                    <a:pt x="1332" y="4"/>
                  </a:lnTo>
                  <a:lnTo>
                    <a:pt x="1336" y="4"/>
                  </a:lnTo>
                  <a:lnTo>
                    <a:pt x="1336" y="4"/>
                  </a:lnTo>
                  <a:lnTo>
                    <a:pt x="1340" y="4"/>
                  </a:lnTo>
                  <a:lnTo>
                    <a:pt x="1344" y="4"/>
                  </a:lnTo>
                  <a:lnTo>
                    <a:pt x="1344" y="4"/>
                  </a:lnTo>
                  <a:lnTo>
                    <a:pt x="1346" y="4"/>
                  </a:lnTo>
                  <a:lnTo>
                    <a:pt x="1346" y="4"/>
                  </a:lnTo>
                  <a:lnTo>
                    <a:pt x="1348" y="4"/>
                  </a:lnTo>
                  <a:lnTo>
                    <a:pt x="1348" y="4"/>
                  </a:lnTo>
                  <a:lnTo>
                    <a:pt x="1352" y="4"/>
                  </a:lnTo>
                  <a:lnTo>
                    <a:pt x="1352" y="4"/>
                  </a:lnTo>
                  <a:lnTo>
                    <a:pt x="1356" y="4"/>
                  </a:lnTo>
                  <a:lnTo>
                    <a:pt x="1356" y="4"/>
                  </a:lnTo>
                  <a:lnTo>
                    <a:pt x="1360" y="4"/>
                  </a:lnTo>
                  <a:lnTo>
                    <a:pt x="1360" y="4"/>
                  </a:lnTo>
                  <a:lnTo>
                    <a:pt x="1362" y="4"/>
                  </a:lnTo>
                  <a:lnTo>
                    <a:pt x="1362" y="4"/>
                  </a:lnTo>
                  <a:lnTo>
                    <a:pt x="1366" y="6"/>
                  </a:lnTo>
                  <a:lnTo>
                    <a:pt x="1366" y="6"/>
                  </a:lnTo>
                  <a:lnTo>
                    <a:pt x="1366" y="8"/>
                  </a:lnTo>
                  <a:lnTo>
                    <a:pt x="1366" y="8"/>
                  </a:lnTo>
                  <a:lnTo>
                    <a:pt x="1368" y="8"/>
                  </a:lnTo>
                  <a:lnTo>
                    <a:pt x="1370" y="8"/>
                  </a:lnTo>
                  <a:lnTo>
                    <a:pt x="1370" y="8"/>
                  </a:lnTo>
                  <a:lnTo>
                    <a:pt x="1374" y="6"/>
                  </a:lnTo>
                  <a:lnTo>
                    <a:pt x="1374" y="6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6" y="4"/>
                  </a:lnTo>
                  <a:lnTo>
                    <a:pt x="1376" y="4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8" y="4"/>
                  </a:lnTo>
                  <a:lnTo>
                    <a:pt x="1378" y="4"/>
                  </a:lnTo>
                  <a:lnTo>
                    <a:pt x="1378" y="6"/>
                  </a:lnTo>
                  <a:lnTo>
                    <a:pt x="1378" y="6"/>
                  </a:lnTo>
                  <a:lnTo>
                    <a:pt x="1384" y="4"/>
                  </a:lnTo>
                  <a:lnTo>
                    <a:pt x="1384" y="4"/>
                  </a:lnTo>
                  <a:lnTo>
                    <a:pt x="1386" y="6"/>
                  </a:lnTo>
                  <a:lnTo>
                    <a:pt x="1386" y="6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90" y="6"/>
                  </a:lnTo>
                  <a:lnTo>
                    <a:pt x="1390" y="6"/>
                  </a:lnTo>
                  <a:lnTo>
                    <a:pt x="1394" y="6"/>
                  </a:lnTo>
                  <a:lnTo>
                    <a:pt x="1394" y="6"/>
                  </a:lnTo>
                  <a:lnTo>
                    <a:pt x="1396" y="6"/>
                  </a:lnTo>
                  <a:lnTo>
                    <a:pt x="1396" y="6"/>
                  </a:lnTo>
                  <a:lnTo>
                    <a:pt x="1398" y="6"/>
                  </a:lnTo>
                  <a:lnTo>
                    <a:pt x="1398" y="6"/>
                  </a:lnTo>
                  <a:lnTo>
                    <a:pt x="1400" y="4"/>
                  </a:lnTo>
                  <a:lnTo>
                    <a:pt x="1400" y="4"/>
                  </a:lnTo>
                  <a:lnTo>
                    <a:pt x="1402" y="6"/>
                  </a:lnTo>
                  <a:lnTo>
                    <a:pt x="1402" y="6"/>
                  </a:lnTo>
                  <a:lnTo>
                    <a:pt x="1402" y="4"/>
                  </a:lnTo>
                  <a:lnTo>
                    <a:pt x="1402" y="4"/>
                  </a:lnTo>
                  <a:lnTo>
                    <a:pt x="1404" y="4"/>
                  </a:lnTo>
                  <a:lnTo>
                    <a:pt x="1404" y="4"/>
                  </a:lnTo>
                  <a:lnTo>
                    <a:pt x="1404" y="6"/>
                  </a:lnTo>
                  <a:lnTo>
                    <a:pt x="1404" y="6"/>
                  </a:lnTo>
                  <a:lnTo>
                    <a:pt x="1406" y="4"/>
                  </a:lnTo>
                  <a:lnTo>
                    <a:pt x="1406" y="4"/>
                  </a:lnTo>
                  <a:lnTo>
                    <a:pt x="1412" y="6"/>
                  </a:lnTo>
                  <a:lnTo>
                    <a:pt x="1412" y="6"/>
                  </a:lnTo>
                  <a:lnTo>
                    <a:pt x="1414" y="6"/>
                  </a:lnTo>
                  <a:lnTo>
                    <a:pt x="1414" y="6"/>
                  </a:lnTo>
                  <a:lnTo>
                    <a:pt x="1416" y="6"/>
                  </a:lnTo>
                  <a:lnTo>
                    <a:pt x="1416" y="6"/>
                  </a:lnTo>
                  <a:lnTo>
                    <a:pt x="1420" y="4"/>
                  </a:lnTo>
                  <a:lnTo>
                    <a:pt x="1420" y="4"/>
                  </a:lnTo>
                  <a:lnTo>
                    <a:pt x="1428" y="4"/>
                  </a:lnTo>
                  <a:lnTo>
                    <a:pt x="1428" y="4"/>
                  </a:lnTo>
                  <a:lnTo>
                    <a:pt x="1432" y="4"/>
                  </a:lnTo>
                  <a:lnTo>
                    <a:pt x="1432" y="4"/>
                  </a:lnTo>
                  <a:lnTo>
                    <a:pt x="1434" y="6"/>
                  </a:lnTo>
                  <a:lnTo>
                    <a:pt x="1434" y="6"/>
                  </a:lnTo>
                  <a:lnTo>
                    <a:pt x="1436" y="6"/>
                  </a:lnTo>
                  <a:lnTo>
                    <a:pt x="1436" y="6"/>
                  </a:lnTo>
                  <a:lnTo>
                    <a:pt x="1438" y="6"/>
                  </a:lnTo>
                  <a:lnTo>
                    <a:pt x="1438" y="6"/>
                  </a:lnTo>
                  <a:lnTo>
                    <a:pt x="1440" y="6"/>
                  </a:lnTo>
                  <a:lnTo>
                    <a:pt x="1440" y="6"/>
                  </a:lnTo>
                  <a:lnTo>
                    <a:pt x="1444" y="6"/>
                  </a:lnTo>
                  <a:lnTo>
                    <a:pt x="1444" y="6"/>
                  </a:lnTo>
                  <a:lnTo>
                    <a:pt x="1446" y="6"/>
                  </a:lnTo>
                  <a:lnTo>
                    <a:pt x="1446" y="6"/>
                  </a:lnTo>
                  <a:lnTo>
                    <a:pt x="1450" y="6"/>
                  </a:lnTo>
                  <a:lnTo>
                    <a:pt x="1450" y="6"/>
                  </a:lnTo>
                  <a:lnTo>
                    <a:pt x="1452" y="6"/>
                  </a:lnTo>
                  <a:lnTo>
                    <a:pt x="1452" y="6"/>
                  </a:lnTo>
                  <a:lnTo>
                    <a:pt x="1454" y="4"/>
                  </a:lnTo>
                  <a:lnTo>
                    <a:pt x="1454" y="4"/>
                  </a:lnTo>
                  <a:lnTo>
                    <a:pt x="1456" y="4"/>
                  </a:lnTo>
                  <a:lnTo>
                    <a:pt x="1456" y="4"/>
                  </a:lnTo>
                  <a:lnTo>
                    <a:pt x="1462" y="4"/>
                  </a:lnTo>
                  <a:lnTo>
                    <a:pt x="1462" y="4"/>
                  </a:lnTo>
                  <a:lnTo>
                    <a:pt x="1464" y="4"/>
                  </a:lnTo>
                  <a:lnTo>
                    <a:pt x="1464" y="4"/>
                  </a:lnTo>
                  <a:lnTo>
                    <a:pt x="1468" y="4"/>
                  </a:lnTo>
                  <a:lnTo>
                    <a:pt x="1468" y="4"/>
                  </a:lnTo>
                  <a:lnTo>
                    <a:pt x="1472" y="4"/>
                  </a:lnTo>
                  <a:lnTo>
                    <a:pt x="1472" y="4"/>
                  </a:lnTo>
                  <a:lnTo>
                    <a:pt x="1476" y="4"/>
                  </a:lnTo>
                  <a:lnTo>
                    <a:pt x="1476" y="4"/>
                  </a:lnTo>
                  <a:lnTo>
                    <a:pt x="1480" y="4"/>
                  </a:lnTo>
                  <a:lnTo>
                    <a:pt x="1480" y="4"/>
                  </a:lnTo>
                  <a:lnTo>
                    <a:pt x="1484" y="6"/>
                  </a:lnTo>
                  <a:lnTo>
                    <a:pt x="1484" y="6"/>
                  </a:lnTo>
                  <a:lnTo>
                    <a:pt x="1486" y="6"/>
                  </a:lnTo>
                  <a:lnTo>
                    <a:pt x="1486" y="6"/>
                  </a:lnTo>
                  <a:lnTo>
                    <a:pt x="1488" y="6"/>
                  </a:lnTo>
                  <a:lnTo>
                    <a:pt x="1488" y="6"/>
                  </a:lnTo>
                  <a:lnTo>
                    <a:pt x="1492" y="4"/>
                  </a:lnTo>
                  <a:lnTo>
                    <a:pt x="1492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500" y="4"/>
                  </a:lnTo>
                  <a:lnTo>
                    <a:pt x="1500" y="4"/>
                  </a:lnTo>
                  <a:lnTo>
                    <a:pt x="1504" y="4"/>
                  </a:lnTo>
                  <a:lnTo>
                    <a:pt x="1504" y="4"/>
                  </a:lnTo>
                  <a:lnTo>
                    <a:pt x="1506" y="4"/>
                  </a:lnTo>
                  <a:lnTo>
                    <a:pt x="1506" y="4"/>
                  </a:lnTo>
                  <a:lnTo>
                    <a:pt x="1512" y="4"/>
                  </a:lnTo>
                  <a:lnTo>
                    <a:pt x="1512" y="4"/>
                  </a:lnTo>
                  <a:lnTo>
                    <a:pt x="1514" y="6"/>
                  </a:lnTo>
                  <a:lnTo>
                    <a:pt x="1514" y="6"/>
                  </a:lnTo>
                  <a:lnTo>
                    <a:pt x="1520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8" y="4"/>
                  </a:lnTo>
                  <a:lnTo>
                    <a:pt x="1528" y="4"/>
                  </a:lnTo>
                  <a:lnTo>
                    <a:pt x="1532" y="4"/>
                  </a:lnTo>
                  <a:lnTo>
                    <a:pt x="1532" y="4"/>
                  </a:lnTo>
                  <a:lnTo>
                    <a:pt x="1540" y="4"/>
                  </a:lnTo>
                  <a:lnTo>
                    <a:pt x="1540" y="4"/>
                  </a:lnTo>
                  <a:lnTo>
                    <a:pt x="1542" y="4"/>
                  </a:lnTo>
                  <a:lnTo>
                    <a:pt x="1542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50" y="6"/>
                  </a:lnTo>
                  <a:lnTo>
                    <a:pt x="1550" y="6"/>
                  </a:lnTo>
                  <a:lnTo>
                    <a:pt x="1556" y="4"/>
                  </a:lnTo>
                  <a:lnTo>
                    <a:pt x="1556" y="4"/>
                  </a:lnTo>
                  <a:lnTo>
                    <a:pt x="1560" y="6"/>
                  </a:lnTo>
                  <a:lnTo>
                    <a:pt x="1560" y="6"/>
                  </a:lnTo>
                  <a:lnTo>
                    <a:pt x="1564" y="4"/>
                  </a:lnTo>
                  <a:lnTo>
                    <a:pt x="1568" y="6"/>
                  </a:lnTo>
                  <a:lnTo>
                    <a:pt x="1568" y="6"/>
                  </a:lnTo>
                  <a:lnTo>
                    <a:pt x="1574" y="4"/>
                  </a:lnTo>
                  <a:lnTo>
                    <a:pt x="1574" y="4"/>
                  </a:lnTo>
                  <a:lnTo>
                    <a:pt x="1576" y="6"/>
                  </a:lnTo>
                  <a:lnTo>
                    <a:pt x="1576" y="6"/>
                  </a:lnTo>
                  <a:lnTo>
                    <a:pt x="1578" y="4"/>
                  </a:lnTo>
                  <a:lnTo>
                    <a:pt x="1578" y="4"/>
                  </a:lnTo>
                  <a:lnTo>
                    <a:pt x="1586" y="6"/>
                  </a:lnTo>
                  <a:lnTo>
                    <a:pt x="1586" y="6"/>
                  </a:lnTo>
                  <a:lnTo>
                    <a:pt x="1588" y="6"/>
                  </a:lnTo>
                  <a:lnTo>
                    <a:pt x="1588" y="6"/>
                  </a:lnTo>
                  <a:lnTo>
                    <a:pt x="1592" y="6"/>
                  </a:lnTo>
                  <a:lnTo>
                    <a:pt x="1592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6" y="4"/>
                  </a:lnTo>
                  <a:lnTo>
                    <a:pt x="1596" y="4"/>
                  </a:lnTo>
                  <a:lnTo>
                    <a:pt x="1602" y="4"/>
                  </a:lnTo>
                  <a:lnTo>
                    <a:pt x="1602" y="4"/>
                  </a:lnTo>
                  <a:lnTo>
                    <a:pt x="1608" y="4"/>
                  </a:lnTo>
                  <a:lnTo>
                    <a:pt x="1608" y="4"/>
                  </a:lnTo>
                  <a:lnTo>
                    <a:pt x="1610" y="4"/>
                  </a:lnTo>
                  <a:lnTo>
                    <a:pt x="1610" y="4"/>
                  </a:lnTo>
                  <a:lnTo>
                    <a:pt x="1612" y="4"/>
                  </a:lnTo>
                  <a:lnTo>
                    <a:pt x="1612" y="4"/>
                  </a:lnTo>
                  <a:lnTo>
                    <a:pt x="1616" y="4"/>
                  </a:lnTo>
                  <a:lnTo>
                    <a:pt x="1616" y="4"/>
                  </a:lnTo>
                  <a:lnTo>
                    <a:pt x="1618" y="4"/>
                  </a:lnTo>
                  <a:lnTo>
                    <a:pt x="1618" y="4"/>
                  </a:lnTo>
                  <a:lnTo>
                    <a:pt x="1624" y="4"/>
                  </a:lnTo>
                  <a:lnTo>
                    <a:pt x="1624" y="4"/>
                  </a:lnTo>
                  <a:lnTo>
                    <a:pt x="1626" y="4"/>
                  </a:lnTo>
                  <a:lnTo>
                    <a:pt x="1626" y="4"/>
                  </a:lnTo>
                  <a:lnTo>
                    <a:pt x="1628" y="4"/>
                  </a:lnTo>
                  <a:lnTo>
                    <a:pt x="1628" y="4"/>
                  </a:lnTo>
                  <a:lnTo>
                    <a:pt x="1632" y="4"/>
                  </a:lnTo>
                  <a:lnTo>
                    <a:pt x="1632" y="4"/>
                  </a:lnTo>
                  <a:lnTo>
                    <a:pt x="1634" y="4"/>
                  </a:lnTo>
                  <a:lnTo>
                    <a:pt x="1634" y="4"/>
                  </a:lnTo>
                  <a:lnTo>
                    <a:pt x="1640" y="4"/>
                  </a:lnTo>
                  <a:lnTo>
                    <a:pt x="1640" y="4"/>
                  </a:lnTo>
                  <a:lnTo>
                    <a:pt x="1642" y="4"/>
                  </a:lnTo>
                  <a:lnTo>
                    <a:pt x="1642" y="4"/>
                  </a:lnTo>
                  <a:lnTo>
                    <a:pt x="1644" y="4"/>
                  </a:lnTo>
                  <a:lnTo>
                    <a:pt x="1644" y="4"/>
                  </a:lnTo>
                  <a:lnTo>
                    <a:pt x="1648" y="4"/>
                  </a:lnTo>
                  <a:lnTo>
                    <a:pt x="1648" y="4"/>
                  </a:lnTo>
                  <a:lnTo>
                    <a:pt x="1650" y="4"/>
                  </a:lnTo>
                  <a:lnTo>
                    <a:pt x="1650" y="4"/>
                  </a:lnTo>
                  <a:lnTo>
                    <a:pt x="1656" y="4"/>
                  </a:lnTo>
                  <a:lnTo>
                    <a:pt x="1656" y="4"/>
                  </a:lnTo>
                  <a:lnTo>
                    <a:pt x="1658" y="4"/>
                  </a:lnTo>
                  <a:lnTo>
                    <a:pt x="1658" y="4"/>
                  </a:lnTo>
                  <a:lnTo>
                    <a:pt x="1662" y="4"/>
                  </a:lnTo>
                  <a:lnTo>
                    <a:pt x="1662" y="4"/>
                  </a:lnTo>
                  <a:lnTo>
                    <a:pt x="1664" y="4"/>
                  </a:lnTo>
                  <a:lnTo>
                    <a:pt x="1664" y="4"/>
                  </a:lnTo>
                  <a:lnTo>
                    <a:pt x="1668" y="4"/>
                  </a:lnTo>
                  <a:lnTo>
                    <a:pt x="1668" y="4"/>
                  </a:lnTo>
                  <a:lnTo>
                    <a:pt x="1670" y="4"/>
                  </a:lnTo>
                  <a:lnTo>
                    <a:pt x="1670" y="4"/>
                  </a:lnTo>
                  <a:lnTo>
                    <a:pt x="1680" y="4"/>
                  </a:lnTo>
                  <a:lnTo>
                    <a:pt x="1680" y="4"/>
                  </a:lnTo>
                  <a:lnTo>
                    <a:pt x="1688" y="6"/>
                  </a:lnTo>
                  <a:lnTo>
                    <a:pt x="1688" y="6"/>
                  </a:lnTo>
                  <a:lnTo>
                    <a:pt x="1690" y="6"/>
                  </a:lnTo>
                  <a:lnTo>
                    <a:pt x="1690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6" y="4"/>
                  </a:lnTo>
                  <a:lnTo>
                    <a:pt x="1696" y="4"/>
                  </a:lnTo>
                  <a:lnTo>
                    <a:pt x="1702" y="6"/>
                  </a:lnTo>
                  <a:lnTo>
                    <a:pt x="1702" y="6"/>
                  </a:lnTo>
                  <a:lnTo>
                    <a:pt x="1704" y="8"/>
                  </a:lnTo>
                  <a:lnTo>
                    <a:pt x="1704" y="8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10" y="6"/>
                  </a:lnTo>
                  <a:lnTo>
                    <a:pt x="1710" y="6"/>
                  </a:lnTo>
                  <a:lnTo>
                    <a:pt x="1712" y="8"/>
                  </a:lnTo>
                  <a:lnTo>
                    <a:pt x="1712" y="8"/>
                  </a:lnTo>
                  <a:lnTo>
                    <a:pt x="1714" y="6"/>
                  </a:lnTo>
                  <a:lnTo>
                    <a:pt x="1718" y="6"/>
                  </a:lnTo>
                  <a:lnTo>
                    <a:pt x="1718" y="6"/>
                  </a:lnTo>
                  <a:lnTo>
                    <a:pt x="1722" y="6"/>
                  </a:lnTo>
                  <a:lnTo>
                    <a:pt x="1722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6" y="8"/>
                  </a:lnTo>
                  <a:lnTo>
                    <a:pt x="1726" y="8"/>
                  </a:lnTo>
                  <a:lnTo>
                    <a:pt x="1728" y="8"/>
                  </a:lnTo>
                  <a:lnTo>
                    <a:pt x="1730" y="6"/>
                  </a:lnTo>
                  <a:lnTo>
                    <a:pt x="1730" y="6"/>
                  </a:lnTo>
                  <a:lnTo>
                    <a:pt x="1734" y="6"/>
                  </a:lnTo>
                  <a:lnTo>
                    <a:pt x="1734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8" y="6"/>
                  </a:lnTo>
                  <a:lnTo>
                    <a:pt x="1738" y="6"/>
                  </a:lnTo>
                  <a:lnTo>
                    <a:pt x="1750" y="4"/>
                  </a:lnTo>
                  <a:lnTo>
                    <a:pt x="1750" y="4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8" y="6"/>
                  </a:lnTo>
                  <a:lnTo>
                    <a:pt x="1758" y="6"/>
                  </a:lnTo>
                  <a:lnTo>
                    <a:pt x="1762" y="6"/>
                  </a:lnTo>
                  <a:lnTo>
                    <a:pt x="1762" y="6"/>
                  </a:lnTo>
                  <a:lnTo>
                    <a:pt x="1764" y="4"/>
                  </a:lnTo>
                  <a:lnTo>
                    <a:pt x="1764" y="4"/>
                  </a:lnTo>
                  <a:lnTo>
                    <a:pt x="1766" y="6"/>
                  </a:lnTo>
                  <a:lnTo>
                    <a:pt x="1766" y="6"/>
                  </a:lnTo>
                  <a:lnTo>
                    <a:pt x="1770" y="4"/>
                  </a:lnTo>
                  <a:lnTo>
                    <a:pt x="1770" y="4"/>
                  </a:lnTo>
                  <a:lnTo>
                    <a:pt x="1772" y="6"/>
                  </a:lnTo>
                  <a:lnTo>
                    <a:pt x="1772" y="6"/>
                  </a:lnTo>
                  <a:lnTo>
                    <a:pt x="1776" y="4"/>
                  </a:lnTo>
                  <a:lnTo>
                    <a:pt x="1776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4" y="6"/>
                  </a:lnTo>
                  <a:lnTo>
                    <a:pt x="1784" y="6"/>
                  </a:lnTo>
                  <a:lnTo>
                    <a:pt x="1792" y="6"/>
                  </a:lnTo>
                  <a:lnTo>
                    <a:pt x="1792" y="6"/>
                  </a:lnTo>
                  <a:lnTo>
                    <a:pt x="1794" y="4"/>
                  </a:lnTo>
                  <a:lnTo>
                    <a:pt x="1794" y="4"/>
                  </a:lnTo>
                  <a:lnTo>
                    <a:pt x="1798" y="6"/>
                  </a:lnTo>
                  <a:lnTo>
                    <a:pt x="1798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2" y="4"/>
                  </a:lnTo>
                  <a:lnTo>
                    <a:pt x="1802" y="4"/>
                  </a:lnTo>
                  <a:lnTo>
                    <a:pt x="1802" y="6"/>
                  </a:lnTo>
                  <a:lnTo>
                    <a:pt x="1802" y="6"/>
                  </a:lnTo>
                  <a:lnTo>
                    <a:pt x="1804" y="4"/>
                  </a:lnTo>
                  <a:lnTo>
                    <a:pt x="1804" y="4"/>
                  </a:lnTo>
                  <a:lnTo>
                    <a:pt x="1804" y="6"/>
                  </a:lnTo>
                  <a:lnTo>
                    <a:pt x="1804" y="6"/>
                  </a:lnTo>
                  <a:lnTo>
                    <a:pt x="1812" y="6"/>
                  </a:lnTo>
                  <a:lnTo>
                    <a:pt x="1812" y="6"/>
                  </a:lnTo>
                  <a:lnTo>
                    <a:pt x="1814" y="6"/>
                  </a:lnTo>
                  <a:lnTo>
                    <a:pt x="1814" y="6"/>
                  </a:lnTo>
                  <a:lnTo>
                    <a:pt x="1816" y="6"/>
                  </a:lnTo>
                  <a:lnTo>
                    <a:pt x="1816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4" y="6"/>
                  </a:lnTo>
                  <a:lnTo>
                    <a:pt x="1824" y="6"/>
                  </a:lnTo>
                  <a:lnTo>
                    <a:pt x="1826" y="6"/>
                  </a:lnTo>
                  <a:lnTo>
                    <a:pt x="1826" y="6"/>
                  </a:lnTo>
                  <a:lnTo>
                    <a:pt x="1826" y="8"/>
                  </a:lnTo>
                  <a:lnTo>
                    <a:pt x="1826" y="8"/>
                  </a:lnTo>
                  <a:lnTo>
                    <a:pt x="1828" y="8"/>
                  </a:lnTo>
                  <a:lnTo>
                    <a:pt x="1828" y="8"/>
                  </a:lnTo>
                  <a:lnTo>
                    <a:pt x="1832" y="8"/>
                  </a:lnTo>
                  <a:lnTo>
                    <a:pt x="1832" y="8"/>
                  </a:lnTo>
                  <a:lnTo>
                    <a:pt x="1836" y="6"/>
                  </a:lnTo>
                  <a:lnTo>
                    <a:pt x="1836" y="6"/>
                  </a:lnTo>
                  <a:lnTo>
                    <a:pt x="1838" y="6"/>
                  </a:lnTo>
                  <a:lnTo>
                    <a:pt x="1838" y="6"/>
                  </a:lnTo>
                  <a:lnTo>
                    <a:pt x="1840" y="6"/>
                  </a:lnTo>
                  <a:lnTo>
                    <a:pt x="1840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4" y="6"/>
                  </a:lnTo>
                  <a:lnTo>
                    <a:pt x="1844" y="6"/>
                  </a:lnTo>
                  <a:lnTo>
                    <a:pt x="1846" y="6"/>
                  </a:lnTo>
                  <a:lnTo>
                    <a:pt x="1846" y="6"/>
                  </a:lnTo>
                  <a:lnTo>
                    <a:pt x="1848" y="6"/>
                  </a:lnTo>
                  <a:lnTo>
                    <a:pt x="1848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2" y="6"/>
                  </a:lnTo>
                  <a:lnTo>
                    <a:pt x="1852" y="6"/>
                  </a:lnTo>
                  <a:lnTo>
                    <a:pt x="1854" y="6"/>
                  </a:lnTo>
                  <a:lnTo>
                    <a:pt x="1854" y="6"/>
                  </a:lnTo>
                  <a:lnTo>
                    <a:pt x="1858" y="6"/>
                  </a:lnTo>
                  <a:lnTo>
                    <a:pt x="1858" y="6"/>
                  </a:lnTo>
                  <a:lnTo>
                    <a:pt x="1860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6" y="6"/>
                  </a:lnTo>
                  <a:lnTo>
                    <a:pt x="1866" y="6"/>
                  </a:lnTo>
                  <a:lnTo>
                    <a:pt x="1872" y="6"/>
                  </a:lnTo>
                  <a:lnTo>
                    <a:pt x="1872" y="6"/>
                  </a:lnTo>
                  <a:lnTo>
                    <a:pt x="1880" y="6"/>
                  </a:lnTo>
                  <a:lnTo>
                    <a:pt x="1880" y="6"/>
                  </a:lnTo>
                  <a:lnTo>
                    <a:pt x="1882" y="6"/>
                  </a:lnTo>
                  <a:lnTo>
                    <a:pt x="1882" y="6"/>
                  </a:lnTo>
                  <a:lnTo>
                    <a:pt x="1888" y="6"/>
                  </a:lnTo>
                  <a:lnTo>
                    <a:pt x="1888" y="6"/>
                  </a:lnTo>
                  <a:lnTo>
                    <a:pt x="1892" y="6"/>
                  </a:lnTo>
                  <a:lnTo>
                    <a:pt x="1892" y="6"/>
                  </a:lnTo>
                  <a:lnTo>
                    <a:pt x="1896" y="6"/>
                  </a:lnTo>
                  <a:lnTo>
                    <a:pt x="1896" y="6"/>
                  </a:lnTo>
                  <a:lnTo>
                    <a:pt x="1898" y="6"/>
                  </a:lnTo>
                  <a:lnTo>
                    <a:pt x="1898" y="6"/>
                  </a:lnTo>
                  <a:lnTo>
                    <a:pt x="1902" y="4"/>
                  </a:lnTo>
                  <a:lnTo>
                    <a:pt x="1902" y="4"/>
                  </a:lnTo>
                  <a:lnTo>
                    <a:pt x="1906" y="6"/>
                  </a:lnTo>
                  <a:lnTo>
                    <a:pt x="1906" y="6"/>
                  </a:lnTo>
                  <a:lnTo>
                    <a:pt x="1914" y="4"/>
                  </a:lnTo>
                  <a:lnTo>
                    <a:pt x="1914" y="4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8" y="8"/>
                  </a:lnTo>
                  <a:lnTo>
                    <a:pt x="1918" y="8"/>
                  </a:lnTo>
                  <a:lnTo>
                    <a:pt x="1922" y="8"/>
                  </a:lnTo>
                  <a:lnTo>
                    <a:pt x="1926" y="8"/>
                  </a:lnTo>
                  <a:lnTo>
                    <a:pt x="1926" y="8"/>
                  </a:lnTo>
                  <a:lnTo>
                    <a:pt x="1928" y="10"/>
                  </a:lnTo>
                  <a:lnTo>
                    <a:pt x="1928" y="10"/>
                  </a:lnTo>
                  <a:lnTo>
                    <a:pt x="1934" y="8"/>
                  </a:lnTo>
                  <a:lnTo>
                    <a:pt x="1934" y="8"/>
                  </a:lnTo>
                  <a:lnTo>
                    <a:pt x="1944" y="6"/>
                  </a:lnTo>
                  <a:lnTo>
                    <a:pt x="1944" y="6"/>
                  </a:lnTo>
                  <a:lnTo>
                    <a:pt x="1946" y="6"/>
                  </a:lnTo>
                  <a:lnTo>
                    <a:pt x="1946" y="6"/>
                  </a:lnTo>
                  <a:lnTo>
                    <a:pt x="1948" y="4"/>
                  </a:lnTo>
                  <a:lnTo>
                    <a:pt x="1948" y="4"/>
                  </a:lnTo>
                  <a:lnTo>
                    <a:pt x="1950" y="4"/>
                  </a:lnTo>
                  <a:lnTo>
                    <a:pt x="1950" y="4"/>
                  </a:lnTo>
                  <a:lnTo>
                    <a:pt x="1950" y="6"/>
                  </a:lnTo>
                  <a:lnTo>
                    <a:pt x="1950" y="6"/>
                  </a:lnTo>
                  <a:lnTo>
                    <a:pt x="1954" y="6"/>
                  </a:lnTo>
                  <a:lnTo>
                    <a:pt x="1954" y="6"/>
                  </a:lnTo>
                  <a:lnTo>
                    <a:pt x="1960" y="6"/>
                  </a:lnTo>
                  <a:lnTo>
                    <a:pt x="1960" y="6"/>
                  </a:lnTo>
                  <a:lnTo>
                    <a:pt x="1960" y="4"/>
                  </a:lnTo>
                  <a:lnTo>
                    <a:pt x="1960" y="4"/>
                  </a:lnTo>
                  <a:lnTo>
                    <a:pt x="1962" y="4"/>
                  </a:lnTo>
                  <a:lnTo>
                    <a:pt x="1962" y="4"/>
                  </a:lnTo>
                  <a:lnTo>
                    <a:pt x="1968" y="6"/>
                  </a:lnTo>
                  <a:lnTo>
                    <a:pt x="1968" y="6"/>
                  </a:lnTo>
                  <a:lnTo>
                    <a:pt x="1970" y="6"/>
                  </a:lnTo>
                  <a:lnTo>
                    <a:pt x="1970" y="6"/>
                  </a:lnTo>
                  <a:lnTo>
                    <a:pt x="1972" y="6"/>
                  </a:lnTo>
                  <a:lnTo>
                    <a:pt x="1972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6" y="6"/>
                  </a:lnTo>
                  <a:lnTo>
                    <a:pt x="1976" y="6"/>
                  </a:lnTo>
                  <a:lnTo>
                    <a:pt x="1978" y="8"/>
                  </a:lnTo>
                  <a:lnTo>
                    <a:pt x="1978" y="8"/>
                  </a:lnTo>
                  <a:lnTo>
                    <a:pt x="1978" y="6"/>
                  </a:lnTo>
                  <a:lnTo>
                    <a:pt x="1978" y="6"/>
                  </a:lnTo>
                  <a:lnTo>
                    <a:pt x="1982" y="6"/>
                  </a:lnTo>
                  <a:lnTo>
                    <a:pt x="1982" y="6"/>
                  </a:lnTo>
                  <a:lnTo>
                    <a:pt x="1986" y="8"/>
                  </a:lnTo>
                  <a:lnTo>
                    <a:pt x="1986" y="8"/>
                  </a:lnTo>
                  <a:lnTo>
                    <a:pt x="1994" y="8"/>
                  </a:lnTo>
                  <a:lnTo>
                    <a:pt x="1994" y="8"/>
                  </a:lnTo>
                  <a:lnTo>
                    <a:pt x="1996" y="6"/>
                  </a:lnTo>
                  <a:lnTo>
                    <a:pt x="1996" y="6"/>
                  </a:lnTo>
                  <a:lnTo>
                    <a:pt x="2000" y="6"/>
                  </a:lnTo>
                  <a:lnTo>
                    <a:pt x="2000" y="6"/>
                  </a:lnTo>
                  <a:lnTo>
                    <a:pt x="2002" y="4"/>
                  </a:lnTo>
                  <a:lnTo>
                    <a:pt x="2002" y="4"/>
                  </a:lnTo>
                  <a:lnTo>
                    <a:pt x="2010" y="4"/>
                  </a:lnTo>
                  <a:lnTo>
                    <a:pt x="2010" y="4"/>
                  </a:lnTo>
                  <a:lnTo>
                    <a:pt x="2012" y="4"/>
                  </a:lnTo>
                  <a:lnTo>
                    <a:pt x="2012" y="4"/>
                  </a:lnTo>
                  <a:lnTo>
                    <a:pt x="2014" y="4"/>
                  </a:lnTo>
                  <a:lnTo>
                    <a:pt x="2014" y="4"/>
                  </a:lnTo>
                  <a:lnTo>
                    <a:pt x="2016" y="4"/>
                  </a:lnTo>
                  <a:lnTo>
                    <a:pt x="2016" y="4"/>
                  </a:lnTo>
                  <a:lnTo>
                    <a:pt x="2018" y="4"/>
                  </a:lnTo>
                  <a:lnTo>
                    <a:pt x="2018" y="4"/>
                  </a:lnTo>
                  <a:lnTo>
                    <a:pt x="2032" y="4"/>
                  </a:lnTo>
                  <a:lnTo>
                    <a:pt x="2032" y="4"/>
                  </a:lnTo>
                  <a:lnTo>
                    <a:pt x="2040" y="4"/>
                  </a:lnTo>
                  <a:lnTo>
                    <a:pt x="2040" y="4"/>
                  </a:lnTo>
                  <a:lnTo>
                    <a:pt x="2050" y="4"/>
                  </a:lnTo>
                  <a:lnTo>
                    <a:pt x="2050" y="4"/>
                  </a:lnTo>
                  <a:lnTo>
                    <a:pt x="2052" y="4"/>
                  </a:lnTo>
                  <a:lnTo>
                    <a:pt x="2052" y="4"/>
                  </a:lnTo>
                  <a:lnTo>
                    <a:pt x="2054" y="4"/>
                  </a:lnTo>
                  <a:lnTo>
                    <a:pt x="2054" y="4"/>
                  </a:lnTo>
                  <a:lnTo>
                    <a:pt x="2058" y="4"/>
                  </a:lnTo>
                  <a:lnTo>
                    <a:pt x="2058" y="4"/>
                  </a:lnTo>
                  <a:lnTo>
                    <a:pt x="2060" y="4"/>
                  </a:lnTo>
                  <a:lnTo>
                    <a:pt x="2060" y="4"/>
                  </a:lnTo>
                  <a:lnTo>
                    <a:pt x="2066" y="4"/>
                  </a:lnTo>
                  <a:lnTo>
                    <a:pt x="2066" y="4"/>
                  </a:lnTo>
                  <a:lnTo>
                    <a:pt x="2070" y="4"/>
                  </a:lnTo>
                  <a:lnTo>
                    <a:pt x="2070" y="4"/>
                  </a:lnTo>
                  <a:lnTo>
                    <a:pt x="2072" y="4"/>
                  </a:lnTo>
                  <a:lnTo>
                    <a:pt x="2072" y="4"/>
                  </a:lnTo>
                  <a:lnTo>
                    <a:pt x="2074" y="6"/>
                  </a:lnTo>
                  <a:lnTo>
                    <a:pt x="2074" y="6"/>
                  </a:lnTo>
                  <a:lnTo>
                    <a:pt x="2080" y="4"/>
                  </a:lnTo>
                  <a:lnTo>
                    <a:pt x="2080" y="4"/>
                  </a:lnTo>
                  <a:lnTo>
                    <a:pt x="2086" y="4"/>
                  </a:lnTo>
                  <a:lnTo>
                    <a:pt x="2086" y="4"/>
                  </a:lnTo>
                  <a:lnTo>
                    <a:pt x="2088" y="4"/>
                  </a:lnTo>
                  <a:lnTo>
                    <a:pt x="2088" y="4"/>
                  </a:lnTo>
                  <a:lnTo>
                    <a:pt x="2092" y="4"/>
                  </a:lnTo>
                  <a:lnTo>
                    <a:pt x="2092" y="4"/>
                  </a:lnTo>
                  <a:lnTo>
                    <a:pt x="2096" y="4"/>
                  </a:lnTo>
                  <a:lnTo>
                    <a:pt x="2096" y="4"/>
                  </a:lnTo>
                  <a:lnTo>
                    <a:pt x="2098" y="4"/>
                  </a:lnTo>
                  <a:lnTo>
                    <a:pt x="2098" y="4"/>
                  </a:lnTo>
                  <a:lnTo>
                    <a:pt x="2106" y="4"/>
                  </a:lnTo>
                  <a:lnTo>
                    <a:pt x="2106" y="4"/>
                  </a:lnTo>
                  <a:lnTo>
                    <a:pt x="2108" y="4"/>
                  </a:lnTo>
                  <a:lnTo>
                    <a:pt x="2108" y="4"/>
                  </a:lnTo>
                  <a:lnTo>
                    <a:pt x="2114" y="4"/>
                  </a:lnTo>
                  <a:lnTo>
                    <a:pt x="2114" y="4"/>
                  </a:lnTo>
                  <a:lnTo>
                    <a:pt x="2116" y="4"/>
                  </a:lnTo>
                  <a:lnTo>
                    <a:pt x="2116" y="4"/>
                  </a:lnTo>
                  <a:lnTo>
                    <a:pt x="2118" y="4"/>
                  </a:lnTo>
                  <a:lnTo>
                    <a:pt x="2118" y="4"/>
                  </a:lnTo>
                  <a:lnTo>
                    <a:pt x="2124" y="4"/>
                  </a:lnTo>
                  <a:lnTo>
                    <a:pt x="2124" y="4"/>
                  </a:lnTo>
                  <a:lnTo>
                    <a:pt x="2132" y="4"/>
                  </a:lnTo>
                  <a:lnTo>
                    <a:pt x="2132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8" y="4"/>
                  </a:lnTo>
                  <a:lnTo>
                    <a:pt x="2138" y="4"/>
                  </a:lnTo>
                  <a:lnTo>
                    <a:pt x="2144" y="4"/>
                  </a:lnTo>
                  <a:lnTo>
                    <a:pt x="2144" y="4"/>
                  </a:lnTo>
                  <a:lnTo>
                    <a:pt x="2146" y="4"/>
                  </a:lnTo>
                  <a:lnTo>
                    <a:pt x="2146" y="4"/>
                  </a:lnTo>
                  <a:lnTo>
                    <a:pt x="2150" y="4"/>
                  </a:lnTo>
                  <a:lnTo>
                    <a:pt x="2150" y="4"/>
                  </a:lnTo>
                  <a:lnTo>
                    <a:pt x="2154" y="4"/>
                  </a:lnTo>
                  <a:lnTo>
                    <a:pt x="2154" y="4"/>
                  </a:lnTo>
                  <a:lnTo>
                    <a:pt x="2156" y="4"/>
                  </a:lnTo>
                  <a:lnTo>
                    <a:pt x="2156" y="4"/>
                  </a:lnTo>
                  <a:lnTo>
                    <a:pt x="2160" y="4"/>
                  </a:lnTo>
                  <a:lnTo>
                    <a:pt x="2160" y="4"/>
                  </a:lnTo>
                  <a:lnTo>
                    <a:pt x="2164" y="4"/>
                  </a:lnTo>
                  <a:lnTo>
                    <a:pt x="2164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72" y="4"/>
                  </a:lnTo>
                  <a:lnTo>
                    <a:pt x="2172" y="4"/>
                  </a:lnTo>
                  <a:lnTo>
                    <a:pt x="2178" y="4"/>
                  </a:lnTo>
                  <a:lnTo>
                    <a:pt x="2178" y="4"/>
                  </a:lnTo>
                  <a:lnTo>
                    <a:pt x="2182" y="4"/>
                  </a:lnTo>
                  <a:lnTo>
                    <a:pt x="2182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8" y="4"/>
                  </a:lnTo>
                  <a:lnTo>
                    <a:pt x="2188" y="4"/>
                  </a:lnTo>
                  <a:lnTo>
                    <a:pt x="2190" y="2"/>
                  </a:lnTo>
                  <a:lnTo>
                    <a:pt x="2190" y="2"/>
                  </a:lnTo>
                  <a:lnTo>
                    <a:pt x="2196" y="2"/>
                  </a:lnTo>
                  <a:lnTo>
                    <a:pt x="2196" y="2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6" y="4"/>
                  </a:lnTo>
                  <a:lnTo>
                    <a:pt x="2206" y="4"/>
                  </a:lnTo>
                  <a:lnTo>
                    <a:pt x="2210" y="4"/>
                  </a:lnTo>
                  <a:lnTo>
                    <a:pt x="2210" y="4"/>
                  </a:lnTo>
                  <a:lnTo>
                    <a:pt x="2216" y="2"/>
                  </a:lnTo>
                  <a:lnTo>
                    <a:pt x="2216" y="2"/>
                  </a:lnTo>
                  <a:lnTo>
                    <a:pt x="2224" y="4"/>
                  </a:lnTo>
                  <a:lnTo>
                    <a:pt x="2224" y="4"/>
                  </a:lnTo>
                  <a:lnTo>
                    <a:pt x="2226" y="2"/>
                  </a:lnTo>
                  <a:lnTo>
                    <a:pt x="2230" y="4"/>
                  </a:lnTo>
                  <a:lnTo>
                    <a:pt x="2230" y="4"/>
                  </a:lnTo>
                  <a:lnTo>
                    <a:pt x="2232" y="2"/>
                  </a:lnTo>
                  <a:lnTo>
                    <a:pt x="2232" y="2"/>
                  </a:lnTo>
                  <a:lnTo>
                    <a:pt x="2234" y="2"/>
                  </a:lnTo>
                  <a:lnTo>
                    <a:pt x="2234" y="2"/>
                  </a:lnTo>
                  <a:lnTo>
                    <a:pt x="2236" y="2"/>
                  </a:lnTo>
                  <a:lnTo>
                    <a:pt x="2236" y="2"/>
                  </a:lnTo>
                  <a:lnTo>
                    <a:pt x="2240" y="2"/>
                  </a:lnTo>
                  <a:lnTo>
                    <a:pt x="2240" y="2"/>
                  </a:lnTo>
                  <a:lnTo>
                    <a:pt x="2248" y="4"/>
                  </a:lnTo>
                  <a:lnTo>
                    <a:pt x="2248" y="4"/>
                  </a:lnTo>
                  <a:lnTo>
                    <a:pt x="2252" y="2"/>
                  </a:lnTo>
                  <a:lnTo>
                    <a:pt x="2252" y="2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62" y="2"/>
                  </a:lnTo>
                  <a:lnTo>
                    <a:pt x="2262" y="2"/>
                  </a:lnTo>
                  <a:lnTo>
                    <a:pt x="2266" y="4"/>
                  </a:lnTo>
                  <a:lnTo>
                    <a:pt x="2266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82" y="4"/>
                  </a:lnTo>
                  <a:lnTo>
                    <a:pt x="2282" y="4"/>
                  </a:lnTo>
                  <a:lnTo>
                    <a:pt x="2286" y="4"/>
                  </a:lnTo>
                  <a:lnTo>
                    <a:pt x="2286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90" y="4"/>
                  </a:lnTo>
                  <a:lnTo>
                    <a:pt x="2290" y="4"/>
                  </a:lnTo>
                  <a:lnTo>
                    <a:pt x="2292" y="2"/>
                  </a:lnTo>
                  <a:lnTo>
                    <a:pt x="2296" y="2"/>
                  </a:lnTo>
                  <a:lnTo>
                    <a:pt x="2296" y="2"/>
                  </a:lnTo>
                  <a:lnTo>
                    <a:pt x="2298" y="2"/>
                  </a:lnTo>
                  <a:lnTo>
                    <a:pt x="2298" y="2"/>
                  </a:lnTo>
                  <a:lnTo>
                    <a:pt x="2304" y="2"/>
                  </a:lnTo>
                  <a:lnTo>
                    <a:pt x="2304" y="2"/>
                  </a:lnTo>
                  <a:lnTo>
                    <a:pt x="2306" y="2"/>
                  </a:lnTo>
                  <a:lnTo>
                    <a:pt x="2306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6" y="2"/>
                  </a:lnTo>
                  <a:lnTo>
                    <a:pt x="2316" y="2"/>
                  </a:lnTo>
                  <a:lnTo>
                    <a:pt x="2318" y="2"/>
                  </a:lnTo>
                  <a:lnTo>
                    <a:pt x="2318" y="2"/>
                  </a:lnTo>
                  <a:lnTo>
                    <a:pt x="2322" y="2"/>
                  </a:lnTo>
                  <a:lnTo>
                    <a:pt x="2322" y="2"/>
                  </a:lnTo>
                  <a:lnTo>
                    <a:pt x="2328" y="2"/>
                  </a:lnTo>
                  <a:lnTo>
                    <a:pt x="2328" y="2"/>
                  </a:lnTo>
                  <a:lnTo>
                    <a:pt x="2330" y="2"/>
                  </a:lnTo>
                  <a:lnTo>
                    <a:pt x="2330" y="2"/>
                  </a:lnTo>
                  <a:lnTo>
                    <a:pt x="2334" y="4"/>
                  </a:lnTo>
                  <a:lnTo>
                    <a:pt x="2334" y="4"/>
                  </a:lnTo>
                  <a:lnTo>
                    <a:pt x="2338" y="2"/>
                  </a:lnTo>
                  <a:lnTo>
                    <a:pt x="2338" y="2"/>
                  </a:lnTo>
                  <a:lnTo>
                    <a:pt x="2344" y="2"/>
                  </a:lnTo>
                  <a:lnTo>
                    <a:pt x="2344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64" y="2"/>
                  </a:lnTo>
                  <a:lnTo>
                    <a:pt x="2364" y="2"/>
                  </a:lnTo>
                  <a:lnTo>
                    <a:pt x="2366" y="4"/>
                  </a:lnTo>
                  <a:lnTo>
                    <a:pt x="2366" y="4"/>
                  </a:lnTo>
                  <a:lnTo>
                    <a:pt x="2368" y="4"/>
                  </a:lnTo>
                  <a:lnTo>
                    <a:pt x="2368" y="4"/>
                  </a:lnTo>
                  <a:lnTo>
                    <a:pt x="2370" y="4"/>
                  </a:lnTo>
                  <a:lnTo>
                    <a:pt x="2370" y="4"/>
                  </a:lnTo>
                  <a:lnTo>
                    <a:pt x="2374" y="2"/>
                  </a:lnTo>
                  <a:lnTo>
                    <a:pt x="2374" y="2"/>
                  </a:lnTo>
                  <a:lnTo>
                    <a:pt x="2378" y="2"/>
                  </a:lnTo>
                  <a:lnTo>
                    <a:pt x="2378" y="2"/>
                  </a:lnTo>
                  <a:lnTo>
                    <a:pt x="2380" y="2"/>
                  </a:lnTo>
                  <a:lnTo>
                    <a:pt x="2384" y="2"/>
                  </a:lnTo>
                  <a:lnTo>
                    <a:pt x="2384" y="2"/>
                  </a:lnTo>
                  <a:lnTo>
                    <a:pt x="2388" y="2"/>
                  </a:lnTo>
                  <a:lnTo>
                    <a:pt x="2390" y="2"/>
                  </a:lnTo>
                  <a:lnTo>
                    <a:pt x="2390" y="2"/>
                  </a:lnTo>
                  <a:lnTo>
                    <a:pt x="2398" y="2"/>
                  </a:lnTo>
                  <a:lnTo>
                    <a:pt x="2398" y="2"/>
                  </a:lnTo>
                  <a:lnTo>
                    <a:pt x="2402" y="2"/>
                  </a:lnTo>
                  <a:lnTo>
                    <a:pt x="2402" y="2"/>
                  </a:lnTo>
                  <a:lnTo>
                    <a:pt x="2404" y="2"/>
                  </a:lnTo>
                  <a:lnTo>
                    <a:pt x="2404" y="2"/>
                  </a:lnTo>
                  <a:lnTo>
                    <a:pt x="2406" y="2"/>
                  </a:lnTo>
                  <a:lnTo>
                    <a:pt x="2406" y="2"/>
                  </a:lnTo>
                  <a:lnTo>
                    <a:pt x="2410" y="2"/>
                  </a:lnTo>
                  <a:lnTo>
                    <a:pt x="2410" y="2"/>
                  </a:lnTo>
                  <a:lnTo>
                    <a:pt x="2414" y="4"/>
                  </a:lnTo>
                  <a:lnTo>
                    <a:pt x="2414" y="4"/>
                  </a:lnTo>
                  <a:lnTo>
                    <a:pt x="2414" y="6"/>
                  </a:lnTo>
                  <a:lnTo>
                    <a:pt x="2414" y="6"/>
                  </a:lnTo>
                  <a:lnTo>
                    <a:pt x="2418" y="4"/>
                  </a:lnTo>
                  <a:lnTo>
                    <a:pt x="2418" y="4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2" y="6"/>
                  </a:lnTo>
                  <a:lnTo>
                    <a:pt x="2422" y="6"/>
                  </a:lnTo>
                  <a:lnTo>
                    <a:pt x="2428" y="6"/>
                  </a:lnTo>
                  <a:lnTo>
                    <a:pt x="2434" y="6"/>
                  </a:lnTo>
                  <a:lnTo>
                    <a:pt x="2434" y="6"/>
                  </a:lnTo>
                  <a:lnTo>
                    <a:pt x="2436" y="6"/>
                  </a:lnTo>
                  <a:lnTo>
                    <a:pt x="2436" y="6"/>
                  </a:lnTo>
                  <a:lnTo>
                    <a:pt x="2442" y="4"/>
                  </a:lnTo>
                  <a:lnTo>
                    <a:pt x="2442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50" y="4"/>
                  </a:lnTo>
                  <a:lnTo>
                    <a:pt x="2450" y="4"/>
                  </a:lnTo>
                  <a:lnTo>
                    <a:pt x="2452" y="4"/>
                  </a:lnTo>
                  <a:lnTo>
                    <a:pt x="2452" y="4"/>
                  </a:lnTo>
                  <a:lnTo>
                    <a:pt x="2460" y="4"/>
                  </a:lnTo>
                  <a:lnTo>
                    <a:pt x="2460" y="4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4" y="8"/>
                  </a:lnTo>
                  <a:lnTo>
                    <a:pt x="2464" y="8"/>
                  </a:lnTo>
                  <a:lnTo>
                    <a:pt x="2468" y="6"/>
                  </a:lnTo>
                  <a:lnTo>
                    <a:pt x="2474" y="4"/>
                  </a:lnTo>
                  <a:lnTo>
                    <a:pt x="2474" y="4"/>
                  </a:lnTo>
                  <a:lnTo>
                    <a:pt x="2476" y="6"/>
                  </a:lnTo>
                  <a:lnTo>
                    <a:pt x="2476" y="6"/>
                  </a:lnTo>
                  <a:lnTo>
                    <a:pt x="2478" y="6"/>
                  </a:lnTo>
                  <a:lnTo>
                    <a:pt x="2478" y="6"/>
                  </a:lnTo>
                  <a:lnTo>
                    <a:pt x="2484" y="6"/>
                  </a:lnTo>
                  <a:lnTo>
                    <a:pt x="2484" y="6"/>
                  </a:lnTo>
                  <a:lnTo>
                    <a:pt x="2486" y="6"/>
                  </a:lnTo>
                  <a:lnTo>
                    <a:pt x="2486" y="6"/>
                  </a:lnTo>
                  <a:lnTo>
                    <a:pt x="2492" y="6"/>
                  </a:lnTo>
                  <a:lnTo>
                    <a:pt x="2492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502" y="6"/>
                  </a:lnTo>
                  <a:lnTo>
                    <a:pt x="2502" y="6"/>
                  </a:lnTo>
                  <a:lnTo>
                    <a:pt x="2504" y="6"/>
                  </a:lnTo>
                  <a:lnTo>
                    <a:pt x="2504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4"/>
                  </a:lnTo>
                  <a:lnTo>
                    <a:pt x="2506" y="4"/>
                  </a:lnTo>
                  <a:lnTo>
                    <a:pt x="2518" y="4"/>
                  </a:lnTo>
                  <a:lnTo>
                    <a:pt x="2518" y="4"/>
                  </a:lnTo>
                  <a:lnTo>
                    <a:pt x="2522" y="6"/>
                  </a:lnTo>
                  <a:lnTo>
                    <a:pt x="2522" y="6"/>
                  </a:lnTo>
                  <a:lnTo>
                    <a:pt x="2524" y="6"/>
                  </a:lnTo>
                  <a:lnTo>
                    <a:pt x="2524" y="6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8" y="4"/>
                  </a:lnTo>
                  <a:lnTo>
                    <a:pt x="2528" y="4"/>
                  </a:lnTo>
                  <a:lnTo>
                    <a:pt x="2536" y="4"/>
                  </a:lnTo>
                  <a:lnTo>
                    <a:pt x="2536" y="4"/>
                  </a:lnTo>
                  <a:lnTo>
                    <a:pt x="2538" y="4"/>
                  </a:lnTo>
                  <a:lnTo>
                    <a:pt x="2538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52" y="6"/>
                  </a:lnTo>
                  <a:lnTo>
                    <a:pt x="2552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60" y="6"/>
                  </a:lnTo>
                  <a:lnTo>
                    <a:pt x="2560" y="6"/>
                  </a:lnTo>
                  <a:lnTo>
                    <a:pt x="2562" y="6"/>
                  </a:lnTo>
                  <a:lnTo>
                    <a:pt x="2562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70" y="4"/>
                  </a:lnTo>
                  <a:lnTo>
                    <a:pt x="2570" y="4"/>
                  </a:lnTo>
                  <a:lnTo>
                    <a:pt x="2574" y="4"/>
                  </a:lnTo>
                  <a:lnTo>
                    <a:pt x="2574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8" y="4"/>
                  </a:lnTo>
                  <a:lnTo>
                    <a:pt x="2578" y="4"/>
                  </a:lnTo>
                  <a:lnTo>
                    <a:pt x="2580" y="4"/>
                  </a:lnTo>
                  <a:lnTo>
                    <a:pt x="2580" y="4"/>
                  </a:lnTo>
                  <a:lnTo>
                    <a:pt x="2580" y="6"/>
                  </a:lnTo>
                  <a:lnTo>
                    <a:pt x="2580" y="6"/>
                  </a:lnTo>
                  <a:lnTo>
                    <a:pt x="2584" y="6"/>
                  </a:lnTo>
                  <a:lnTo>
                    <a:pt x="2584" y="6"/>
                  </a:lnTo>
                  <a:lnTo>
                    <a:pt x="2590" y="6"/>
                  </a:lnTo>
                  <a:lnTo>
                    <a:pt x="2590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4" y="6"/>
                  </a:lnTo>
                  <a:lnTo>
                    <a:pt x="2594" y="6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600" y="6"/>
                  </a:lnTo>
                  <a:lnTo>
                    <a:pt x="2600" y="6"/>
                  </a:lnTo>
                  <a:lnTo>
                    <a:pt x="2608" y="6"/>
                  </a:lnTo>
                  <a:lnTo>
                    <a:pt x="2608" y="6"/>
                  </a:lnTo>
                  <a:lnTo>
                    <a:pt x="2612" y="6"/>
                  </a:lnTo>
                  <a:lnTo>
                    <a:pt x="2612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8" y="8"/>
                  </a:lnTo>
                  <a:lnTo>
                    <a:pt x="2618" y="8"/>
                  </a:lnTo>
                  <a:lnTo>
                    <a:pt x="2620" y="8"/>
                  </a:lnTo>
                  <a:lnTo>
                    <a:pt x="2620" y="8"/>
                  </a:lnTo>
                  <a:lnTo>
                    <a:pt x="2626" y="6"/>
                  </a:lnTo>
                  <a:lnTo>
                    <a:pt x="2626" y="6"/>
                  </a:lnTo>
                  <a:lnTo>
                    <a:pt x="2628" y="8"/>
                  </a:lnTo>
                  <a:lnTo>
                    <a:pt x="2628" y="8"/>
                  </a:lnTo>
                  <a:lnTo>
                    <a:pt x="2630" y="8"/>
                  </a:lnTo>
                  <a:lnTo>
                    <a:pt x="2630" y="8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6" y="12"/>
                  </a:lnTo>
                  <a:lnTo>
                    <a:pt x="2636" y="12"/>
                  </a:lnTo>
                  <a:lnTo>
                    <a:pt x="2636" y="10"/>
                  </a:lnTo>
                  <a:lnTo>
                    <a:pt x="2636" y="10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4" y="6"/>
                  </a:lnTo>
                  <a:lnTo>
                    <a:pt x="2644" y="6"/>
                  </a:lnTo>
                  <a:lnTo>
                    <a:pt x="2646" y="6"/>
                  </a:lnTo>
                  <a:lnTo>
                    <a:pt x="2646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60" y="6"/>
                  </a:lnTo>
                  <a:lnTo>
                    <a:pt x="2660" y="6"/>
                  </a:lnTo>
                  <a:lnTo>
                    <a:pt x="2662" y="6"/>
                  </a:lnTo>
                  <a:lnTo>
                    <a:pt x="2662" y="6"/>
                  </a:lnTo>
                  <a:lnTo>
                    <a:pt x="2664" y="4"/>
                  </a:lnTo>
                  <a:lnTo>
                    <a:pt x="2664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74" y="4"/>
                  </a:lnTo>
                  <a:lnTo>
                    <a:pt x="2674" y="4"/>
                  </a:lnTo>
                  <a:lnTo>
                    <a:pt x="2678" y="4"/>
                  </a:lnTo>
                  <a:lnTo>
                    <a:pt x="2678" y="4"/>
                  </a:lnTo>
                  <a:lnTo>
                    <a:pt x="2682" y="4"/>
                  </a:lnTo>
                  <a:lnTo>
                    <a:pt x="2682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90" y="2"/>
                  </a:lnTo>
                  <a:lnTo>
                    <a:pt x="2690" y="2"/>
                  </a:lnTo>
                  <a:lnTo>
                    <a:pt x="2692" y="4"/>
                  </a:lnTo>
                  <a:lnTo>
                    <a:pt x="2692" y="4"/>
                  </a:lnTo>
                  <a:lnTo>
                    <a:pt x="2698" y="4"/>
                  </a:lnTo>
                  <a:lnTo>
                    <a:pt x="2698" y="4"/>
                  </a:lnTo>
                  <a:lnTo>
                    <a:pt x="2704" y="4"/>
                  </a:lnTo>
                  <a:lnTo>
                    <a:pt x="2704" y="4"/>
                  </a:lnTo>
                  <a:lnTo>
                    <a:pt x="2712" y="2"/>
                  </a:lnTo>
                  <a:lnTo>
                    <a:pt x="2712" y="2"/>
                  </a:lnTo>
                  <a:lnTo>
                    <a:pt x="2714" y="4"/>
                  </a:lnTo>
                  <a:lnTo>
                    <a:pt x="2714" y="4"/>
                  </a:lnTo>
                  <a:lnTo>
                    <a:pt x="2718" y="4"/>
                  </a:lnTo>
                  <a:lnTo>
                    <a:pt x="2718" y="4"/>
                  </a:lnTo>
                  <a:lnTo>
                    <a:pt x="2724" y="4"/>
                  </a:lnTo>
                  <a:lnTo>
                    <a:pt x="2724" y="4"/>
                  </a:lnTo>
                  <a:lnTo>
                    <a:pt x="2728" y="4"/>
                  </a:lnTo>
                  <a:lnTo>
                    <a:pt x="2728" y="4"/>
                  </a:lnTo>
                  <a:lnTo>
                    <a:pt x="2732" y="4"/>
                  </a:lnTo>
                  <a:lnTo>
                    <a:pt x="2732" y="4"/>
                  </a:lnTo>
                  <a:lnTo>
                    <a:pt x="2740" y="4"/>
                  </a:lnTo>
                  <a:lnTo>
                    <a:pt x="2740" y="4"/>
                  </a:lnTo>
                  <a:lnTo>
                    <a:pt x="2742" y="4"/>
                  </a:lnTo>
                  <a:lnTo>
                    <a:pt x="2742" y="4"/>
                  </a:lnTo>
                  <a:lnTo>
                    <a:pt x="2748" y="2"/>
                  </a:lnTo>
                  <a:lnTo>
                    <a:pt x="2748" y="2"/>
                  </a:lnTo>
                  <a:lnTo>
                    <a:pt x="2754" y="2"/>
                  </a:lnTo>
                  <a:lnTo>
                    <a:pt x="2754" y="2"/>
                  </a:lnTo>
                  <a:lnTo>
                    <a:pt x="2758" y="4"/>
                  </a:lnTo>
                  <a:lnTo>
                    <a:pt x="2758" y="4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8" y="2"/>
                  </a:lnTo>
                  <a:lnTo>
                    <a:pt x="2768" y="2"/>
                  </a:lnTo>
                  <a:lnTo>
                    <a:pt x="2772" y="4"/>
                  </a:lnTo>
                  <a:lnTo>
                    <a:pt x="2772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6" y="4"/>
                  </a:lnTo>
                  <a:lnTo>
                    <a:pt x="2776" y="4"/>
                  </a:lnTo>
                  <a:lnTo>
                    <a:pt x="2782" y="2"/>
                  </a:lnTo>
                  <a:lnTo>
                    <a:pt x="2782" y="2"/>
                  </a:lnTo>
                  <a:lnTo>
                    <a:pt x="2784" y="4"/>
                  </a:lnTo>
                  <a:lnTo>
                    <a:pt x="2784" y="4"/>
                  </a:lnTo>
                  <a:lnTo>
                    <a:pt x="2784" y="2"/>
                  </a:lnTo>
                  <a:lnTo>
                    <a:pt x="2784" y="2"/>
                  </a:lnTo>
                  <a:lnTo>
                    <a:pt x="2796" y="4"/>
                  </a:lnTo>
                  <a:lnTo>
                    <a:pt x="2796" y="4"/>
                  </a:lnTo>
                  <a:lnTo>
                    <a:pt x="2802" y="4"/>
                  </a:lnTo>
                  <a:lnTo>
                    <a:pt x="2802" y="4"/>
                  </a:lnTo>
                  <a:lnTo>
                    <a:pt x="2806" y="4"/>
                  </a:lnTo>
                  <a:lnTo>
                    <a:pt x="2806" y="4"/>
                  </a:lnTo>
                  <a:lnTo>
                    <a:pt x="2810" y="4"/>
                  </a:lnTo>
                  <a:lnTo>
                    <a:pt x="2810" y="4"/>
                  </a:lnTo>
                  <a:lnTo>
                    <a:pt x="2814" y="4"/>
                  </a:lnTo>
                  <a:lnTo>
                    <a:pt x="2814" y="4"/>
                  </a:lnTo>
                  <a:lnTo>
                    <a:pt x="2818" y="4"/>
                  </a:lnTo>
                  <a:lnTo>
                    <a:pt x="2818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6" y="4"/>
                  </a:lnTo>
                  <a:lnTo>
                    <a:pt x="2826" y="4"/>
                  </a:lnTo>
                  <a:lnTo>
                    <a:pt x="2828" y="4"/>
                  </a:lnTo>
                  <a:lnTo>
                    <a:pt x="2828" y="4"/>
                  </a:lnTo>
                  <a:lnTo>
                    <a:pt x="2830" y="4"/>
                  </a:lnTo>
                  <a:lnTo>
                    <a:pt x="2830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42" y="6"/>
                  </a:lnTo>
                  <a:lnTo>
                    <a:pt x="2842" y="6"/>
                  </a:lnTo>
                  <a:lnTo>
                    <a:pt x="2848" y="6"/>
                  </a:lnTo>
                  <a:lnTo>
                    <a:pt x="2852" y="6"/>
                  </a:lnTo>
                  <a:lnTo>
                    <a:pt x="2852" y="6"/>
                  </a:lnTo>
                  <a:lnTo>
                    <a:pt x="2854" y="4"/>
                  </a:lnTo>
                  <a:lnTo>
                    <a:pt x="2854" y="4"/>
                  </a:lnTo>
                  <a:lnTo>
                    <a:pt x="2856" y="4"/>
                  </a:lnTo>
                  <a:lnTo>
                    <a:pt x="2856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62" y="6"/>
                  </a:lnTo>
                  <a:lnTo>
                    <a:pt x="2862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6" y="6"/>
                  </a:lnTo>
                  <a:lnTo>
                    <a:pt x="2866" y="6"/>
                  </a:lnTo>
                  <a:lnTo>
                    <a:pt x="2868" y="6"/>
                  </a:lnTo>
                  <a:lnTo>
                    <a:pt x="2868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4" y="6"/>
                  </a:lnTo>
                  <a:lnTo>
                    <a:pt x="2874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80" y="6"/>
                  </a:lnTo>
                  <a:lnTo>
                    <a:pt x="2880" y="6"/>
                  </a:lnTo>
                  <a:lnTo>
                    <a:pt x="2882" y="6"/>
                  </a:lnTo>
                  <a:lnTo>
                    <a:pt x="2882" y="6"/>
                  </a:lnTo>
                  <a:lnTo>
                    <a:pt x="2888" y="6"/>
                  </a:lnTo>
                  <a:lnTo>
                    <a:pt x="2888" y="6"/>
                  </a:lnTo>
                  <a:lnTo>
                    <a:pt x="2892" y="6"/>
                  </a:lnTo>
                  <a:lnTo>
                    <a:pt x="2892" y="6"/>
                  </a:lnTo>
                  <a:lnTo>
                    <a:pt x="2898" y="6"/>
                  </a:lnTo>
                  <a:lnTo>
                    <a:pt x="2898" y="6"/>
                  </a:lnTo>
                  <a:lnTo>
                    <a:pt x="2906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20" y="6"/>
                  </a:lnTo>
                  <a:lnTo>
                    <a:pt x="2920" y="6"/>
                  </a:lnTo>
                  <a:lnTo>
                    <a:pt x="2928" y="6"/>
                  </a:lnTo>
                  <a:lnTo>
                    <a:pt x="2928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8" y="6"/>
                  </a:lnTo>
                  <a:lnTo>
                    <a:pt x="2938" y="6"/>
                  </a:lnTo>
                  <a:lnTo>
                    <a:pt x="2944" y="4"/>
                  </a:lnTo>
                  <a:lnTo>
                    <a:pt x="2944" y="4"/>
                  </a:lnTo>
                  <a:lnTo>
                    <a:pt x="2948" y="6"/>
                  </a:lnTo>
                  <a:lnTo>
                    <a:pt x="2948" y="6"/>
                  </a:lnTo>
                  <a:lnTo>
                    <a:pt x="2950" y="6"/>
                  </a:lnTo>
                  <a:lnTo>
                    <a:pt x="2950" y="6"/>
                  </a:lnTo>
                  <a:lnTo>
                    <a:pt x="2956" y="6"/>
                  </a:lnTo>
                  <a:lnTo>
                    <a:pt x="2956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2" y="6"/>
                  </a:lnTo>
                  <a:lnTo>
                    <a:pt x="2962" y="6"/>
                  </a:lnTo>
                  <a:lnTo>
                    <a:pt x="2968" y="8"/>
                  </a:lnTo>
                  <a:lnTo>
                    <a:pt x="2974" y="8"/>
                  </a:lnTo>
                  <a:lnTo>
                    <a:pt x="2974" y="8"/>
                  </a:lnTo>
                  <a:lnTo>
                    <a:pt x="2980" y="8"/>
                  </a:lnTo>
                  <a:lnTo>
                    <a:pt x="2980" y="8"/>
                  </a:lnTo>
                  <a:lnTo>
                    <a:pt x="2984" y="8"/>
                  </a:lnTo>
                  <a:lnTo>
                    <a:pt x="2984" y="8"/>
                  </a:lnTo>
                  <a:lnTo>
                    <a:pt x="2988" y="8"/>
                  </a:lnTo>
                  <a:lnTo>
                    <a:pt x="2988" y="8"/>
                  </a:lnTo>
                  <a:lnTo>
                    <a:pt x="2994" y="8"/>
                  </a:lnTo>
                  <a:lnTo>
                    <a:pt x="2994" y="8"/>
                  </a:lnTo>
                  <a:lnTo>
                    <a:pt x="2998" y="6"/>
                  </a:lnTo>
                  <a:lnTo>
                    <a:pt x="2998" y="6"/>
                  </a:lnTo>
                  <a:lnTo>
                    <a:pt x="3000" y="6"/>
                  </a:lnTo>
                  <a:lnTo>
                    <a:pt x="3000" y="6"/>
                  </a:lnTo>
                  <a:lnTo>
                    <a:pt x="3002" y="6"/>
                  </a:lnTo>
                  <a:lnTo>
                    <a:pt x="3002" y="6"/>
                  </a:lnTo>
                  <a:lnTo>
                    <a:pt x="3008" y="6"/>
                  </a:lnTo>
                  <a:lnTo>
                    <a:pt x="3008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4" y="6"/>
                  </a:lnTo>
                  <a:lnTo>
                    <a:pt x="3014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2" y="8"/>
                  </a:lnTo>
                  <a:lnTo>
                    <a:pt x="3022" y="8"/>
                  </a:lnTo>
                  <a:lnTo>
                    <a:pt x="3024" y="8"/>
                  </a:lnTo>
                  <a:lnTo>
                    <a:pt x="3024" y="8"/>
                  </a:lnTo>
                  <a:lnTo>
                    <a:pt x="3024" y="6"/>
                  </a:lnTo>
                  <a:lnTo>
                    <a:pt x="3024" y="6"/>
                  </a:lnTo>
                  <a:lnTo>
                    <a:pt x="3028" y="8"/>
                  </a:lnTo>
                  <a:lnTo>
                    <a:pt x="3032" y="8"/>
                  </a:lnTo>
                  <a:lnTo>
                    <a:pt x="3032" y="8"/>
                  </a:lnTo>
                  <a:lnTo>
                    <a:pt x="3036" y="8"/>
                  </a:lnTo>
                  <a:lnTo>
                    <a:pt x="3036" y="8"/>
                  </a:lnTo>
                  <a:lnTo>
                    <a:pt x="3040" y="8"/>
                  </a:lnTo>
                  <a:lnTo>
                    <a:pt x="3040" y="8"/>
                  </a:lnTo>
                  <a:lnTo>
                    <a:pt x="3044" y="8"/>
                  </a:lnTo>
                  <a:lnTo>
                    <a:pt x="3044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6" y="8"/>
                  </a:lnTo>
                  <a:lnTo>
                    <a:pt x="3056" y="8"/>
                  </a:lnTo>
                  <a:lnTo>
                    <a:pt x="3058" y="6"/>
                  </a:lnTo>
                  <a:lnTo>
                    <a:pt x="3058" y="6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4" y="8"/>
                  </a:lnTo>
                  <a:lnTo>
                    <a:pt x="3064" y="8"/>
                  </a:lnTo>
                  <a:lnTo>
                    <a:pt x="3066" y="8"/>
                  </a:lnTo>
                  <a:lnTo>
                    <a:pt x="3066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2" y="8"/>
                  </a:lnTo>
                  <a:lnTo>
                    <a:pt x="3072" y="8"/>
                  </a:lnTo>
                  <a:lnTo>
                    <a:pt x="3074" y="8"/>
                  </a:lnTo>
                  <a:lnTo>
                    <a:pt x="3074" y="8"/>
                  </a:lnTo>
                  <a:lnTo>
                    <a:pt x="3078" y="6"/>
                  </a:lnTo>
                  <a:lnTo>
                    <a:pt x="3078" y="6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8" y="6"/>
                  </a:lnTo>
                  <a:lnTo>
                    <a:pt x="3088" y="6"/>
                  </a:lnTo>
                  <a:lnTo>
                    <a:pt x="3090" y="8"/>
                  </a:lnTo>
                  <a:lnTo>
                    <a:pt x="3090" y="8"/>
                  </a:lnTo>
                  <a:lnTo>
                    <a:pt x="3090" y="6"/>
                  </a:lnTo>
                  <a:lnTo>
                    <a:pt x="3090" y="6"/>
                  </a:lnTo>
                  <a:lnTo>
                    <a:pt x="3092" y="8"/>
                  </a:lnTo>
                  <a:lnTo>
                    <a:pt x="3092" y="8"/>
                  </a:lnTo>
                  <a:lnTo>
                    <a:pt x="3094" y="8"/>
                  </a:lnTo>
                  <a:lnTo>
                    <a:pt x="3094" y="8"/>
                  </a:lnTo>
                  <a:lnTo>
                    <a:pt x="3098" y="8"/>
                  </a:lnTo>
                  <a:lnTo>
                    <a:pt x="3098" y="8"/>
                  </a:lnTo>
                  <a:lnTo>
                    <a:pt x="3100" y="8"/>
                  </a:lnTo>
                  <a:lnTo>
                    <a:pt x="3100" y="8"/>
                  </a:lnTo>
                  <a:lnTo>
                    <a:pt x="3108" y="8"/>
                  </a:lnTo>
                  <a:lnTo>
                    <a:pt x="3108" y="8"/>
                  </a:lnTo>
                  <a:lnTo>
                    <a:pt x="3110" y="8"/>
                  </a:lnTo>
                  <a:lnTo>
                    <a:pt x="3110" y="8"/>
                  </a:lnTo>
                  <a:lnTo>
                    <a:pt x="3114" y="8"/>
                  </a:lnTo>
                  <a:lnTo>
                    <a:pt x="3114" y="8"/>
                  </a:lnTo>
                  <a:lnTo>
                    <a:pt x="3120" y="8"/>
                  </a:lnTo>
                  <a:lnTo>
                    <a:pt x="3120" y="8"/>
                  </a:lnTo>
                  <a:lnTo>
                    <a:pt x="3124" y="8"/>
                  </a:lnTo>
                  <a:lnTo>
                    <a:pt x="3124" y="8"/>
                  </a:lnTo>
                  <a:lnTo>
                    <a:pt x="3132" y="8"/>
                  </a:lnTo>
                  <a:lnTo>
                    <a:pt x="3132" y="8"/>
                  </a:lnTo>
                  <a:lnTo>
                    <a:pt x="3140" y="8"/>
                  </a:lnTo>
                  <a:lnTo>
                    <a:pt x="3140" y="8"/>
                  </a:lnTo>
                  <a:lnTo>
                    <a:pt x="3142" y="8"/>
                  </a:lnTo>
                  <a:lnTo>
                    <a:pt x="3142" y="8"/>
                  </a:lnTo>
                  <a:lnTo>
                    <a:pt x="3148" y="10"/>
                  </a:lnTo>
                  <a:lnTo>
                    <a:pt x="314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60" y="8"/>
                  </a:lnTo>
                  <a:lnTo>
                    <a:pt x="3160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4" y="8"/>
                  </a:lnTo>
                  <a:lnTo>
                    <a:pt x="3164" y="8"/>
                  </a:lnTo>
                  <a:lnTo>
                    <a:pt x="3168" y="8"/>
                  </a:lnTo>
                  <a:lnTo>
                    <a:pt x="3168" y="8"/>
                  </a:lnTo>
                  <a:lnTo>
                    <a:pt x="3168" y="10"/>
                  </a:lnTo>
                  <a:lnTo>
                    <a:pt x="3168" y="10"/>
                  </a:lnTo>
                  <a:lnTo>
                    <a:pt x="3170" y="8"/>
                  </a:lnTo>
                  <a:lnTo>
                    <a:pt x="3170" y="8"/>
                  </a:lnTo>
                  <a:lnTo>
                    <a:pt x="3172" y="10"/>
                  </a:lnTo>
                  <a:lnTo>
                    <a:pt x="3172" y="10"/>
                  </a:lnTo>
                  <a:lnTo>
                    <a:pt x="3174" y="10"/>
                  </a:lnTo>
                  <a:lnTo>
                    <a:pt x="3174" y="10"/>
                  </a:lnTo>
                  <a:lnTo>
                    <a:pt x="3176" y="10"/>
                  </a:lnTo>
                  <a:lnTo>
                    <a:pt x="3176" y="10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78" y="8"/>
                  </a:lnTo>
                  <a:lnTo>
                    <a:pt x="3178" y="8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82" y="8"/>
                  </a:lnTo>
                  <a:lnTo>
                    <a:pt x="3182" y="8"/>
                  </a:lnTo>
                  <a:lnTo>
                    <a:pt x="3186" y="8"/>
                  </a:lnTo>
                  <a:lnTo>
                    <a:pt x="3186" y="8"/>
                  </a:lnTo>
                  <a:lnTo>
                    <a:pt x="3188" y="10"/>
                  </a:lnTo>
                  <a:lnTo>
                    <a:pt x="3188" y="10"/>
                  </a:lnTo>
                  <a:lnTo>
                    <a:pt x="3194" y="10"/>
                  </a:lnTo>
                  <a:lnTo>
                    <a:pt x="3194" y="10"/>
                  </a:lnTo>
                  <a:lnTo>
                    <a:pt x="3198" y="8"/>
                  </a:lnTo>
                  <a:lnTo>
                    <a:pt x="3198" y="8"/>
                  </a:lnTo>
                  <a:lnTo>
                    <a:pt x="3202" y="8"/>
                  </a:lnTo>
                  <a:lnTo>
                    <a:pt x="3202" y="8"/>
                  </a:lnTo>
                  <a:lnTo>
                    <a:pt x="3206" y="8"/>
                  </a:lnTo>
                  <a:lnTo>
                    <a:pt x="3206" y="8"/>
                  </a:lnTo>
                  <a:lnTo>
                    <a:pt x="3210" y="10"/>
                  </a:lnTo>
                  <a:lnTo>
                    <a:pt x="3210" y="10"/>
                  </a:lnTo>
                  <a:lnTo>
                    <a:pt x="3214" y="10"/>
                  </a:lnTo>
                  <a:lnTo>
                    <a:pt x="3214" y="10"/>
                  </a:lnTo>
                  <a:lnTo>
                    <a:pt x="3218" y="10"/>
                  </a:lnTo>
                  <a:lnTo>
                    <a:pt x="3218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2" y="10"/>
                  </a:lnTo>
                  <a:lnTo>
                    <a:pt x="3222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2" y="10"/>
                  </a:lnTo>
                  <a:lnTo>
                    <a:pt x="3232" y="10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6" y="12"/>
                  </a:lnTo>
                  <a:lnTo>
                    <a:pt x="3236" y="12"/>
                  </a:lnTo>
                  <a:lnTo>
                    <a:pt x="3238" y="12"/>
                  </a:lnTo>
                  <a:lnTo>
                    <a:pt x="3238" y="12"/>
                  </a:lnTo>
                  <a:lnTo>
                    <a:pt x="3240" y="10"/>
                  </a:lnTo>
                  <a:lnTo>
                    <a:pt x="3240" y="10"/>
                  </a:lnTo>
                  <a:lnTo>
                    <a:pt x="3246" y="12"/>
                  </a:lnTo>
                  <a:lnTo>
                    <a:pt x="3246" y="12"/>
                  </a:lnTo>
                  <a:lnTo>
                    <a:pt x="3248" y="12"/>
                  </a:lnTo>
                  <a:lnTo>
                    <a:pt x="3248" y="12"/>
                  </a:lnTo>
                  <a:lnTo>
                    <a:pt x="3252" y="12"/>
                  </a:lnTo>
                  <a:lnTo>
                    <a:pt x="3256" y="12"/>
                  </a:lnTo>
                  <a:lnTo>
                    <a:pt x="3256" y="12"/>
                  </a:lnTo>
                  <a:lnTo>
                    <a:pt x="3258" y="12"/>
                  </a:lnTo>
                  <a:lnTo>
                    <a:pt x="3258" y="12"/>
                  </a:lnTo>
                  <a:lnTo>
                    <a:pt x="3260" y="12"/>
                  </a:lnTo>
                  <a:lnTo>
                    <a:pt x="3260" y="12"/>
                  </a:lnTo>
                  <a:lnTo>
                    <a:pt x="3262" y="12"/>
                  </a:lnTo>
                  <a:lnTo>
                    <a:pt x="3262" y="12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6"/>
                  </a:lnTo>
                  <a:lnTo>
                    <a:pt x="3262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8"/>
                  </a:lnTo>
                  <a:lnTo>
                    <a:pt x="3264" y="18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8" y="14"/>
                  </a:lnTo>
                  <a:lnTo>
                    <a:pt x="3268" y="14"/>
                  </a:lnTo>
                  <a:lnTo>
                    <a:pt x="3268" y="12"/>
                  </a:lnTo>
                  <a:lnTo>
                    <a:pt x="3268" y="12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4" y="14"/>
                  </a:lnTo>
                  <a:lnTo>
                    <a:pt x="3274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8" y="14"/>
                  </a:lnTo>
                  <a:lnTo>
                    <a:pt x="3278" y="14"/>
                  </a:lnTo>
                  <a:lnTo>
                    <a:pt x="3280" y="14"/>
                  </a:lnTo>
                  <a:lnTo>
                    <a:pt x="3280" y="14"/>
                  </a:lnTo>
                  <a:lnTo>
                    <a:pt x="3282" y="14"/>
                  </a:lnTo>
                  <a:lnTo>
                    <a:pt x="3282" y="14"/>
                  </a:lnTo>
                  <a:lnTo>
                    <a:pt x="3284" y="14"/>
                  </a:lnTo>
                  <a:lnTo>
                    <a:pt x="3284" y="14"/>
                  </a:lnTo>
                  <a:lnTo>
                    <a:pt x="3290" y="12"/>
                  </a:lnTo>
                  <a:lnTo>
                    <a:pt x="3290" y="12"/>
                  </a:lnTo>
                  <a:lnTo>
                    <a:pt x="3294" y="12"/>
                  </a:lnTo>
                  <a:lnTo>
                    <a:pt x="3298" y="12"/>
                  </a:lnTo>
                  <a:lnTo>
                    <a:pt x="3298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2" y="12"/>
                  </a:lnTo>
                  <a:lnTo>
                    <a:pt x="3302" y="12"/>
                  </a:lnTo>
                  <a:lnTo>
                    <a:pt x="3304" y="12"/>
                  </a:lnTo>
                  <a:lnTo>
                    <a:pt x="3304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6" y="12"/>
                  </a:lnTo>
                  <a:lnTo>
                    <a:pt x="3316" y="12"/>
                  </a:lnTo>
                  <a:lnTo>
                    <a:pt x="3322" y="12"/>
                  </a:lnTo>
                  <a:lnTo>
                    <a:pt x="3322" y="12"/>
                  </a:lnTo>
                  <a:lnTo>
                    <a:pt x="3324" y="14"/>
                  </a:lnTo>
                  <a:lnTo>
                    <a:pt x="3324" y="14"/>
                  </a:lnTo>
                  <a:lnTo>
                    <a:pt x="3328" y="14"/>
                  </a:lnTo>
                  <a:lnTo>
                    <a:pt x="3328" y="14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4" y="12"/>
                  </a:lnTo>
                  <a:lnTo>
                    <a:pt x="3334" y="12"/>
                  </a:lnTo>
                  <a:lnTo>
                    <a:pt x="3340" y="12"/>
                  </a:lnTo>
                  <a:lnTo>
                    <a:pt x="3340" y="12"/>
                  </a:lnTo>
                  <a:lnTo>
                    <a:pt x="3344" y="12"/>
                  </a:lnTo>
                  <a:lnTo>
                    <a:pt x="3344" y="12"/>
                  </a:lnTo>
                  <a:lnTo>
                    <a:pt x="3346" y="12"/>
                  </a:lnTo>
                  <a:lnTo>
                    <a:pt x="3346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52" y="12"/>
                  </a:lnTo>
                  <a:lnTo>
                    <a:pt x="3352" y="12"/>
                  </a:lnTo>
                  <a:lnTo>
                    <a:pt x="3362" y="12"/>
                  </a:lnTo>
                  <a:lnTo>
                    <a:pt x="3362" y="12"/>
                  </a:lnTo>
                  <a:lnTo>
                    <a:pt x="3366" y="12"/>
                  </a:lnTo>
                  <a:lnTo>
                    <a:pt x="3366" y="12"/>
                  </a:lnTo>
                  <a:lnTo>
                    <a:pt x="3372" y="12"/>
                  </a:lnTo>
                  <a:lnTo>
                    <a:pt x="3372" y="12"/>
                  </a:lnTo>
                  <a:lnTo>
                    <a:pt x="3374" y="14"/>
                  </a:lnTo>
                  <a:lnTo>
                    <a:pt x="3374" y="14"/>
                  </a:lnTo>
                  <a:lnTo>
                    <a:pt x="3378" y="14"/>
                  </a:lnTo>
                  <a:lnTo>
                    <a:pt x="3378" y="14"/>
                  </a:lnTo>
                  <a:lnTo>
                    <a:pt x="3382" y="14"/>
                  </a:lnTo>
                  <a:lnTo>
                    <a:pt x="3384" y="14"/>
                  </a:lnTo>
                  <a:lnTo>
                    <a:pt x="3384" y="14"/>
                  </a:lnTo>
                  <a:lnTo>
                    <a:pt x="3392" y="12"/>
                  </a:lnTo>
                  <a:lnTo>
                    <a:pt x="3392" y="12"/>
                  </a:lnTo>
                  <a:lnTo>
                    <a:pt x="3396" y="14"/>
                  </a:lnTo>
                  <a:lnTo>
                    <a:pt x="3396" y="14"/>
                  </a:lnTo>
                  <a:lnTo>
                    <a:pt x="3408" y="12"/>
                  </a:lnTo>
                  <a:lnTo>
                    <a:pt x="3408" y="12"/>
                  </a:lnTo>
                  <a:lnTo>
                    <a:pt x="3412" y="12"/>
                  </a:lnTo>
                  <a:lnTo>
                    <a:pt x="3412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4" y="12"/>
                  </a:lnTo>
                  <a:lnTo>
                    <a:pt x="3424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32" y="12"/>
                  </a:lnTo>
                  <a:lnTo>
                    <a:pt x="3432" y="12"/>
                  </a:lnTo>
                  <a:lnTo>
                    <a:pt x="3434" y="12"/>
                  </a:lnTo>
                  <a:lnTo>
                    <a:pt x="3434" y="12"/>
                  </a:lnTo>
                  <a:lnTo>
                    <a:pt x="3438" y="12"/>
                  </a:lnTo>
                  <a:lnTo>
                    <a:pt x="3438" y="12"/>
                  </a:lnTo>
                  <a:lnTo>
                    <a:pt x="3440" y="12"/>
                  </a:lnTo>
                  <a:lnTo>
                    <a:pt x="3440" y="12"/>
                  </a:lnTo>
                  <a:lnTo>
                    <a:pt x="3442" y="12"/>
                  </a:lnTo>
                  <a:lnTo>
                    <a:pt x="3442" y="12"/>
                  </a:lnTo>
                  <a:lnTo>
                    <a:pt x="3444" y="12"/>
                  </a:lnTo>
                  <a:lnTo>
                    <a:pt x="3444" y="12"/>
                  </a:lnTo>
                  <a:lnTo>
                    <a:pt x="3446" y="12"/>
                  </a:lnTo>
                  <a:lnTo>
                    <a:pt x="3446" y="12"/>
                  </a:lnTo>
                  <a:lnTo>
                    <a:pt x="3448" y="12"/>
                  </a:lnTo>
                  <a:lnTo>
                    <a:pt x="3448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4" y="16"/>
                  </a:lnTo>
                  <a:lnTo>
                    <a:pt x="3454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8" y="18"/>
                  </a:lnTo>
                  <a:lnTo>
                    <a:pt x="3458" y="18"/>
                  </a:lnTo>
                  <a:lnTo>
                    <a:pt x="3470" y="18"/>
                  </a:lnTo>
                  <a:lnTo>
                    <a:pt x="3470" y="18"/>
                  </a:lnTo>
                  <a:lnTo>
                    <a:pt x="3478" y="16"/>
                  </a:lnTo>
                  <a:lnTo>
                    <a:pt x="3478" y="16"/>
                  </a:lnTo>
                  <a:lnTo>
                    <a:pt x="3480" y="16"/>
                  </a:lnTo>
                  <a:lnTo>
                    <a:pt x="3480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8" y="14"/>
                  </a:lnTo>
                  <a:lnTo>
                    <a:pt x="3488" y="14"/>
                  </a:lnTo>
                  <a:lnTo>
                    <a:pt x="3490" y="14"/>
                  </a:lnTo>
                  <a:lnTo>
                    <a:pt x="3490" y="14"/>
                  </a:lnTo>
                  <a:lnTo>
                    <a:pt x="3494" y="14"/>
                  </a:lnTo>
                  <a:lnTo>
                    <a:pt x="3494" y="14"/>
                  </a:lnTo>
                  <a:lnTo>
                    <a:pt x="3498" y="12"/>
                  </a:lnTo>
                  <a:lnTo>
                    <a:pt x="3500" y="14"/>
                  </a:lnTo>
                  <a:lnTo>
                    <a:pt x="3500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6" y="14"/>
                  </a:lnTo>
                  <a:lnTo>
                    <a:pt x="3506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10" y="14"/>
                  </a:lnTo>
                  <a:lnTo>
                    <a:pt x="3510" y="14"/>
                  </a:lnTo>
                  <a:lnTo>
                    <a:pt x="3514" y="16"/>
                  </a:lnTo>
                  <a:lnTo>
                    <a:pt x="3514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2" y="16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6" y="18"/>
                  </a:lnTo>
                  <a:lnTo>
                    <a:pt x="3526" y="18"/>
                  </a:lnTo>
                  <a:lnTo>
                    <a:pt x="3530" y="18"/>
                  </a:lnTo>
                  <a:lnTo>
                    <a:pt x="3530" y="18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2" y="16"/>
                  </a:lnTo>
                  <a:lnTo>
                    <a:pt x="3532" y="16"/>
                  </a:lnTo>
                  <a:lnTo>
                    <a:pt x="3534" y="14"/>
                  </a:lnTo>
                  <a:lnTo>
                    <a:pt x="3534" y="14"/>
                  </a:lnTo>
                  <a:lnTo>
                    <a:pt x="3540" y="12"/>
                  </a:lnTo>
                  <a:lnTo>
                    <a:pt x="3540" y="12"/>
                  </a:lnTo>
                  <a:lnTo>
                    <a:pt x="3554" y="14"/>
                  </a:lnTo>
                  <a:lnTo>
                    <a:pt x="3554" y="14"/>
                  </a:lnTo>
                  <a:lnTo>
                    <a:pt x="3556" y="14"/>
                  </a:lnTo>
                  <a:lnTo>
                    <a:pt x="3556" y="14"/>
                  </a:lnTo>
                  <a:lnTo>
                    <a:pt x="3560" y="14"/>
                  </a:lnTo>
                  <a:lnTo>
                    <a:pt x="3560" y="14"/>
                  </a:lnTo>
                  <a:lnTo>
                    <a:pt x="3566" y="14"/>
                  </a:lnTo>
                  <a:lnTo>
                    <a:pt x="3572" y="14"/>
                  </a:lnTo>
                  <a:lnTo>
                    <a:pt x="3572" y="14"/>
                  </a:lnTo>
                  <a:lnTo>
                    <a:pt x="3576" y="14"/>
                  </a:lnTo>
                  <a:lnTo>
                    <a:pt x="3582" y="14"/>
                  </a:lnTo>
                  <a:lnTo>
                    <a:pt x="3582" y="14"/>
                  </a:lnTo>
                  <a:lnTo>
                    <a:pt x="3588" y="14"/>
                  </a:lnTo>
                  <a:lnTo>
                    <a:pt x="3588" y="14"/>
                  </a:lnTo>
                  <a:lnTo>
                    <a:pt x="3592" y="16"/>
                  </a:lnTo>
                  <a:lnTo>
                    <a:pt x="3592" y="16"/>
                  </a:lnTo>
                  <a:lnTo>
                    <a:pt x="3600" y="16"/>
                  </a:lnTo>
                  <a:lnTo>
                    <a:pt x="3600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4" y="18"/>
                  </a:lnTo>
                  <a:lnTo>
                    <a:pt x="3604" y="18"/>
                  </a:lnTo>
                  <a:lnTo>
                    <a:pt x="3614" y="16"/>
                  </a:lnTo>
                  <a:lnTo>
                    <a:pt x="3614" y="16"/>
                  </a:lnTo>
                  <a:lnTo>
                    <a:pt x="3616" y="16"/>
                  </a:lnTo>
                  <a:lnTo>
                    <a:pt x="3616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4"/>
                  </a:lnTo>
                  <a:lnTo>
                    <a:pt x="3618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4"/>
                  </a:lnTo>
                  <a:lnTo>
                    <a:pt x="3620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2" y="14"/>
                  </a:lnTo>
                  <a:lnTo>
                    <a:pt x="3622" y="14"/>
                  </a:lnTo>
                  <a:lnTo>
                    <a:pt x="3622" y="16"/>
                  </a:lnTo>
                  <a:lnTo>
                    <a:pt x="3622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50" y="16"/>
                  </a:lnTo>
                  <a:lnTo>
                    <a:pt x="3650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6" y="14"/>
                  </a:lnTo>
                  <a:lnTo>
                    <a:pt x="3658" y="14"/>
                  </a:lnTo>
                  <a:lnTo>
                    <a:pt x="3658" y="14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62" y="20"/>
                  </a:lnTo>
                  <a:lnTo>
                    <a:pt x="3662" y="20"/>
                  </a:lnTo>
                  <a:lnTo>
                    <a:pt x="3668" y="20"/>
                  </a:lnTo>
                  <a:lnTo>
                    <a:pt x="3672" y="20"/>
                  </a:lnTo>
                  <a:lnTo>
                    <a:pt x="3672" y="20"/>
                  </a:lnTo>
                  <a:lnTo>
                    <a:pt x="3678" y="22"/>
                  </a:lnTo>
                  <a:lnTo>
                    <a:pt x="3684" y="22"/>
                  </a:lnTo>
                  <a:lnTo>
                    <a:pt x="3684" y="22"/>
                  </a:lnTo>
                  <a:lnTo>
                    <a:pt x="3688" y="20"/>
                  </a:lnTo>
                  <a:lnTo>
                    <a:pt x="3688" y="20"/>
                  </a:lnTo>
                  <a:lnTo>
                    <a:pt x="3690" y="20"/>
                  </a:lnTo>
                  <a:lnTo>
                    <a:pt x="3690" y="20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4" y="18"/>
                  </a:lnTo>
                  <a:lnTo>
                    <a:pt x="3694" y="18"/>
                  </a:lnTo>
                  <a:lnTo>
                    <a:pt x="3698" y="18"/>
                  </a:lnTo>
                  <a:lnTo>
                    <a:pt x="3698" y="18"/>
                  </a:lnTo>
                  <a:lnTo>
                    <a:pt x="3702" y="16"/>
                  </a:lnTo>
                  <a:lnTo>
                    <a:pt x="3702" y="16"/>
                  </a:lnTo>
                  <a:lnTo>
                    <a:pt x="3708" y="18"/>
                  </a:lnTo>
                  <a:lnTo>
                    <a:pt x="3708" y="18"/>
                  </a:lnTo>
                  <a:lnTo>
                    <a:pt x="3710" y="18"/>
                  </a:lnTo>
                  <a:lnTo>
                    <a:pt x="3710" y="18"/>
                  </a:lnTo>
                  <a:lnTo>
                    <a:pt x="3714" y="18"/>
                  </a:lnTo>
                  <a:lnTo>
                    <a:pt x="3714" y="18"/>
                  </a:lnTo>
                  <a:lnTo>
                    <a:pt x="3716" y="18"/>
                  </a:lnTo>
                  <a:lnTo>
                    <a:pt x="3716" y="18"/>
                  </a:lnTo>
                  <a:lnTo>
                    <a:pt x="3720" y="18"/>
                  </a:lnTo>
                  <a:lnTo>
                    <a:pt x="3720" y="18"/>
                  </a:lnTo>
                  <a:lnTo>
                    <a:pt x="3726" y="18"/>
                  </a:lnTo>
                  <a:lnTo>
                    <a:pt x="3726" y="18"/>
                  </a:lnTo>
                  <a:lnTo>
                    <a:pt x="3732" y="18"/>
                  </a:lnTo>
                  <a:lnTo>
                    <a:pt x="3732" y="18"/>
                  </a:lnTo>
                  <a:lnTo>
                    <a:pt x="3734" y="18"/>
                  </a:lnTo>
                  <a:lnTo>
                    <a:pt x="3734" y="18"/>
                  </a:lnTo>
                  <a:lnTo>
                    <a:pt x="3740" y="18"/>
                  </a:lnTo>
                  <a:lnTo>
                    <a:pt x="3740" y="18"/>
                  </a:lnTo>
                  <a:lnTo>
                    <a:pt x="3748" y="18"/>
                  </a:lnTo>
                  <a:lnTo>
                    <a:pt x="3748" y="18"/>
                  </a:lnTo>
                  <a:lnTo>
                    <a:pt x="3756" y="18"/>
                  </a:lnTo>
                  <a:lnTo>
                    <a:pt x="3756" y="18"/>
                  </a:lnTo>
                  <a:lnTo>
                    <a:pt x="3760" y="20"/>
                  </a:lnTo>
                  <a:lnTo>
                    <a:pt x="3760" y="20"/>
                  </a:lnTo>
                  <a:lnTo>
                    <a:pt x="3764" y="20"/>
                  </a:lnTo>
                  <a:lnTo>
                    <a:pt x="3764" y="20"/>
                  </a:lnTo>
                  <a:lnTo>
                    <a:pt x="3770" y="20"/>
                  </a:lnTo>
                  <a:lnTo>
                    <a:pt x="3770" y="20"/>
                  </a:lnTo>
                  <a:lnTo>
                    <a:pt x="3772" y="20"/>
                  </a:lnTo>
                  <a:lnTo>
                    <a:pt x="3772" y="20"/>
                  </a:lnTo>
                  <a:lnTo>
                    <a:pt x="3776" y="20"/>
                  </a:lnTo>
                  <a:lnTo>
                    <a:pt x="3776" y="20"/>
                  </a:lnTo>
                  <a:lnTo>
                    <a:pt x="3778" y="20"/>
                  </a:lnTo>
                  <a:lnTo>
                    <a:pt x="3780" y="20"/>
                  </a:lnTo>
                  <a:lnTo>
                    <a:pt x="3780" y="20"/>
                  </a:lnTo>
                  <a:lnTo>
                    <a:pt x="3782" y="20"/>
                  </a:lnTo>
                  <a:lnTo>
                    <a:pt x="3782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8" y="20"/>
                  </a:lnTo>
                  <a:lnTo>
                    <a:pt x="3788" y="20"/>
                  </a:lnTo>
                  <a:lnTo>
                    <a:pt x="3790" y="22"/>
                  </a:lnTo>
                  <a:lnTo>
                    <a:pt x="3790" y="22"/>
                  </a:lnTo>
                  <a:lnTo>
                    <a:pt x="3794" y="22"/>
                  </a:lnTo>
                  <a:lnTo>
                    <a:pt x="3794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8" y="20"/>
                  </a:lnTo>
                  <a:lnTo>
                    <a:pt x="3798" y="20"/>
                  </a:lnTo>
                  <a:lnTo>
                    <a:pt x="3802" y="22"/>
                  </a:lnTo>
                  <a:lnTo>
                    <a:pt x="3802" y="22"/>
                  </a:lnTo>
                  <a:lnTo>
                    <a:pt x="3802" y="20"/>
                  </a:lnTo>
                  <a:lnTo>
                    <a:pt x="3802" y="20"/>
                  </a:lnTo>
                  <a:lnTo>
                    <a:pt x="3804" y="20"/>
                  </a:lnTo>
                  <a:lnTo>
                    <a:pt x="3804" y="20"/>
                  </a:lnTo>
                  <a:lnTo>
                    <a:pt x="3804" y="22"/>
                  </a:lnTo>
                  <a:lnTo>
                    <a:pt x="3804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2" y="22"/>
                  </a:lnTo>
                  <a:lnTo>
                    <a:pt x="3812" y="22"/>
                  </a:lnTo>
                  <a:lnTo>
                    <a:pt x="3814" y="22"/>
                  </a:lnTo>
                  <a:lnTo>
                    <a:pt x="3814" y="22"/>
                  </a:lnTo>
                  <a:lnTo>
                    <a:pt x="3816" y="22"/>
                  </a:lnTo>
                  <a:lnTo>
                    <a:pt x="3816" y="22"/>
                  </a:lnTo>
                  <a:lnTo>
                    <a:pt x="3818" y="22"/>
                  </a:lnTo>
                  <a:lnTo>
                    <a:pt x="3818" y="22"/>
                  </a:lnTo>
                  <a:lnTo>
                    <a:pt x="3822" y="22"/>
                  </a:lnTo>
                  <a:lnTo>
                    <a:pt x="3822" y="22"/>
                  </a:lnTo>
                  <a:lnTo>
                    <a:pt x="3824" y="22"/>
                  </a:lnTo>
                  <a:lnTo>
                    <a:pt x="3824" y="22"/>
                  </a:lnTo>
                  <a:lnTo>
                    <a:pt x="3828" y="24"/>
                  </a:lnTo>
                  <a:lnTo>
                    <a:pt x="3828" y="24"/>
                  </a:lnTo>
                  <a:lnTo>
                    <a:pt x="3828" y="22"/>
                  </a:lnTo>
                  <a:lnTo>
                    <a:pt x="3828" y="22"/>
                  </a:lnTo>
                  <a:lnTo>
                    <a:pt x="3830" y="24"/>
                  </a:lnTo>
                  <a:lnTo>
                    <a:pt x="3830" y="24"/>
                  </a:lnTo>
                  <a:lnTo>
                    <a:pt x="3832" y="24"/>
                  </a:lnTo>
                  <a:lnTo>
                    <a:pt x="3832" y="24"/>
                  </a:lnTo>
                  <a:lnTo>
                    <a:pt x="3834" y="24"/>
                  </a:lnTo>
                  <a:lnTo>
                    <a:pt x="3834" y="24"/>
                  </a:lnTo>
                  <a:lnTo>
                    <a:pt x="3836" y="24"/>
                  </a:lnTo>
                  <a:lnTo>
                    <a:pt x="3836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6"/>
                  </a:lnTo>
                  <a:lnTo>
                    <a:pt x="3850" y="26"/>
                  </a:lnTo>
                  <a:lnTo>
                    <a:pt x="3860" y="26"/>
                  </a:lnTo>
                  <a:lnTo>
                    <a:pt x="3860" y="26"/>
                  </a:lnTo>
                  <a:lnTo>
                    <a:pt x="3864" y="24"/>
                  </a:lnTo>
                  <a:lnTo>
                    <a:pt x="3864" y="24"/>
                  </a:lnTo>
                  <a:lnTo>
                    <a:pt x="3868" y="26"/>
                  </a:lnTo>
                  <a:lnTo>
                    <a:pt x="3868" y="26"/>
                  </a:lnTo>
                  <a:lnTo>
                    <a:pt x="3876" y="26"/>
                  </a:lnTo>
                  <a:lnTo>
                    <a:pt x="3876" y="26"/>
                  </a:lnTo>
                  <a:lnTo>
                    <a:pt x="3878" y="26"/>
                  </a:lnTo>
                  <a:lnTo>
                    <a:pt x="3878" y="26"/>
                  </a:lnTo>
                  <a:lnTo>
                    <a:pt x="3890" y="28"/>
                  </a:lnTo>
                  <a:lnTo>
                    <a:pt x="3890" y="28"/>
                  </a:lnTo>
                  <a:lnTo>
                    <a:pt x="3892" y="28"/>
                  </a:lnTo>
                  <a:lnTo>
                    <a:pt x="3892" y="28"/>
                  </a:lnTo>
                  <a:lnTo>
                    <a:pt x="3902" y="28"/>
                  </a:lnTo>
                  <a:lnTo>
                    <a:pt x="3902" y="28"/>
                  </a:lnTo>
                  <a:lnTo>
                    <a:pt x="3904" y="30"/>
                  </a:lnTo>
                  <a:lnTo>
                    <a:pt x="3904" y="30"/>
                  </a:lnTo>
                  <a:lnTo>
                    <a:pt x="3908" y="28"/>
                  </a:lnTo>
                  <a:lnTo>
                    <a:pt x="3908" y="28"/>
                  </a:lnTo>
                  <a:lnTo>
                    <a:pt x="3910" y="28"/>
                  </a:lnTo>
                  <a:lnTo>
                    <a:pt x="3910" y="28"/>
                  </a:lnTo>
                  <a:lnTo>
                    <a:pt x="3912" y="28"/>
                  </a:lnTo>
                  <a:lnTo>
                    <a:pt x="3912" y="28"/>
                  </a:lnTo>
                  <a:lnTo>
                    <a:pt x="3918" y="30"/>
                  </a:lnTo>
                  <a:lnTo>
                    <a:pt x="3918" y="30"/>
                  </a:lnTo>
                  <a:lnTo>
                    <a:pt x="3922" y="30"/>
                  </a:lnTo>
                  <a:lnTo>
                    <a:pt x="3922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30" y="32"/>
                  </a:lnTo>
                  <a:lnTo>
                    <a:pt x="3930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898" y="34"/>
                  </a:lnTo>
                  <a:lnTo>
                    <a:pt x="3898" y="34"/>
                  </a:lnTo>
                  <a:lnTo>
                    <a:pt x="3892" y="36"/>
                  </a:lnTo>
                  <a:lnTo>
                    <a:pt x="3892" y="36"/>
                  </a:lnTo>
                  <a:lnTo>
                    <a:pt x="3890" y="36"/>
                  </a:lnTo>
                  <a:lnTo>
                    <a:pt x="3890" y="36"/>
                  </a:lnTo>
                  <a:lnTo>
                    <a:pt x="3888" y="36"/>
                  </a:lnTo>
                  <a:lnTo>
                    <a:pt x="3888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4" y="36"/>
                  </a:lnTo>
                  <a:lnTo>
                    <a:pt x="3884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6" y="36"/>
                  </a:lnTo>
                  <a:lnTo>
                    <a:pt x="3876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8"/>
                  </a:lnTo>
                  <a:lnTo>
                    <a:pt x="3874" y="38"/>
                  </a:lnTo>
                  <a:lnTo>
                    <a:pt x="3870" y="38"/>
                  </a:lnTo>
                  <a:lnTo>
                    <a:pt x="3870" y="38"/>
                  </a:lnTo>
                  <a:lnTo>
                    <a:pt x="3864" y="38"/>
                  </a:lnTo>
                  <a:lnTo>
                    <a:pt x="3864" y="38"/>
                  </a:lnTo>
                  <a:lnTo>
                    <a:pt x="3854" y="38"/>
                  </a:lnTo>
                  <a:lnTo>
                    <a:pt x="3854" y="38"/>
                  </a:lnTo>
                  <a:lnTo>
                    <a:pt x="3850" y="36"/>
                  </a:lnTo>
                  <a:lnTo>
                    <a:pt x="3850" y="36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2" y="34"/>
                  </a:lnTo>
                  <a:lnTo>
                    <a:pt x="3842" y="34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0" y="38"/>
                  </a:lnTo>
                  <a:lnTo>
                    <a:pt x="3840" y="38"/>
                  </a:lnTo>
                  <a:lnTo>
                    <a:pt x="3832" y="38"/>
                  </a:lnTo>
                  <a:lnTo>
                    <a:pt x="3832" y="38"/>
                  </a:lnTo>
                  <a:lnTo>
                    <a:pt x="3830" y="38"/>
                  </a:lnTo>
                  <a:lnTo>
                    <a:pt x="3830" y="38"/>
                  </a:lnTo>
                  <a:lnTo>
                    <a:pt x="3828" y="38"/>
                  </a:lnTo>
                  <a:lnTo>
                    <a:pt x="3828" y="38"/>
                  </a:lnTo>
                  <a:lnTo>
                    <a:pt x="3826" y="38"/>
                  </a:lnTo>
                  <a:lnTo>
                    <a:pt x="3826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2" y="38"/>
                  </a:lnTo>
                  <a:lnTo>
                    <a:pt x="3822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12" y="40"/>
                  </a:lnTo>
                  <a:lnTo>
                    <a:pt x="3812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2" y="42"/>
                  </a:lnTo>
                  <a:lnTo>
                    <a:pt x="3802" y="42"/>
                  </a:lnTo>
                  <a:lnTo>
                    <a:pt x="3800" y="42"/>
                  </a:lnTo>
                  <a:lnTo>
                    <a:pt x="3800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88" y="42"/>
                  </a:lnTo>
                  <a:lnTo>
                    <a:pt x="3788" y="42"/>
                  </a:lnTo>
                  <a:lnTo>
                    <a:pt x="3782" y="42"/>
                  </a:lnTo>
                  <a:lnTo>
                    <a:pt x="3782" y="42"/>
                  </a:lnTo>
                  <a:lnTo>
                    <a:pt x="3780" y="42"/>
                  </a:lnTo>
                  <a:lnTo>
                    <a:pt x="3780" y="42"/>
                  </a:lnTo>
                  <a:lnTo>
                    <a:pt x="3772" y="42"/>
                  </a:lnTo>
                  <a:lnTo>
                    <a:pt x="3772" y="42"/>
                  </a:lnTo>
                  <a:lnTo>
                    <a:pt x="3762" y="40"/>
                  </a:lnTo>
                  <a:lnTo>
                    <a:pt x="3762" y="40"/>
                  </a:lnTo>
                  <a:lnTo>
                    <a:pt x="3758" y="42"/>
                  </a:lnTo>
                  <a:lnTo>
                    <a:pt x="3758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6" y="42"/>
                  </a:lnTo>
                  <a:lnTo>
                    <a:pt x="3746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2" y="42"/>
                  </a:lnTo>
                  <a:lnTo>
                    <a:pt x="3742" y="42"/>
                  </a:lnTo>
                  <a:lnTo>
                    <a:pt x="3740" y="42"/>
                  </a:lnTo>
                  <a:lnTo>
                    <a:pt x="3740" y="42"/>
                  </a:lnTo>
                  <a:lnTo>
                    <a:pt x="3738" y="42"/>
                  </a:lnTo>
                  <a:lnTo>
                    <a:pt x="3738" y="42"/>
                  </a:lnTo>
                  <a:lnTo>
                    <a:pt x="3736" y="42"/>
                  </a:lnTo>
                  <a:lnTo>
                    <a:pt x="3736" y="42"/>
                  </a:lnTo>
                  <a:lnTo>
                    <a:pt x="3730" y="42"/>
                  </a:lnTo>
                  <a:lnTo>
                    <a:pt x="3730" y="42"/>
                  </a:lnTo>
                  <a:lnTo>
                    <a:pt x="3728" y="42"/>
                  </a:lnTo>
                  <a:lnTo>
                    <a:pt x="3728" y="42"/>
                  </a:lnTo>
                  <a:lnTo>
                    <a:pt x="3724" y="42"/>
                  </a:lnTo>
                  <a:lnTo>
                    <a:pt x="3724" y="42"/>
                  </a:lnTo>
                  <a:lnTo>
                    <a:pt x="3720" y="42"/>
                  </a:lnTo>
                  <a:lnTo>
                    <a:pt x="3720" y="42"/>
                  </a:lnTo>
                  <a:lnTo>
                    <a:pt x="3718" y="42"/>
                  </a:lnTo>
                  <a:lnTo>
                    <a:pt x="3718" y="42"/>
                  </a:lnTo>
                  <a:lnTo>
                    <a:pt x="3714" y="42"/>
                  </a:lnTo>
                  <a:lnTo>
                    <a:pt x="3714" y="42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6" y="44"/>
                  </a:lnTo>
                  <a:lnTo>
                    <a:pt x="3706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0" y="46"/>
                  </a:lnTo>
                  <a:lnTo>
                    <a:pt x="3690" y="46"/>
                  </a:lnTo>
                  <a:lnTo>
                    <a:pt x="3688" y="46"/>
                  </a:lnTo>
                  <a:lnTo>
                    <a:pt x="3688" y="46"/>
                  </a:lnTo>
                  <a:lnTo>
                    <a:pt x="3684" y="46"/>
                  </a:lnTo>
                  <a:lnTo>
                    <a:pt x="3684" y="46"/>
                  </a:lnTo>
                  <a:lnTo>
                    <a:pt x="3680" y="46"/>
                  </a:lnTo>
                  <a:lnTo>
                    <a:pt x="3680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4" y="46"/>
                  </a:lnTo>
                  <a:lnTo>
                    <a:pt x="3674" y="46"/>
                  </a:lnTo>
                  <a:lnTo>
                    <a:pt x="3670" y="48"/>
                  </a:lnTo>
                  <a:lnTo>
                    <a:pt x="3670" y="48"/>
                  </a:lnTo>
                  <a:lnTo>
                    <a:pt x="3664" y="46"/>
                  </a:lnTo>
                  <a:lnTo>
                    <a:pt x="3664" y="46"/>
                  </a:lnTo>
                  <a:lnTo>
                    <a:pt x="3660" y="44"/>
                  </a:lnTo>
                  <a:lnTo>
                    <a:pt x="3660" y="44"/>
                  </a:lnTo>
                  <a:lnTo>
                    <a:pt x="3658" y="44"/>
                  </a:lnTo>
                  <a:lnTo>
                    <a:pt x="3658" y="44"/>
                  </a:lnTo>
                  <a:lnTo>
                    <a:pt x="3656" y="44"/>
                  </a:lnTo>
                  <a:lnTo>
                    <a:pt x="3656" y="44"/>
                  </a:lnTo>
                  <a:lnTo>
                    <a:pt x="3652" y="46"/>
                  </a:lnTo>
                  <a:lnTo>
                    <a:pt x="3652" y="46"/>
                  </a:lnTo>
                  <a:lnTo>
                    <a:pt x="3650" y="48"/>
                  </a:lnTo>
                  <a:lnTo>
                    <a:pt x="3650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2" y="48"/>
                  </a:lnTo>
                  <a:lnTo>
                    <a:pt x="3642" y="48"/>
                  </a:lnTo>
                  <a:lnTo>
                    <a:pt x="3638" y="48"/>
                  </a:lnTo>
                  <a:lnTo>
                    <a:pt x="3638" y="48"/>
                  </a:lnTo>
                  <a:lnTo>
                    <a:pt x="3638" y="46"/>
                  </a:lnTo>
                  <a:lnTo>
                    <a:pt x="3638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28" y="46"/>
                  </a:lnTo>
                  <a:lnTo>
                    <a:pt x="3628" y="46"/>
                  </a:lnTo>
                  <a:lnTo>
                    <a:pt x="3626" y="46"/>
                  </a:lnTo>
                  <a:lnTo>
                    <a:pt x="3626" y="46"/>
                  </a:lnTo>
                  <a:lnTo>
                    <a:pt x="3624" y="46"/>
                  </a:lnTo>
                  <a:lnTo>
                    <a:pt x="3624" y="46"/>
                  </a:lnTo>
                  <a:lnTo>
                    <a:pt x="3620" y="48"/>
                  </a:lnTo>
                  <a:lnTo>
                    <a:pt x="3620" y="48"/>
                  </a:lnTo>
                  <a:lnTo>
                    <a:pt x="3610" y="48"/>
                  </a:lnTo>
                  <a:lnTo>
                    <a:pt x="3610" y="48"/>
                  </a:lnTo>
                  <a:lnTo>
                    <a:pt x="3608" y="48"/>
                  </a:lnTo>
                  <a:lnTo>
                    <a:pt x="3608" y="48"/>
                  </a:lnTo>
                  <a:lnTo>
                    <a:pt x="3606" y="48"/>
                  </a:lnTo>
                  <a:lnTo>
                    <a:pt x="3606" y="48"/>
                  </a:lnTo>
                  <a:lnTo>
                    <a:pt x="3604" y="48"/>
                  </a:lnTo>
                  <a:lnTo>
                    <a:pt x="3604" y="48"/>
                  </a:lnTo>
                  <a:lnTo>
                    <a:pt x="3602" y="48"/>
                  </a:lnTo>
                  <a:lnTo>
                    <a:pt x="3602" y="48"/>
                  </a:lnTo>
                  <a:lnTo>
                    <a:pt x="3598" y="48"/>
                  </a:lnTo>
                  <a:lnTo>
                    <a:pt x="3598" y="48"/>
                  </a:lnTo>
                  <a:lnTo>
                    <a:pt x="3596" y="46"/>
                  </a:lnTo>
                  <a:lnTo>
                    <a:pt x="3596" y="46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0" y="48"/>
                  </a:lnTo>
                  <a:lnTo>
                    <a:pt x="3590" y="48"/>
                  </a:lnTo>
                  <a:lnTo>
                    <a:pt x="3588" y="48"/>
                  </a:lnTo>
                  <a:lnTo>
                    <a:pt x="3588" y="48"/>
                  </a:lnTo>
                  <a:lnTo>
                    <a:pt x="3586" y="48"/>
                  </a:lnTo>
                  <a:lnTo>
                    <a:pt x="3586" y="48"/>
                  </a:lnTo>
                  <a:lnTo>
                    <a:pt x="3582" y="48"/>
                  </a:lnTo>
                  <a:lnTo>
                    <a:pt x="3582" y="48"/>
                  </a:lnTo>
                  <a:lnTo>
                    <a:pt x="3576" y="48"/>
                  </a:lnTo>
                  <a:lnTo>
                    <a:pt x="3576" y="48"/>
                  </a:lnTo>
                  <a:lnTo>
                    <a:pt x="3572" y="48"/>
                  </a:lnTo>
                  <a:lnTo>
                    <a:pt x="3570" y="48"/>
                  </a:lnTo>
                  <a:lnTo>
                    <a:pt x="3570" y="48"/>
                  </a:lnTo>
                  <a:lnTo>
                    <a:pt x="3568" y="50"/>
                  </a:lnTo>
                  <a:lnTo>
                    <a:pt x="3568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2" y="50"/>
                  </a:lnTo>
                  <a:lnTo>
                    <a:pt x="3562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0" y="48"/>
                  </a:lnTo>
                  <a:lnTo>
                    <a:pt x="3560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6"/>
                  </a:lnTo>
                  <a:lnTo>
                    <a:pt x="3550" y="46"/>
                  </a:lnTo>
                  <a:lnTo>
                    <a:pt x="3548" y="48"/>
                  </a:lnTo>
                  <a:lnTo>
                    <a:pt x="3548" y="48"/>
                  </a:lnTo>
                  <a:lnTo>
                    <a:pt x="3548" y="46"/>
                  </a:lnTo>
                  <a:lnTo>
                    <a:pt x="3548" y="46"/>
                  </a:lnTo>
                  <a:lnTo>
                    <a:pt x="3546" y="46"/>
                  </a:lnTo>
                  <a:lnTo>
                    <a:pt x="3546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42" y="48"/>
                  </a:lnTo>
                  <a:lnTo>
                    <a:pt x="3542" y="48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36" y="48"/>
                  </a:lnTo>
                  <a:lnTo>
                    <a:pt x="3536" y="48"/>
                  </a:lnTo>
                  <a:lnTo>
                    <a:pt x="3534" y="48"/>
                  </a:lnTo>
                  <a:lnTo>
                    <a:pt x="3534" y="48"/>
                  </a:lnTo>
                  <a:lnTo>
                    <a:pt x="3526" y="48"/>
                  </a:lnTo>
                  <a:lnTo>
                    <a:pt x="3526" y="48"/>
                  </a:lnTo>
                  <a:lnTo>
                    <a:pt x="3524" y="48"/>
                  </a:lnTo>
                  <a:lnTo>
                    <a:pt x="3524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0" y="48"/>
                  </a:lnTo>
                  <a:lnTo>
                    <a:pt x="3520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512" y="48"/>
                  </a:lnTo>
                  <a:lnTo>
                    <a:pt x="3508" y="50"/>
                  </a:lnTo>
                  <a:lnTo>
                    <a:pt x="3508" y="50"/>
                  </a:lnTo>
                  <a:lnTo>
                    <a:pt x="3502" y="48"/>
                  </a:lnTo>
                  <a:lnTo>
                    <a:pt x="3502" y="48"/>
                  </a:lnTo>
                  <a:lnTo>
                    <a:pt x="3494" y="48"/>
                  </a:lnTo>
                  <a:lnTo>
                    <a:pt x="3494" y="48"/>
                  </a:lnTo>
                  <a:lnTo>
                    <a:pt x="3490" y="48"/>
                  </a:lnTo>
                  <a:lnTo>
                    <a:pt x="3490" y="48"/>
                  </a:lnTo>
                  <a:lnTo>
                    <a:pt x="3488" y="48"/>
                  </a:lnTo>
                  <a:lnTo>
                    <a:pt x="3488" y="48"/>
                  </a:lnTo>
                  <a:lnTo>
                    <a:pt x="3486" y="48"/>
                  </a:lnTo>
                  <a:lnTo>
                    <a:pt x="3486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6" y="48"/>
                  </a:lnTo>
                  <a:lnTo>
                    <a:pt x="3476" y="48"/>
                  </a:lnTo>
                  <a:lnTo>
                    <a:pt x="3474" y="48"/>
                  </a:lnTo>
                  <a:lnTo>
                    <a:pt x="3474" y="48"/>
                  </a:lnTo>
                  <a:lnTo>
                    <a:pt x="3472" y="48"/>
                  </a:lnTo>
                  <a:lnTo>
                    <a:pt x="3472" y="48"/>
                  </a:lnTo>
                  <a:lnTo>
                    <a:pt x="3470" y="48"/>
                  </a:lnTo>
                  <a:lnTo>
                    <a:pt x="3470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2" y="48"/>
                  </a:lnTo>
                  <a:lnTo>
                    <a:pt x="3462" y="48"/>
                  </a:lnTo>
                  <a:lnTo>
                    <a:pt x="3460" y="48"/>
                  </a:lnTo>
                  <a:lnTo>
                    <a:pt x="3460" y="48"/>
                  </a:lnTo>
                  <a:lnTo>
                    <a:pt x="3456" y="48"/>
                  </a:lnTo>
                  <a:lnTo>
                    <a:pt x="3456" y="48"/>
                  </a:lnTo>
                  <a:lnTo>
                    <a:pt x="3452" y="48"/>
                  </a:lnTo>
                  <a:lnTo>
                    <a:pt x="3452" y="48"/>
                  </a:lnTo>
                  <a:lnTo>
                    <a:pt x="3448" y="48"/>
                  </a:lnTo>
                  <a:lnTo>
                    <a:pt x="3448" y="48"/>
                  </a:lnTo>
                  <a:lnTo>
                    <a:pt x="3446" y="48"/>
                  </a:lnTo>
                  <a:lnTo>
                    <a:pt x="3446" y="48"/>
                  </a:lnTo>
                  <a:lnTo>
                    <a:pt x="3442" y="48"/>
                  </a:lnTo>
                  <a:lnTo>
                    <a:pt x="3442" y="48"/>
                  </a:lnTo>
                  <a:lnTo>
                    <a:pt x="3440" y="48"/>
                  </a:lnTo>
                  <a:lnTo>
                    <a:pt x="3440" y="48"/>
                  </a:lnTo>
                  <a:lnTo>
                    <a:pt x="3438" y="48"/>
                  </a:lnTo>
                  <a:lnTo>
                    <a:pt x="3438" y="48"/>
                  </a:lnTo>
                  <a:lnTo>
                    <a:pt x="3436" y="48"/>
                  </a:lnTo>
                  <a:lnTo>
                    <a:pt x="3436" y="48"/>
                  </a:lnTo>
                  <a:lnTo>
                    <a:pt x="3434" y="46"/>
                  </a:lnTo>
                  <a:lnTo>
                    <a:pt x="3434" y="46"/>
                  </a:lnTo>
                  <a:lnTo>
                    <a:pt x="3430" y="46"/>
                  </a:lnTo>
                  <a:lnTo>
                    <a:pt x="3430" y="46"/>
                  </a:lnTo>
                  <a:lnTo>
                    <a:pt x="3422" y="46"/>
                  </a:lnTo>
                  <a:lnTo>
                    <a:pt x="3422" y="46"/>
                  </a:lnTo>
                  <a:lnTo>
                    <a:pt x="3420" y="48"/>
                  </a:lnTo>
                  <a:lnTo>
                    <a:pt x="3420" y="48"/>
                  </a:lnTo>
                  <a:lnTo>
                    <a:pt x="3418" y="48"/>
                  </a:lnTo>
                  <a:lnTo>
                    <a:pt x="3418" y="48"/>
                  </a:lnTo>
                  <a:lnTo>
                    <a:pt x="3412" y="48"/>
                  </a:lnTo>
                  <a:lnTo>
                    <a:pt x="3412" y="48"/>
                  </a:lnTo>
                  <a:lnTo>
                    <a:pt x="3408" y="48"/>
                  </a:lnTo>
                  <a:lnTo>
                    <a:pt x="3408" y="48"/>
                  </a:lnTo>
                  <a:lnTo>
                    <a:pt x="3406" y="48"/>
                  </a:lnTo>
                  <a:lnTo>
                    <a:pt x="3406" y="48"/>
                  </a:lnTo>
                  <a:lnTo>
                    <a:pt x="3404" y="46"/>
                  </a:lnTo>
                  <a:lnTo>
                    <a:pt x="3404" y="46"/>
                  </a:lnTo>
                  <a:lnTo>
                    <a:pt x="3398" y="48"/>
                  </a:lnTo>
                  <a:lnTo>
                    <a:pt x="3398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88" y="46"/>
                  </a:lnTo>
                  <a:lnTo>
                    <a:pt x="3388" y="46"/>
                  </a:lnTo>
                  <a:lnTo>
                    <a:pt x="3386" y="48"/>
                  </a:lnTo>
                  <a:lnTo>
                    <a:pt x="3386" y="48"/>
                  </a:lnTo>
                  <a:lnTo>
                    <a:pt x="3382" y="48"/>
                  </a:lnTo>
                  <a:lnTo>
                    <a:pt x="3382" y="48"/>
                  </a:lnTo>
                  <a:lnTo>
                    <a:pt x="3380" y="50"/>
                  </a:lnTo>
                  <a:lnTo>
                    <a:pt x="3380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2" y="50"/>
                  </a:lnTo>
                  <a:lnTo>
                    <a:pt x="3372" y="50"/>
                  </a:lnTo>
                  <a:lnTo>
                    <a:pt x="3370" y="50"/>
                  </a:lnTo>
                  <a:lnTo>
                    <a:pt x="3370" y="50"/>
                  </a:lnTo>
                  <a:lnTo>
                    <a:pt x="3366" y="50"/>
                  </a:lnTo>
                  <a:lnTo>
                    <a:pt x="3366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0" y="50"/>
                  </a:lnTo>
                  <a:lnTo>
                    <a:pt x="3360" y="50"/>
                  </a:lnTo>
                  <a:lnTo>
                    <a:pt x="3358" y="50"/>
                  </a:lnTo>
                  <a:lnTo>
                    <a:pt x="3356" y="50"/>
                  </a:lnTo>
                  <a:lnTo>
                    <a:pt x="3356" y="50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0" y="48"/>
                  </a:lnTo>
                  <a:lnTo>
                    <a:pt x="3340" y="48"/>
                  </a:lnTo>
                  <a:lnTo>
                    <a:pt x="3332" y="48"/>
                  </a:lnTo>
                  <a:lnTo>
                    <a:pt x="3332" y="48"/>
                  </a:lnTo>
                  <a:lnTo>
                    <a:pt x="3328" y="46"/>
                  </a:lnTo>
                  <a:lnTo>
                    <a:pt x="3328" y="46"/>
                  </a:lnTo>
                  <a:lnTo>
                    <a:pt x="3324" y="44"/>
                  </a:lnTo>
                  <a:lnTo>
                    <a:pt x="3324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18" y="44"/>
                  </a:lnTo>
                  <a:lnTo>
                    <a:pt x="3318" y="44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6" y="46"/>
                  </a:lnTo>
                  <a:lnTo>
                    <a:pt x="3316" y="46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08" y="48"/>
                  </a:lnTo>
                  <a:lnTo>
                    <a:pt x="3306" y="48"/>
                  </a:lnTo>
                  <a:lnTo>
                    <a:pt x="3306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2" y="46"/>
                  </a:lnTo>
                  <a:lnTo>
                    <a:pt x="3302" y="46"/>
                  </a:lnTo>
                  <a:lnTo>
                    <a:pt x="3302" y="48"/>
                  </a:lnTo>
                  <a:lnTo>
                    <a:pt x="3302" y="48"/>
                  </a:lnTo>
                  <a:lnTo>
                    <a:pt x="3298" y="46"/>
                  </a:lnTo>
                  <a:lnTo>
                    <a:pt x="3298" y="46"/>
                  </a:lnTo>
                  <a:lnTo>
                    <a:pt x="3294" y="44"/>
                  </a:lnTo>
                  <a:lnTo>
                    <a:pt x="3290" y="44"/>
                  </a:lnTo>
                  <a:lnTo>
                    <a:pt x="3282" y="46"/>
                  </a:lnTo>
                  <a:lnTo>
                    <a:pt x="3282" y="46"/>
                  </a:lnTo>
                  <a:lnTo>
                    <a:pt x="3276" y="44"/>
                  </a:lnTo>
                  <a:lnTo>
                    <a:pt x="3276" y="44"/>
                  </a:lnTo>
                  <a:lnTo>
                    <a:pt x="3268" y="44"/>
                  </a:lnTo>
                  <a:lnTo>
                    <a:pt x="3268" y="44"/>
                  </a:lnTo>
                  <a:lnTo>
                    <a:pt x="3266" y="44"/>
                  </a:lnTo>
                  <a:lnTo>
                    <a:pt x="3266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56" y="44"/>
                  </a:lnTo>
                  <a:lnTo>
                    <a:pt x="3256" y="44"/>
                  </a:lnTo>
                  <a:lnTo>
                    <a:pt x="3254" y="44"/>
                  </a:lnTo>
                  <a:lnTo>
                    <a:pt x="3254" y="44"/>
                  </a:lnTo>
                  <a:lnTo>
                    <a:pt x="3250" y="42"/>
                  </a:lnTo>
                  <a:lnTo>
                    <a:pt x="3248" y="42"/>
                  </a:lnTo>
                  <a:lnTo>
                    <a:pt x="3248" y="42"/>
                  </a:lnTo>
                  <a:lnTo>
                    <a:pt x="3246" y="44"/>
                  </a:lnTo>
                  <a:lnTo>
                    <a:pt x="3246" y="44"/>
                  </a:lnTo>
                  <a:lnTo>
                    <a:pt x="3244" y="44"/>
                  </a:lnTo>
                  <a:lnTo>
                    <a:pt x="3244" y="44"/>
                  </a:lnTo>
                  <a:lnTo>
                    <a:pt x="3238" y="44"/>
                  </a:lnTo>
                  <a:lnTo>
                    <a:pt x="3238" y="44"/>
                  </a:lnTo>
                  <a:lnTo>
                    <a:pt x="3234" y="44"/>
                  </a:lnTo>
                  <a:lnTo>
                    <a:pt x="3234" y="44"/>
                  </a:lnTo>
                  <a:lnTo>
                    <a:pt x="3230" y="44"/>
                  </a:lnTo>
                  <a:lnTo>
                    <a:pt x="3230" y="44"/>
                  </a:lnTo>
                  <a:lnTo>
                    <a:pt x="3226" y="44"/>
                  </a:lnTo>
                  <a:lnTo>
                    <a:pt x="3226" y="44"/>
                  </a:lnTo>
                  <a:lnTo>
                    <a:pt x="3222" y="46"/>
                  </a:lnTo>
                  <a:lnTo>
                    <a:pt x="3222" y="46"/>
                  </a:lnTo>
                  <a:lnTo>
                    <a:pt x="3218" y="44"/>
                  </a:lnTo>
                  <a:lnTo>
                    <a:pt x="3218" y="44"/>
                  </a:lnTo>
                  <a:lnTo>
                    <a:pt x="3212" y="44"/>
                  </a:lnTo>
                  <a:lnTo>
                    <a:pt x="3212" y="44"/>
                  </a:lnTo>
                  <a:lnTo>
                    <a:pt x="3202" y="46"/>
                  </a:lnTo>
                  <a:lnTo>
                    <a:pt x="3202" y="46"/>
                  </a:lnTo>
                  <a:lnTo>
                    <a:pt x="3198" y="44"/>
                  </a:lnTo>
                  <a:lnTo>
                    <a:pt x="3198" y="44"/>
                  </a:lnTo>
                  <a:lnTo>
                    <a:pt x="3194" y="44"/>
                  </a:lnTo>
                  <a:lnTo>
                    <a:pt x="3194" y="44"/>
                  </a:lnTo>
                  <a:lnTo>
                    <a:pt x="3190" y="44"/>
                  </a:lnTo>
                  <a:lnTo>
                    <a:pt x="3190" y="44"/>
                  </a:lnTo>
                  <a:lnTo>
                    <a:pt x="3186" y="44"/>
                  </a:lnTo>
                  <a:lnTo>
                    <a:pt x="3186" y="44"/>
                  </a:lnTo>
                  <a:lnTo>
                    <a:pt x="3180" y="44"/>
                  </a:lnTo>
                  <a:lnTo>
                    <a:pt x="3180" y="44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2" y="42"/>
                  </a:lnTo>
                  <a:lnTo>
                    <a:pt x="3172" y="42"/>
                  </a:lnTo>
                  <a:lnTo>
                    <a:pt x="3168" y="40"/>
                  </a:lnTo>
                  <a:lnTo>
                    <a:pt x="3168" y="40"/>
                  </a:lnTo>
                  <a:lnTo>
                    <a:pt x="3162" y="38"/>
                  </a:lnTo>
                  <a:lnTo>
                    <a:pt x="3162" y="38"/>
                  </a:lnTo>
                  <a:lnTo>
                    <a:pt x="3158" y="40"/>
                  </a:lnTo>
                  <a:lnTo>
                    <a:pt x="3158" y="40"/>
                  </a:lnTo>
                  <a:lnTo>
                    <a:pt x="3156" y="40"/>
                  </a:lnTo>
                  <a:lnTo>
                    <a:pt x="3156" y="40"/>
                  </a:lnTo>
                  <a:lnTo>
                    <a:pt x="3154" y="40"/>
                  </a:lnTo>
                  <a:lnTo>
                    <a:pt x="3154" y="40"/>
                  </a:lnTo>
                  <a:lnTo>
                    <a:pt x="3152" y="40"/>
                  </a:lnTo>
                  <a:lnTo>
                    <a:pt x="3152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38"/>
                  </a:lnTo>
                  <a:lnTo>
                    <a:pt x="3146" y="38"/>
                  </a:lnTo>
                  <a:lnTo>
                    <a:pt x="3146" y="36"/>
                  </a:lnTo>
                  <a:lnTo>
                    <a:pt x="3144" y="36"/>
                  </a:lnTo>
                  <a:lnTo>
                    <a:pt x="3144" y="36"/>
                  </a:lnTo>
                  <a:lnTo>
                    <a:pt x="3138" y="36"/>
                  </a:lnTo>
                  <a:lnTo>
                    <a:pt x="3138" y="36"/>
                  </a:lnTo>
                  <a:lnTo>
                    <a:pt x="3136" y="38"/>
                  </a:lnTo>
                  <a:lnTo>
                    <a:pt x="3136" y="38"/>
                  </a:lnTo>
                  <a:lnTo>
                    <a:pt x="3134" y="38"/>
                  </a:lnTo>
                  <a:lnTo>
                    <a:pt x="3134" y="38"/>
                  </a:lnTo>
                  <a:lnTo>
                    <a:pt x="3130" y="38"/>
                  </a:lnTo>
                  <a:lnTo>
                    <a:pt x="3130" y="38"/>
                  </a:lnTo>
                  <a:lnTo>
                    <a:pt x="3128" y="38"/>
                  </a:lnTo>
                  <a:lnTo>
                    <a:pt x="3128" y="38"/>
                  </a:lnTo>
                  <a:lnTo>
                    <a:pt x="3120" y="40"/>
                  </a:lnTo>
                  <a:lnTo>
                    <a:pt x="3120" y="40"/>
                  </a:lnTo>
                  <a:lnTo>
                    <a:pt x="3112" y="40"/>
                  </a:lnTo>
                  <a:lnTo>
                    <a:pt x="3112" y="40"/>
                  </a:lnTo>
                  <a:lnTo>
                    <a:pt x="3110" y="42"/>
                  </a:lnTo>
                  <a:lnTo>
                    <a:pt x="3110" y="42"/>
                  </a:lnTo>
                  <a:lnTo>
                    <a:pt x="3108" y="42"/>
                  </a:lnTo>
                  <a:lnTo>
                    <a:pt x="3108" y="42"/>
                  </a:lnTo>
                  <a:lnTo>
                    <a:pt x="3106" y="42"/>
                  </a:lnTo>
                  <a:lnTo>
                    <a:pt x="3106" y="42"/>
                  </a:lnTo>
                  <a:lnTo>
                    <a:pt x="3106" y="44"/>
                  </a:lnTo>
                  <a:lnTo>
                    <a:pt x="3106" y="44"/>
                  </a:lnTo>
                  <a:lnTo>
                    <a:pt x="3104" y="42"/>
                  </a:lnTo>
                  <a:lnTo>
                    <a:pt x="3104" y="42"/>
                  </a:lnTo>
                  <a:lnTo>
                    <a:pt x="3102" y="44"/>
                  </a:lnTo>
                  <a:lnTo>
                    <a:pt x="3102" y="44"/>
                  </a:lnTo>
                  <a:lnTo>
                    <a:pt x="3102" y="42"/>
                  </a:lnTo>
                  <a:lnTo>
                    <a:pt x="3102" y="42"/>
                  </a:lnTo>
                  <a:lnTo>
                    <a:pt x="3100" y="42"/>
                  </a:lnTo>
                  <a:lnTo>
                    <a:pt x="3100" y="42"/>
                  </a:lnTo>
                  <a:lnTo>
                    <a:pt x="3096" y="42"/>
                  </a:lnTo>
                  <a:lnTo>
                    <a:pt x="3096" y="42"/>
                  </a:lnTo>
                  <a:lnTo>
                    <a:pt x="3094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88" y="42"/>
                  </a:lnTo>
                  <a:lnTo>
                    <a:pt x="3088" y="42"/>
                  </a:lnTo>
                  <a:lnTo>
                    <a:pt x="3086" y="42"/>
                  </a:lnTo>
                  <a:lnTo>
                    <a:pt x="3086" y="42"/>
                  </a:lnTo>
                  <a:lnTo>
                    <a:pt x="3082" y="42"/>
                  </a:lnTo>
                  <a:lnTo>
                    <a:pt x="3082" y="42"/>
                  </a:lnTo>
                  <a:lnTo>
                    <a:pt x="3080" y="40"/>
                  </a:lnTo>
                  <a:lnTo>
                    <a:pt x="3080" y="40"/>
                  </a:lnTo>
                  <a:lnTo>
                    <a:pt x="3078" y="42"/>
                  </a:lnTo>
                  <a:lnTo>
                    <a:pt x="3078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2" y="42"/>
                  </a:lnTo>
                  <a:lnTo>
                    <a:pt x="3072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66" y="40"/>
                  </a:lnTo>
                  <a:lnTo>
                    <a:pt x="3066" y="40"/>
                  </a:lnTo>
                  <a:lnTo>
                    <a:pt x="3058" y="42"/>
                  </a:lnTo>
                  <a:lnTo>
                    <a:pt x="3052" y="40"/>
                  </a:lnTo>
                  <a:lnTo>
                    <a:pt x="3052" y="40"/>
                  </a:lnTo>
                  <a:lnTo>
                    <a:pt x="3050" y="40"/>
                  </a:lnTo>
                  <a:lnTo>
                    <a:pt x="3050" y="40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0" y="42"/>
                  </a:lnTo>
                  <a:lnTo>
                    <a:pt x="3040" y="42"/>
                  </a:lnTo>
                  <a:lnTo>
                    <a:pt x="3040" y="40"/>
                  </a:lnTo>
                  <a:lnTo>
                    <a:pt x="3040" y="40"/>
                  </a:lnTo>
                  <a:lnTo>
                    <a:pt x="3036" y="42"/>
                  </a:lnTo>
                  <a:lnTo>
                    <a:pt x="3036" y="42"/>
                  </a:lnTo>
                  <a:lnTo>
                    <a:pt x="3032" y="42"/>
                  </a:lnTo>
                  <a:lnTo>
                    <a:pt x="3032" y="42"/>
                  </a:lnTo>
                  <a:lnTo>
                    <a:pt x="3030" y="42"/>
                  </a:lnTo>
                  <a:lnTo>
                    <a:pt x="3030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2" y="42"/>
                  </a:lnTo>
                  <a:lnTo>
                    <a:pt x="3022" y="42"/>
                  </a:lnTo>
                  <a:lnTo>
                    <a:pt x="3020" y="42"/>
                  </a:lnTo>
                  <a:lnTo>
                    <a:pt x="3020" y="42"/>
                  </a:lnTo>
                  <a:lnTo>
                    <a:pt x="3014" y="42"/>
                  </a:lnTo>
                  <a:lnTo>
                    <a:pt x="3008" y="42"/>
                  </a:lnTo>
                  <a:lnTo>
                    <a:pt x="3008" y="42"/>
                  </a:lnTo>
                  <a:lnTo>
                    <a:pt x="3006" y="40"/>
                  </a:lnTo>
                  <a:lnTo>
                    <a:pt x="3004" y="42"/>
                  </a:lnTo>
                  <a:lnTo>
                    <a:pt x="3004" y="42"/>
                  </a:lnTo>
                  <a:lnTo>
                    <a:pt x="3002" y="40"/>
                  </a:lnTo>
                  <a:lnTo>
                    <a:pt x="3002" y="40"/>
                  </a:lnTo>
                  <a:lnTo>
                    <a:pt x="2998" y="40"/>
                  </a:lnTo>
                  <a:lnTo>
                    <a:pt x="2996" y="40"/>
                  </a:lnTo>
                  <a:lnTo>
                    <a:pt x="2996" y="40"/>
                  </a:lnTo>
                  <a:lnTo>
                    <a:pt x="2994" y="38"/>
                  </a:lnTo>
                  <a:lnTo>
                    <a:pt x="2994" y="38"/>
                  </a:lnTo>
                  <a:lnTo>
                    <a:pt x="2986" y="38"/>
                  </a:lnTo>
                  <a:lnTo>
                    <a:pt x="2986" y="38"/>
                  </a:lnTo>
                  <a:lnTo>
                    <a:pt x="2980" y="38"/>
                  </a:lnTo>
                  <a:lnTo>
                    <a:pt x="2976" y="38"/>
                  </a:lnTo>
                  <a:lnTo>
                    <a:pt x="2976" y="38"/>
                  </a:lnTo>
                  <a:lnTo>
                    <a:pt x="2972" y="38"/>
                  </a:lnTo>
                  <a:lnTo>
                    <a:pt x="2972" y="38"/>
                  </a:lnTo>
                  <a:lnTo>
                    <a:pt x="2970" y="38"/>
                  </a:lnTo>
                  <a:lnTo>
                    <a:pt x="2970" y="38"/>
                  </a:lnTo>
                  <a:lnTo>
                    <a:pt x="2962" y="40"/>
                  </a:lnTo>
                  <a:lnTo>
                    <a:pt x="2962" y="40"/>
                  </a:lnTo>
                  <a:lnTo>
                    <a:pt x="2954" y="38"/>
                  </a:lnTo>
                  <a:lnTo>
                    <a:pt x="2954" y="38"/>
                  </a:lnTo>
                  <a:lnTo>
                    <a:pt x="2946" y="40"/>
                  </a:lnTo>
                  <a:lnTo>
                    <a:pt x="2946" y="40"/>
                  </a:lnTo>
                  <a:lnTo>
                    <a:pt x="2942" y="38"/>
                  </a:lnTo>
                  <a:lnTo>
                    <a:pt x="2942" y="38"/>
                  </a:lnTo>
                  <a:lnTo>
                    <a:pt x="2940" y="38"/>
                  </a:lnTo>
                  <a:lnTo>
                    <a:pt x="2940" y="38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2" y="36"/>
                  </a:lnTo>
                  <a:lnTo>
                    <a:pt x="2932" y="36"/>
                  </a:lnTo>
                  <a:lnTo>
                    <a:pt x="2930" y="36"/>
                  </a:lnTo>
                  <a:lnTo>
                    <a:pt x="2930" y="36"/>
                  </a:lnTo>
                  <a:lnTo>
                    <a:pt x="2926" y="36"/>
                  </a:lnTo>
                  <a:lnTo>
                    <a:pt x="2926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18" y="38"/>
                  </a:lnTo>
                  <a:lnTo>
                    <a:pt x="2918" y="38"/>
                  </a:lnTo>
                  <a:lnTo>
                    <a:pt x="2914" y="38"/>
                  </a:lnTo>
                  <a:lnTo>
                    <a:pt x="2914" y="38"/>
                  </a:lnTo>
                  <a:lnTo>
                    <a:pt x="2910" y="36"/>
                  </a:lnTo>
                  <a:lnTo>
                    <a:pt x="2910" y="36"/>
                  </a:lnTo>
                  <a:lnTo>
                    <a:pt x="2904" y="36"/>
                  </a:lnTo>
                  <a:lnTo>
                    <a:pt x="2904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0" y="36"/>
                  </a:lnTo>
                  <a:lnTo>
                    <a:pt x="2900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4"/>
                  </a:lnTo>
                  <a:lnTo>
                    <a:pt x="2898" y="34"/>
                  </a:lnTo>
                  <a:lnTo>
                    <a:pt x="2896" y="34"/>
                  </a:lnTo>
                  <a:lnTo>
                    <a:pt x="2896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0" y="36"/>
                  </a:lnTo>
                  <a:lnTo>
                    <a:pt x="2890" y="36"/>
                  </a:lnTo>
                  <a:lnTo>
                    <a:pt x="2888" y="36"/>
                  </a:lnTo>
                  <a:lnTo>
                    <a:pt x="2888" y="36"/>
                  </a:lnTo>
                  <a:lnTo>
                    <a:pt x="2886" y="36"/>
                  </a:lnTo>
                  <a:lnTo>
                    <a:pt x="2886" y="36"/>
                  </a:lnTo>
                  <a:lnTo>
                    <a:pt x="2884" y="36"/>
                  </a:lnTo>
                  <a:lnTo>
                    <a:pt x="2884" y="36"/>
                  </a:lnTo>
                  <a:lnTo>
                    <a:pt x="2878" y="36"/>
                  </a:lnTo>
                  <a:lnTo>
                    <a:pt x="2878" y="36"/>
                  </a:lnTo>
                  <a:lnTo>
                    <a:pt x="2874" y="34"/>
                  </a:lnTo>
                  <a:lnTo>
                    <a:pt x="2874" y="34"/>
                  </a:lnTo>
                  <a:lnTo>
                    <a:pt x="2872" y="34"/>
                  </a:lnTo>
                  <a:lnTo>
                    <a:pt x="2872" y="34"/>
                  </a:lnTo>
                  <a:lnTo>
                    <a:pt x="2870" y="34"/>
                  </a:lnTo>
                  <a:lnTo>
                    <a:pt x="2870" y="34"/>
                  </a:lnTo>
                  <a:lnTo>
                    <a:pt x="2866" y="34"/>
                  </a:lnTo>
                  <a:lnTo>
                    <a:pt x="2866" y="34"/>
                  </a:lnTo>
                  <a:lnTo>
                    <a:pt x="2864" y="34"/>
                  </a:lnTo>
                  <a:lnTo>
                    <a:pt x="2864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58" y="34"/>
                  </a:lnTo>
                  <a:lnTo>
                    <a:pt x="2858" y="34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8"/>
                  </a:lnTo>
                  <a:lnTo>
                    <a:pt x="2858" y="38"/>
                  </a:lnTo>
                  <a:lnTo>
                    <a:pt x="2852" y="38"/>
                  </a:lnTo>
                  <a:lnTo>
                    <a:pt x="2852" y="38"/>
                  </a:lnTo>
                  <a:lnTo>
                    <a:pt x="2844" y="38"/>
                  </a:lnTo>
                  <a:lnTo>
                    <a:pt x="2844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0" y="38"/>
                  </a:lnTo>
                  <a:lnTo>
                    <a:pt x="2840" y="38"/>
                  </a:lnTo>
                  <a:lnTo>
                    <a:pt x="2834" y="38"/>
                  </a:lnTo>
                  <a:lnTo>
                    <a:pt x="2834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28" y="38"/>
                  </a:lnTo>
                  <a:lnTo>
                    <a:pt x="2828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4" y="38"/>
                  </a:lnTo>
                  <a:lnTo>
                    <a:pt x="2824" y="38"/>
                  </a:lnTo>
                  <a:lnTo>
                    <a:pt x="2820" y="38"/>
                  </a:lnTo>
                  <a:lnTo>
                    <a:pt x="2816" y="38"/>
                  </a:lnTo>
                  <a:lnTo>
                    <a:pt x="2816" y="38"/>
                  </a:lnTo>
                  <a:lnTo>
                    <a:pt x="2814" y="38"/>
                  </a:lnTo>
                  <a:lnTo>
                    <a:pt x="2814" y="38"/>
                  </a:lnTo>
                  <a:lnTo>
                    <a:pt x="2806" y="38"/>
                  </a:lnTo>
                  <a:lnTo>
                    <a:pt x="2806" y="38"/>
                  </a:lnTo>
                  <a:lnTo>
                    <a:pt x="2804" y="38"/>
                  </a:lnTo>
                  <a:lnTo>
                    <a:pt x="2804" y="38"/>
                  </a:lnTo>
                  <a:lnTo>
                    <a:pt x="2796" y="38"/>
                  </a:lnTo>
                  <a:lnTo>
                    <a:pt x="2796" y="38"/>
                  </a:lnTo>
                  <a:lnTo>
                    <a:pt x="2794" y="38"/>
                  </a:lnTo>
                  <a:lnTo>
                    <a:pt x="2794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86" y="38"/>
                  </a:lnTo>
                  <a:lnTo>
                    <a:pt x="2784" y="38"/>
                  </a:lnTo>
                  <a:lnTo>
                    <a:pt x="2784" y="38"/>
                  </a:lnTo>
                  <a:lnTo>
                    <a:pt x="2782" y="38"/>
                  </a:lnTo>
                  <a:lnTo>
                    <a:pt x="2782" y="38"/>
                  </a:lnTo>
                  <a:lnTo>
                    <a:pt x="2780" y="38"/>
                  </a:lnTo>
                  <a:lnTo>
                    <a:pt x="2780" y="38"/>
                  </a:lnTo>
                  <a:lnTo>
                    <a:pt x="2776" y="38"/>
                  </a:lnTo>
                  <a:lnTo>
                    <a:pt x="2776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68" y="38"/>
                  </a:lnTo>
                  <a:lnTo>
                    <a:pt x="2768" y="38"/>
                  </a:lnTo>
                  <a:lnTo>
                    <a:pt x="2764" y="38"/>
                  </a:lnTo>
                  <a:lnTo>
                    <a:pt x="2764" y="38"/>
                  </a:lnTo>
                  <a:lnTo>
                    <a:pt x="2762" y="38"/>
                  </a:lnTo>
                  <a:lnTo>
                    <a:pt x="2762" y="38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0" y="36"/>
                  </a:lnTo>
                  <a:lnTo>
                    <a:pt x="2760" y="36"/>
                  </a:lnTo>
                  <a:lnTo>
                    <a:pt x="2754" y="36"/>
                  </a:lnTo>
                  <a:lnTo>
                    <a:pt x="2754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48" y="36"/>
                  </a:lnTo>
                  <a:lnTo>
                    <a:pt x="2748" y="36"/>
                  </a:lnTo>
                  <a:lnTo>
                    <a:pt x="2746" y="36"/>
                  </a:lnTo>
                  <a:lnTo>
                    <a:pt x="2746" y="36"/>
                  </a:lnTo>
                  <a:lnTo>
                    <a:pt x="2744" y="38"/>
                  </a:lnTo>
                  <a:lnTo>
                    <a:pt x="2744" y="38"/>
                  </a:lnTo>
                  <a:lnTo>
                    <a:pt x="2742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6" y="38"/>
                  </a:lnTo>
                  <a:lnTo>
                    <a:pt x="2736" y="38"/>
                  </a:lnTo>
                  <a:lnTo>
                    <a:pt x="2728" y="38"/>
                  </a:lnTo>
                  <a:lnTo>
                    <a:pt x="2728" y="38"/>
                  </a:lnTo>
                  <a:lnTo>
                    <a:pt x="2724" y="38"/>
                  </a:lnTo>
                  <a:lnTo>
                    <a:pt x="2724" y="38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16" y="38"/>
                  </a:lnTo>
                  <a:lnTo>
                    <a:pt x="2716" y="38"/>
                  </a:lnTo>
                  <a:lnTo>
                    <a:pt x="2712" y="38"/>
                  </a:lnTo>
                  <a:lnTo>
                    <a:pt x="2712" y="38"/>
                  </a:lnTo>
                  <a:lnTo>
                    <a:pt x="2710" y="38"/>
                  </a:lnTo>
                  <a:lnTo>
                    <a:pt x="2706" y="38"/>
                  </a:lnTo>
                  <a:lnTo>
                    <a:pt x="2706" y="38"/>
                  </a:lnTo>
                  <a:lnTo>
                    <a:pt x="2700" y="38"/>
                  </a:lnTo>
                  <a:lnTo>
                    <a:pt x="2700" y="38"/>
                  </a:lnTo>
                  <a:lnTo>
                    <a:pt x="2694" y="38"/>
                  </a:lnTo>
                  <a:lnTo>
                    <a:pt x="2694" y="38"/>
                  </a:lnTo>
                  <a:lnTo>
                    <a:pt x="2692" y="36"/>
                  </a:lnTo>
                  <a:lnTo>
                    <a:pt x="2692" y="36"/>
                  </a:lnTo>
                  <a:lnTo>
                    <a:pt x="2688" y="36"/>
                  </a:lnTo>
                  <a:lnTo>
                    <a:pt x="2688" y="36"/>
                  </a:lnTo>
                  <a:lnTo>
                    <a:pt x="2686" y="36"/>
                  </a:lnTo>
                  <a:lnTo>
                    <a:pt x="2686" y="36"/>
                  </a:lnTo>
                  <a:lnTo>
                    <a:pt x="2684" y="36"/>
                  </a:lnTo>
                  <a:lnTo>
                    <a:pt x="2684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6" y="36"/>
                  </a:lnTo>
                  <a:lnTo>
                    <a:pt x="2676" y="36"/>
                  </a:lnTo>
                  <a:lnTo>
                    <a:pt x="2670" y="36"/>
                  </a:lnTo>
                  <a:lnTo>
                    <a:pt x="2670" y="36"/>
                  </a:lnTo>
                  <a:lnTo>
                    <a:pt x="2664" y="38"/>
                  </a:lnTo>
                  <a:lnTo>
                    <a:pt x="2664" y="38"/>
                  </a:lnTo>
                  <a:lnTo>
                    <a:pt x="2660" y="38"/>
                  </a:lnTo>
                  <a:lnTo>
                    <a:pt x="2660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4" y="38"/>
                  </a:lnTo>
                  <a:lnTo>
                    <a:pt x="2654" y="38"/>
                  </a:lnTo>
                  <a:lnTo>
                    <a:pt x="2648" y="38"/>
                  </a:lnTo>
                  <a:lnTo>
                    <a:pt x="2648" y="38"/>
                  </a:lnTo>
                  <a:lnTo>
                    <a:pt x="2644" y="38"/>
                  </a:lnTo>
                  <a:lnTo>
                    <a:pt x="2644" y="38"/>
                  </a:lnTo>
                  <a:lnTo>
                    <a:pt x="2642" y="38"/>
                  </a:lnTo>
                  <a:lnTo>
                    <a:pt x="2642" y="38"/>
                  </a:lnTo>
                  <a:lnTo>
                    <a:pt x="2640" y="38"/>
                  </a:lnTo>
                  <a:lnTo>
                    <a:pt x="2640" y="38"/>
                  </a:lnTo>
                  <a:lnTo>
                    <a:pt x="2636" y="40"/>
                  </a:lnTo>
                  <a:lnTo>
                    <a:pt x="2636" y="40"/>
                  </a:lnTo>
                  <a:lnTo>
                    <a:pt x="2634" y="40"/>
                  </a:lnTo>
                  <a:lnTo>
                    <a:pt x="2634" y="40"/>
                  </a:lnTo>
                  <a:lnTo>
                    <a:pt x="2632" y="40"/>
                  </a:lnTo>
                  <a:lnTo>
                    <a:pt x="2632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28" y="40"/>
                  </a:lnTo>
                  <a:lnTo>
                    <a:pt x="2628" y="40"/>
                  </a:lnTo>
                  <a:lnTo>
                    <a:pt x="2624" y="40"/>
                  </a:lnTo>
                  <a:lnTo>
                    <a:pt x="2624" y="40"/>
                  </a:lnTo>
                  <a:lnTo>
                    <a:pt x="2624" y="38"/>
                  </a:lnTo>
                  <a:lnTo>
                    <a:pt x="2624" y="38"/>
                  </a:lnTo>
                  <a:lnTo>
                    <a:pt x="2618" y="38"/>
                  </a:lnTo>
                  <a:lnTo>
                    <a:pt x="2618" y="38"/>
                  </a:lnTo>
                  <a:lnTo>
                    <a:pt x="2616" y="38"/>
                  </a:lnTo>
                  <a:lnTo>
                    <a:pt x="2616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2" y="38"/>
                  </a:lnTo>
                  <a:lnTo>
                    <a:pt x="2612" y="38"/>
                  </a:lnTo>
                  <a:lnTo>
                    <a:pt x="2608" y="38"/>
                  </a:lnTo>
                  <a:lnTo>
                    <a:pt x="2608" y="38"/>
                  </a:lnTo>
                  <a:lnTo>
                    <a:pt x="2604" y="38"/>
                  </a:lnTo>
                  <a:lnTo>
                    <a:pt x="2604" y="38"/>
                  </a:lnTo>
                  <a:lnTo>
                    <a:pt x="2602" y="36"/>
                  </a:lnTo>
                  <a:lnTo>
                    <a:pt x="2602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598" y="34"/>
                  </a:lnTo>
                  <a:lnTo>
                    <a:pt x="2598" y="34"/>
                  </a:lnTo>
                  <a:lnTo>
                    <a:pt x="2596" y="34"/>
                  </a:lnTo>
                  <a:lnTo>
                    <a:pt x="2596" y="34"/>
                  </a:lnTo>
                  <a:lnTo>
                    <a:pt x="2588" y="34"/>
                  </a:lnTo>
                  <a:lnTo>
                    <a:pt x="2588" y="34"/>
                  </a:lnTo>
                  <a:lnTo>
                    <a:pt x="2584" y="34"/>
                  </a:lnTo>
                  <a:lnTo>
                    <a:pt x="2584" y="34"/>
                  </a:lnTo>
                  <a:lnTo>
                    <a:pt x="2570" y="34"/>
                  </a:lnTo>
                  <a:lnTo>
                    <a:pt x="2570" y="34"/>
                  </a:lnTo>
                  <a:lnTo>
                    <a:pt x="2568" y="34"/>
                  </a:lnTo>
                  <a:lnTo>
                    <a:pt x="2568" y="34"/>
                  </a:lnTo>
                  <a:lnTo>
                    <a:pt x="2566" y="34"/>
                  </a:lnTo>
                  <a:lnTo>
                    <a:pt x="2566" y="34"/>
                  </a:lnTo>
                  <a:lnTo>
                    <a:pt x="2562" y="36"/>
                  </a:lnTo>
                  <a:lnTo>
                    <a:pt x="2562" y="36"/>
                  </a:lnTo>
                  <a:lnTo>
                    <a:pt x="2556" y="36"/>
                  </a:lnTo>
                  <a:lnTo>
                    <a:pt x="2556" y="36"/>
                  </a:lnTo>
                  <a:lnTo>
                    <a:pt x="2552" y="34"/>
                  </a:lnTo>
                  <a:lnTo>
                    <a:pt x="2552" y="34"/>
                  </a:lnTo>
                  <a:lnTo>
                    <a:pt x="2544" y="34"/>
                  </a:lnTo>
                  <a:lnTo>
                    <a:pt x="2544" y="34"/>
                  </a:lnTo>
                  <a:lnTo>
                    <a:pt x="2542" y="34"/>
                  </a:lnTo>
                  <a:lnTo>
                    <a:pt x="2542" y="34"/>
                  </a:lnTo>
                  <a:lnTo>
                    <a:pt x="2536" y="34"/>
                  </a:lnTo>
                  <a:lnTo>
                    <a:pt x="2536" y="34"/>
                  </a:lnTo>
                  <a:lnTo>
                    <a:pt x="2532" y="36"/>
                  </a:lnTo>
                  <a:lnTo>
                    <a:pt x="2532" y="36"/>
                  </a:lnTo>
                  <a:lnTo>
                    <a:pt x="2528" y="36"/>
                  </a:lnTo>
                  <a:lnTo>
                    <a:pt x="2528" y="36"/>
                  </a:lnTo>
                  <a:lnTo>
                    <a:pt x="2526" y="36"/>
                  </a:lnTo>
                  <a:lnTo>
                    <a:pt x="2526" y="36"/>
                  </a:lnTo>
                  <a:lnTo>
                    <a:pt x="2524" y="36"/>
                  </a:lnTo>
                  <a:lnTo>
                    <a:pt x="2524" y="36"/>
                  </a:lnTo>
                  <a:lnTo>
                    <a:pt x="2520" y="36"/>
                  </a:lnTo>
                  <a:lnTo>
                    <a:pt x="2520" y="36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2" y="38"/>
                  </a:lnTo>
                  <a:lnTo>
                    <a:pt x="2512" y="38"/>
                  </a:lnTo>
                  <a:lnTo>
                    <a:pt x="2512" y="36"/>
                  </a:lnTo>
                  <a:lnTo>
                    <a:pt x="2512" y="36"/>
                  </a:lnTo>
                  <a:lnTo>
                    <a:pt x="2510" y="36"/>
                  </a:lnTo>
                  <a:lnTo>
                    <a:pt x="2510" y="36"/>
                  </a:lnTo>
                  <a:lnTo>
                    <a:pt x="2508" y="36"/>
                  </a:lnTo>
                  <a:lnTo>
                    <a:pt x="2508" y="36"/>
                  </a:lnTo>
                  <a:lnTo>
                    <a:pt x="2506" y="36"/>
                  </a:lnTo>
                  <a:lnTo>
                    <a:pt x="2506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0" y="36"/>
                  </a:lnTo>
                  <a:lnTo>
                    <a:pt x="2500" y="36"/>
                  </a:lnTo>
                  <a:lnTo>
                    <a:pt x="2496" y="36"/>
                  </a:lnTo>
                  <a:lnTo>
                    <a:pt x="2496" y="3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4" y="36"/>
                  </a:lnTo>
                  <a:lnTo>
                    <a:pt x="2484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74" y="36"/>
                  </a:lnTo>
                  <a:lnTo>
                    <a:pt x="2474" y="36"/>
                  </a:lnTo>
                  <a:lnTo>
                    <a:pt x="2470" y="36"/>
                  </a:lnTo>
                  <a:lnTo>
                    <a:pt x="2470" y="36"/>
                  </a:lnTo>
                  <a:lnTo>
                    <a:pt x="2466" y="38"/>
                  </a:lnTo>
                  <a:lnTo>
                    <a:pt x="2466" y="38"/>
                  </a:lnTo>
                  <a:lnTo>
                    <a:pt x="2464" y="36"/>
                  </a:lnTo>
                  <a:lnTo>
                    <a:pt x="2464" y="36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2" y="36"/>
                  </a:lnTo>
                  <a:lnTo>
                    <a:pt x="2452" y="36"/>
                  </a:lnTo>
                  <a:lnTo>
                    <a:pt x="2448" y="38"/>
                  </a:lnTo>
                  <a:lnTo>
                    <a:pt x="2448" y="38"/>
                  </a:lnTo>
                  <a:lnTo>
                    <a:pt x="2446" y="38"/>
                  </a:lnTo>
                  <a:lnTo>
                    <a:pt x="2446" y="38"/>
                  </a:lnTo>
                  <a:lnTo>
                    <a:pt x="2442" y="40"/>
                  </a:lnTo>
                  <a:lnTo>
                    <a:pt x="2442" y="40"/>
                  </a:lnTo>
                  <a:lnTo>
                    <a:pt x="2438" y="40"/>
                  </a:lnTo>
                  <a:lnTo>
                    <a:pt x="2438" y="40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0" y="36"/>
                  </a:lnTo>
                  <a:lnTo>
                    <a:pt x="2430" y="36"/>
                  </a:lnTo>
                  <a:lnTo>
                    <a:pt x="2428" y="36"/>
                  </a:lnTo>
                  <a:lnTo>
                    <a:pt x="2428" y="36"/>
                  </a:lnTo>
                  <a:lnTo>
                    <a:pt x="2424" y="34"/>
                  </a:lnTo>
                  <a:lnTo>
                    <a:pt x="2424" y="34"/>
                  </a:lnTo>
                  <a:lnTo>
                    <a:pt x="2420" y="34"/>
                  </a:lnTo>
                  <a:lnTo>
                    <a:pt x="2420" y="34"/>
                  </a:lnTo>
                  <a:lnTo>
                    <a:pt x="2416" y="36"/>
                  </a:lnTo>
                  <a:lnTo>
                    <a:pt x="2416" y="36"/>
                  </a:lnTo>
                  <a:lnTo>
                    <a:pt x="2414" y="36"/>
                  </a:lnTo>
                  <a:lnTo>
                    <a:pt x="2414" y="36"/>
                  </a:lnTo>
                  <a:lnTo>
                    <a:pt x="2412" y="36"/>
                  </a:lnTo>
                  <a:lnTo>
                    <a:pt x="2412" y="36"/>
                  </a:lnTo>
                  <a:lnTo>
                    <a:pt x="2408" y="36"/>
                  </a:lnTo>
                  <a:lnTo>
                    <a:pt x="2408" y="36"/>
                  </a:lnTo>
                  <a:lnTo>
                    <a:pt x="2406" y="36"/>
                  </a:lnTo>
                  <a:lnTo>
                    <a:pt x="2406" y="36"/>
                  </a:lnTo>
                  <a:lnTo>
                    <a:pt x="2402" y="36"/>
                  </a:lnTo>
                  <a:lnTo>
                    <a:pt x="2402" y="36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398" y="38"/>
                  </a:lnTo>
                  <a:lnTo>
                    <a:pt x="2398" y="38"/>
                  </a:lnTo>
                  <a:lnTo>
                    <a:pt x="2396" y="36"/>
                  </a:lnTo>
                  <a:lnTo>
                    <a:pt x="2396" y="36"/>
                  </a:lnTo>
                  <a:lnTo>
                    <a:pt x="2394" y="36"/>
                  </a:lnTo>
                  <a:lnTo>
                    <a:pt x="2394" y="36"/>
                  </a:lnTo>
                  <a:lnTo>
                    <a:pt x="2392" y="36"/>
                  </a:lnTo>
                  <a:lnTo>
                    <a:pt x="2392" y="36"/>
                  </a:lnTo>
                  <a:lnTo>
                    <a:pt x="2388" y="36"/>
                  </a:lnTo>
                  <a:lnTo>
                    <a:pt x="2388" y="36"/>
                  </a:lnTo>
                  <a:lnTo>
                    <a:pt x="2384" y="34"/>
                  </a:lnTo>
                  <a:lnTo>
                    <a:pt x="2384" y="34"/>
                  </a:lnTo>
                  <a:lnTo>
                    <a:pt x="2380" y="36"/>
                  </a:lnTo>
                  <a:lnTo>
                    <a:pt x="2380" y="36"/>
                  </a:lnTo>
                  <a:lnTo>
                    <a:pt x="2374" y="36"/>
                  </a:lnTo>
                  <a:lnTo>
                    <a:pt x="2374" y="36"/>
                  </a:lnTo>
                  <a:lnTo>
                    <a:pt x="2372" y="38"/>
                  </a:lnTo>
                  <a:lnTo>
                    <a:pt x="2372" y="38"/>
                  </a:lnTo>
                  <a:lnTo>
                    <a:pt x="2368" y="38"/>
                  </a:lnTo>
                  <a:lnTo>
                    <a:pt x="2368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4" y="36"/>
                  </a:lnTo>
                  <a:lnTo>
                    <a:pt x="2364" y="36"/>
                  </a:lnTo>
                  <a:lnTo>
                    <a:pt x="2356" y="36"/>
                  </a:lnTo>
                  <a:lnTo>
                    <a:pt x="2356" y="36"/>
                  </a:lnTo>
                  <a:lnTo>
                    <a:pt x="2354" y="34"/>
                  </a:lnTo>
                  <a:lnTo>
                    <a:pt x="2354" y="34"/>
                  </a:lnTo>
                  <a:lnTo>
                    <a:pt x="2352" y="34"/>
                  </a:lnTo>
                  <a:lnTo>
                    <a:pt x="2352" y="34"/>
                  </a:lnTo>
                  <a:lnTo>
                    <a:pt x="2350" y="34"/>
                  </a:lnTo>
                  <a:lnTo>
                    <a:pt x="2350" y="34"/>
                  </a:lnTo>
                  <a:lnTo>
                    <a:pt x="2344" y="34"/>
                  </a:lnTo>
                  <a:lnTo>
                    <a:pt x="2344" y="34"/>
                  </a:lnTo>
                  <a:lnTo>
                    <a:pt x="2342" y="36"/>
                  </a:lnTo>
                  <a:lnTo>
                    <a:pt x="2342" y="36"/>
                  </a:lnTo>
                  <a:lnTo>
                    <a:pt x="2338" y="36"/>
                  </a:lnTo>
                  <a:lnTo>
                    <a:pt x="2338" y="36"/>
                  </a:lnTo>
                  <a:lnTo>
                    <a:pt x="2334" y="38"/>
                  </a:lnTo>
                  <a:lnTo>
                    <a:pt x="2334" y="38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6" y="36"/>
                  </a:lnTo>
                  <a:lnTo>
                    <a:pt x="2326" y="36"/>
                  </a:lnTo>
                  <a:lnTo>
                    <a:pt x="2324" y="34"/>
                  </a:lnTo>
                  <a:lnTo>
                    <a:pt x="2324" y="34"/>
                  </a:lnTo>
                  <a:lnTo>
                    <a:pt x="2320" y="34"/>
                  </a:lnTo>
                  <a:lnTo>
                    <a:pt x="2320" y="34"/>
                  </a:lnTo>
                  <a:lnTo>
                    <a:pt x="2318" y="34"/>
                  </a:lnTo>
                  <a:lnTo>
                    <a:pt x="2318" y="34"/>
                  </a:lnTo>
                  <a:lnTo>
                    <a:pt x="2312" y="34"/>
                  </a:lnTo>
                  <a:lnTo>
                    <a:pt x="2312" y="34"/>
                  </a:lnTo>
                  <a:lnTo>
                    <a:pt x="2306" y="34"/>
                  </a:lnTo>
                  <a:lnTo>
                    <a:pt x="2306" y="34"/>
                  </a:lnTo>
                  <a:lnTo>
                    <a:pt x="2300" y="34"/>
                  </a:lnTo>
                  <a:lnTo>
                    <a:pt x="2300" y="34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2" y="36"/>
                  </a:lnTo>
                  <a:lnTo>
                    <a:pt x="2292" y="36"/>
                  </a:lnTo>
                  <a:lnTo>
                    <a:pt x="2290" y="34"/>
                  </a:lnTo>
                  <a:lnTo>
                    <a:pt x="2290" y="34"/>
                  </a:lnTo>
                  <a:lnTo>
                    <a:pt x="2286" y="34"/>
                  </a:lnTo>
                  <a:lnTo>
                    <a:pt x="2286" y="34"/>
                  </a:lnTo>
                  <a:lnTo>
                    <a:pt x="2284" y="34"/>
                  </a:lnTo>
                  <a:lnTo>
                    <a:pt x="2284" y="34"/>
                  </a:lnTo>
                  <a:lnTo>
                    <a:pt x="2282" y="32"/>
                  </a:lnTo>
                  <a:lnTo>
                    <a:pt x="2282" y="32"/>
                  </a:lnTo>
                  <a:lnTo>
                    <a:pt x="2276" y="34"/>
                  </a:lnTo>
                  <a:lnTo>
                    <a:pt x="2276" y="34"/>
                  </a:lnTo>
                  <a:lnTo>
                    <a:pt x="2272" y="36"/>
                  </a:lnTo>
                  <a:lnTo>
                    <a:pt x="2272" y="36"/>
                  </a:lnTo>
                  <a:lnTo>
                    <a:pt x="2262" y="36"/>
                  </a:lnTo>
                  <a:lnTo>
                    <a:pt x="2262" y="36"/>
                  </a:lnTo>
                  <a:lnTo>
                    <a:pt x="2258" y="34"/>
                  </a:lnTo>
                  <a:lnTo>
                    <a:pt x="2258" y="34"/>
                  </a:lnTo>
                  <a:lnTo>
                    <a:pt x="2254" y="36"/>
                  </a:lnTo>
                  <a:lnTo>
                    <a:pt x="2254" y="36"/>
                  </a:lnTo>
                  <a:lnTo>
                    <a:pt x="2252" y="36"/>
                  </a:lnTo>
                  <a:lnTo>
                    <a:pt x="2248" y="34"/>
                  </a:lnTo>
                  <a:lnTo>
                    <a:pt x="2248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2" y="34"/>
                  </a:lnTo>
                  <a:lnTo>
                    <a:pt x="2242" y="34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26" y="38"/>
                  </a:lnTo>
                  <a:lnTo>
                    <a:pt x="2226" y="38"/>
                  </a:lnTo>
                  <a:lnTo>
                    <a:pt x="2218" y="38"/>
                  </a:lnTo>
                  <a:lnTo>
                    <a:pt x="2218" y="38"/>
                  </a:lnTo>
                  <a:lnTo>
                    <a:pt x="2216" y="40"/>
                  </a:lnTo>
                  <a:lnTo>
                    <a:pt x="2216" y="40"/>
                  </a:lnTo>
                  <a:lnTo>
                    <a:pt x="2212" y="40"/>
                  </a:lnTo>
                  <a:lnTo>
                    <a:pt x="2212" y="40"/>
                  </a:lnTo>
                  <a:lnTo>
                    <a:pt x="2210" y="38"/>
                  </a:lnTo>
                  <a:lnTo>
                    <a:pt x="2210" y="38"/>
                  </a:lnTo>
                  <a:lnTo>
                    <a:pt x="2208" y="36"/>
                  </a:lnTo>
                  <a:lnTo>
                    <a:pt x="2208" y="36"/>
                  </a:lnTo>
                  <a:lnTo>
                    <a:pt x="2204" y="36"/>
                  </a:lnTo>
                  <a:lnTo>
                    <a:pt x="2200" y="36"/>
                  </a:lnTo>
                  <a:lnTo>
                    <a:pt x="2200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0" y="36"/>
                  </a:lnTo>
                  <a:lnTo>
                    <a:pt x="2190" y="36"/>
                  </a:lnTo>
                  <a:lnTo>
                    <a:pt x="2186" y="36"/>
                  </a:lnTo>
                  <a:lnTo>
                    <a:pt x="2186" y="36"/>
                  </a:lnTo>
                  <a:lnTo>
                    <a:pt x="2184" y="36"/>
                  </a:lnTo>
                  <a:lnTo>
                    <a:pt x="2184" y="36"/>
                  </a:lnTo>
                  <a:lnTo>
                    <a:pt x="2178" y="36"/>
                  </a:lnTo>
                  <a:lnTo>
                    <a:pt x="2178" y="36"/>
                  </a:lnTo>
                  <a:lnTo>
                    <a:pt x="2170" y="36"/>
                  </a:lnTo>
                  <a:lnTo>
                    <a:pt x="2170" y="36"/>
                  </a:lnTo>
                  <a:lnTo>
                    <a:pt x="2168" y="38"/>
                  </a:lnTo>
                  <a:lnTo>
                    <a:pt x="2168" y="38"/>
                  </a:lnTo>
                  <a:lnTo>
                    <a:pt x="2164" y="38"/>
                  </a:lnTo>
                  <a:lnTo>
                    <a:pt x="2164" y="38"/>
                  </a:lnTo>
                  <a:lnTo>
                    <a:pt x="2162" y="38"/>
                  </a:lnTo>
                  <a:lnTo>
                    <a:pt x="2162" y="38"/>
                  </a:lnTo>
                  <a:lnTo>
                    <a:pt x="2158" y="38"/>
                  </a:lnTo>
                  <a:lnTo>
                    <a:pt x="2158" y="38"/>
                  </a:lnTo>
                  <a:lnTo>
                    <a:pt x="2154" y="36"/>
                  </a:lnTo>
                  <a:lnTo>
                    <a:pt x="2154" y="36"/>
                  </a:lnTo>
                  <a:lnTo>
                    <a:pt x="2148" y="38"/>
                  </a:lnTo>
                  <a:lnTo>
                    <a:pt x="2148" y="38"/>
                  </a:lnTo>
                  <a:lnTo>
                    <a:pt x="2144" y="36"/>
                  </a:lnTo>
                  <a:lnTo>
                    <a:pt x="2144" y="36"/>
                  </a:lnTo>
                  <a:lnTo>
                    <a:pt x="2140" y="36"/>
                  </a:lnTo>
                  <a:lnTo>
                    <a:pt x="2140" y="36"/>
                  </a:lnTo>
                  <a:lnTo>
                    <a:pt x="2130" y="36"/>
                  </a:lnTo>
                  <a:lnTo>
                    <a:pt x="2130" y="36"/>
                  </a:lnTo>
                  <a:lnTo>
                    <a:pt x="2128" y="36"/>
                  </a:lnTo>
                  <a:lnTo>
                    <a:pt x="2128" y="36"/>
                  </a:lnTo>
                  <a:lnTo>
                    <a:pt x="2124" y="36"/>
                  </a:lnTo>
                  <a:lnTo>
                    <a:pt x="2118" y="36"/>
                  </a:lnTo>
                  <a:lnTo>
                    <a:pt x="2118" y="36"/>
                  </a:lnTo>
                  <a:lnTo>
                    <a:pt x="2114" y="36"/>
                  </a:lnTo>
                  <a:lnTo>
                    <a:pt x="2110" y="38"/>
                  </a:lnTo>
                  <a:lnTo>
                    <a:pt x="2110" y="38"/>
                  </a:lnTo>
                  <a:lnTo>
                    <a:pt x="2102" y="38"/>
                  </a:lnTo>
                  <a:lnTo>
                    <a:pt x="2102" y="38"/>
                  </a:lnTo>
                  <a:lnTo>
                    <a:pt x="2100" y="36"/>
                  </a:lnTo>
                  <a:lnTo>
                    <a:pt x="2100" y="36"/>
                  </a:lnTo>
                  <a:lnTo>
                    <a:pt x="2096" y="36"/>
                  </a:lnTo>
                  <a:lnTo>
                    <a:pt x="2092" y="36"/>
                  </a:lnTo>
                  <a:lnTo>
                    <a:pt x="2092" y="36"/>
                  </a:lnTo>
                  <a:lnTo>
                    <a:pt x="2090" y="38"/>
                  </a:lnTo>
                  <a:lnTo>
                    <a:pt x="2090" y="38"/>
                  </a:lnTo>
                  <a:lnTo>
                    <a:pt x="2088" y="38"/>
                  </a:lnTo>
                  <a:lnTo>
                    <a:pt x="2088" y="38"/>
                  </a:lnTo>
                  <a:lnTo>
                    <a:pt x="2082" y="38"/>
                  </a:lnTo>
                  <a:lnTo>
                    <a:pt x="2082" y="38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2" y="40"/>
                  </a:lnTo>
                  <a:lnTo>
                    <a:pt x="2072" y="40"/>
                  </a:lnTo>
                  <a:lnTo>
                    <a:pt x="2068" y="40"/>
                  </a:lnTo>
                  <a:lnTo>
                    <a:pt x="2068" y="40"/>
                  </a:lnTo>
                  <a:lnTo>
                    <a:pt x="2062" y="40"/>
                  </a:lnTo>
                  <a:lnTo>
                    <a:pt x="2058" y="38"/>
                  </a:lnTo>
                  <a:lnTo>
                    <a:pt x="2058" y="38"/>
                  </a:lnTo>
                  <a:lnTo>
                    <a:pt x="2052" y="38"/>
                  </a:lnTo>
                  <a:lnTo>
                    <a:pt x="2052" y="38"/>
                  </a:lnTo>
                  <a:lnTo>
                    <a:pt x="2046" y="40"/>
                  </a:lnTo>
                  <a:lnTo>
                    <a:pt x="2042" y="40"/>
                  </a:lnTo>
                  <a:lnTo>
                    <a:pt x="2042" y="40"/>
                  </a:lnTo>
                  <a:lnTo>
                    <a:pt x="2040" y="40"/>
                  </a:lnTo>
                  <a:lnTo>
                    <a:pt x="2040" y="40"/>
                  </a:lnTo>
                  <a:lnTo>
                    <a:pt x="2036" y="40"/>
                  </a:lnTo>
                  <a:lnTo>
                    <a:pt x="2036" y="40"/>
                  </a:lnTo>
                  <a:lnTo>
                    <a:pt x="2030" y="40"/>
                  </a:lnTo>
                  <a:lnTo>
                    <a:pt x="2030" y="40"/>
                  </a:lnTo>
                  <a:lnTo>
                    <a:pt x="2024" y="40"/>
                  </a:lnTo>
                  <a:lnTo>
                    <a:pt x="2024" y="40"/>
                  </a:lnTo>
                  <a:lnTo>
                    <a:pt x="2020" y="40"/>
                  </a:lnTo>
                  <a:lnTo>
                    <a:pt x="2020" y="40"/>
                  </a:lnTo>
                  <a:lnTo>
                    <a:pt x="2018" y="40"/>
                  </a:lnTo>
                  <a:lnTo>
                    <a:pt x="2018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38"/>
                  </a:lnTo>
                  <a:lnTo>
                    <a:pt x="2016" y="38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08" y="40"/>
                  </a:lnTo>
                  <a:lnTo>
                    <a:pt x="2008" y="40"/>
                  </a:lnTo>
                  <a:lnTo>
                    <a:pt x="2006" y="40"/>
                  </a:lnTo>
                  <a:lnTo>
                    <a:pt x="2006" y="40"/>
                  </a:lnTo>
                  <a:lnTo>
                    <a:pt x="2000" y="40"/>
                  </a:lnTo>
                  <a:lnTo>
                    <a:pt x="2000" y="40"/>
                  </a:lnTo>
                  <a:lnTo>
                    <a:pt x="1998" y="40"/>
                  </a:lnTo>
                  <a:lnTo>
                    <a:pt x="1998" y="40"/>
                  </a:lnTo>
                  <a:lnTo>
                    <a:pt x="1996" y="40"/>
                  </a:lnTo>
                  <a:lnTo>
                    <a:pt x="1996" y="40"/>
                  </a:lnTo>
                  <a:lnTo>
                    <a:pt x="1994" y="40"/>
                  </a:lnTo>
                  <a:lnTo>
                    <a:pt x="1994" y="40"/>
                  </a:lnTo>
                  <a:lnTo>
                    <a:pt x="1988" y="38"/>
                  </a:lnTo>
                  <a:lnTo>
                    <a:pt x="1988" y="38"/>
                  </a:lnTo>
                  <a:lnTo>
                    <a:pt x="1984" y="38"/>
                  </a:lnTo>
                  <a:lnTo>
                    <a:pt x="1984" y="38"/>
                  </a:lnTo>
                  <a:lnTo>
                    <a:pt x="1976" y="38"/>
                  </a:lnTo>
                  <a:lnTo>
                    <a:pt x="1976" y="38"/>
                  </a:lnTo>
                  <a:lnTo>
                    <a:pt x="1972" y="38"/>
                  </a:lnTo>
                  <a:lnTo>
                    <a:pt x="1972" y="38"/>
                  </a:lnTo>
                  <a:lnTo>
                    <a:pt x="1968" y="40"/>
                  </a:lnTo>
                  <a:lnTo>
                    <a:pt x="1968" y="40"/>
                  </a:lnTo>
                  <a:lnTo>
                    <a:pt x="1964" y="40"/>
                  </a:lnTo>
                  <a:lnTo>
                    <a:pt x="1964" y="40"/>
                  </a:lnTo>
                  <a:lnTo>
                    <a:pt x="1960" y="40"/>
                  </a:lnTo>
                  <a:lnTo>
                    <a:pt x="1960" y="40"/>
                  </a:lnTo>
                  <a:lnTo>
                    <a:pt x="1958" y="40"/>
                  </a:lnTo>
                  <a:lnTo>
                    <a:pt x="1958" y="40"/>
                  </a:lnTo>
                  <a:lnTo>
                    <a:pt x="1950" y="40"/>
                  </a:lnTo>
                  <a:lnTo>
                    <a:pt x="1950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6" y="40"/>
                  </a:lnTo>
                  <a:lnTo>
                    <a:pt x="1946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34" y="40"/>
                  </a:lnTo>
                  <a:lnTo>
                    <a:pt x="1934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28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2" y="40"/>
                  </a:lnTo>
                  <a:lnTo>
                    <a:pt x="1922" y="40"/>
                  </a:lnTo>
                  <a:lnTo>
                    <a:pt x="1918" y="40"/>
                  </a:lnTo>
                  <a:lnTo>
                    <a:pt x="1918" y="40"/>
                  </a:lnTo>
                  <a:lnTo>
                    <a:pt x="1914" y="40"/>
                  </a:lnTo>
                  <a:lnTo>
                    <a:pt x="1914" y="40"/>
                  </a:lnTo>
                  <a:lnTo>
                    <a:pt x="1910" y="40"/>
                  </a:lnTo>
                  <a:lnTo>
                    <a:pt x="1910" y="40"/>
                  </a:lnTo>
                  <a:lnTo>
                    <a:pt x="1908" y="40"/>
                  </a:lnTo>
                  <a:lnTo>
                    <a:pt x="1908" y="40"/>
                  </a:lnTo>
                  <a:lnTo>
                    <a:pt x="1906" y="42"/>
                  </a:lnTo>
                  <a:lnTo>
                    <a:pt x="1906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4" y="42"/>
                  </a:lnTo>
                  <a:lnTo>
                    <a:pt x="1894" y="42"/>
                  </a:lnTo>
                  <a:lnTo>
                    <a:pt x="1888" y="42"/>
                  </a:lnTo>
                  <a:lnTo>
                    <a:pt x="1888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4" y="40"/>
                  </a:lnTo>
                  <a:lnTo>
                    <a:pt x="1884" y="40"/>
                  </a:lnTo>
                  <a:lnTo>
                    <a:pt x="1882" y="42"/>
                  </a:lnTo>
                  <a:lnTo>
                    <a:pt x="1882" y="42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0" y="40"/>
                  </a:lnTo>
                  <a:lnTo>
                    <a:pt x="1880" y="40"/>
                  </a:lnTo>
                  <a:lnTo>
                    <a:pt x="1876" y="40"/>
                  </a:lnTo>
                  <a:lnTo>
                    <a:pt x="1876" y="40"/>
                  </a:lnTo>
                  <a:lnTo>
                    <a:pt x="1874" y="42"/>
                  </a:lnTo>
                  <a:lnTo>
                    <a:pt x="1874" y="42"/>
                  </a:lnTo>
                  <a:lnTo>
                    <a:pt x="1870" y="42"/>
                  </a:lnTo>
                  <a:lnTo>
                    <a:pt x="1870" y="42"/>
                  </a:lnTo>
                  <a:lnTo>
                    <a:pt x="1866" y="44"/>
                  </a:lnTo>
                  <a:lnTo>
                    <a:pt x="1866" y="44"/>
                  </a:lnTo>
                  <a:lnTo>
                    <a:pt x="1860" y="42"/>
                  </a:lnTo>
                  <a:lnTo>
                    <a:pt x="1860" y="42"/>
                  </a:lnTo>
                  <a:lnTo>
                    <a:pt x="1856" y="42"/>
                  </a:lnTo>
                  <a:lnTo>
                    <a:pt x="1856" y="42"/>
                  </a:lnTo>
                  <a:lnTo>
                    <a:pt x="1848" y="42"/>
                  </a:lnTo>
                  <a:lnTo>
                    <a:pt x="1848" y="42"/>
                  </a:lnTo>
                  <a:lnTo>
                    <a:pt x="1846" y="42"/>
                  </a:lnTo>
                  <a:lnTo>
                    <a:pt x="1846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36" y="42"/>
                  </a:lnTo>
                  <a:lnTo>
                    <a:pt x="1832" y="42"/>
                  </a:lnTo>
                  <a:lnTo>
                    <a:pt x="1832" y="42"/>
                  </a:lnTo>
                  <a:lnTo>
                    <a:pt x="1832" y="38"/>
                  </a:lnTo>
                  <a:lnTo>
                    <a:pt x="1832" y="38"/>
                  </a:lnTo>
                  <a:lnTo>
                    <a:pt x="1830" y="38"/>
                  </a:lnTo>
                  <a:lnTo>
                    <a:pt x="1830" y="38"/>
                  </a:lnTo>
                  <a:lnTo>
                    <a:pt x="1828" y="40"/>
                  </a:lnTo>
                  <a:lnTo>
                    <a:pt x="1828" y="40"/>
                  </a:lnTo>
                  <a:lnTo>
                    <a:pt x="1826" y="40"/>
                  </a:lnTo>
                  <a:lnTo>
                    <a:pt x="1826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16" y="38"/>
                  </a:lnTo>
                  <a:lnTo>
                    <a:pt x="1816" y="38"/>
                  </a:lnTo>
                  <a:lnTo>
                    <a:pt x="1814" y="38"/>
                  </a:lnTo>
                  <a:lnTo>
                    <a:pt x="1812" y="40"/>
                  </a:lnTo>
                  <a:lnTo>
                    <a:pt x="1812" y="40"/>
                  </a:lnTo>
                  <a:lnTo>
                    <a:pt x="1812" y="42"/>
                  </a:lnTo>
                  <a:lnTo>
                    <a:pt x="1812" y="42"/>
                  </a:lnTo>
                  <a:lnTo>
                    <a:pt x="1804" y="42"/>
                  </a:lnTo>
                  <a:lnTo>
                    <a:pt x="1804" y="42"/>
                  </a:lnTo>
                  <a:lnTo>
                    <a:pt x="1798" y="42"/>
                  </a:lnTo>
                  <a:lnTo>
                    <a:pt x="1798" y="42"/>
                  </a:lnTo>
                  <a:lnTo>
                    <a:pt x="1790" y="44"/>
                  </a:lnTo>
                  <a:lnTo>
                    <a:pt x="1790" y="44"/>
                  </a:lnTo>
                  <a:lnTo>
                    <a:pt x="1786" y="44"/>
                  </a:lnTo>
                  <a:lnTo>
                    <a:pt x="1782" y="44"/>
                  </a:lnTo>
                  <a:lnTo>
                    <a:pt x="1782" y="44"/>
                  </a:lnTo>
                  <a:lnTo>
                    <a:pt x="1778" y="44"/>
                  </a:lnTo>
                  <a:lnTo>
                    <a:pt x="1778" y="44"/>
                  </a:lnTo>
                  <a:lnTo>
                    <a:pt x="1774" y="44"/>
                  </a:lnTo>
                  <a:lnTo>
                    <a:pt x="1774" y="44"/>
                  </a:lnTo>
                  <a:lnTo>
                    <a:pt x="1772" y="44"/>
                  </a:lnTo>
                  <a:lnTo>
                    <a:pt x="1768" y="44"/>
                  </a:lnTo>
                  <a:lnTo>
                    <a:pt x="1768" y="44"/>
                  </a:lnTo>
                  <a:lnTo>
                    <a:pt x="1766" y="44"/>
                  </a:lnTo>
                  <a:lnTo>
                    <a:pt x="1766" y="44"/>
                  </a:lnTo>
                  <a:lnTo>
                    <a:pt x="1762" y="44"/>
                  </a:lnTo>
                  <a:lnTo>
                    <a:pt x="1762" y="44"/>
                  </a:lnTo>
                  <a:lnTo>
                    <a:pt x="1756" y="44"/>
                  </a:lnTo>
                  <a:lnTo>
                    <a:pt x="1756" y="44"/>
                  </a:lnTo>
                  <a:lnTo>
                    <a:pt x="1752" y="44"/>
                  </a:lnTo>
                  <a:lnTo>
                    <a:pt x="1752" y="44"/>
                  </a:lnTo>
                  <a:lnTo>
                    <a:pt x="1748" y="44"/>
                  </a:lnTo>
                  <a:lnTo>
                    <a:pt x="1748" y="44"/>
                  </a:lnTo>
                  <a:lnTo>
                    <a:pt x="1746" y="44"/>
                  </a:lnTo>
                  <a:lnTo>
                    <a:pt x="1746" y="44"/>
                  </a:lnTo>
                  <a:lnTo>
                    <a:pt x="1744" y="44"/>
                  </a:lnTo>
                  <a:lnTo>
                    <a:pt x="1744" y="44"/>
                  </a:lnTo>
                  <a:lnTo>
                    <a:pt x="1742" y="44"/>
                  </a:lnTo>
                  <a:lnTo>
                    <a:pt x="1742" y="44"/>
                  </a:lnTo>
                  <a:lnTo>
                    <a:pt x="1738" y="44"/>
                  </a:lnTo>
                  <a:lnTo>
                    <a:pt x="1738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2" y="44"/>
                  </a:lnTo>
                  <a:lnTo>
                    <a:pt x="1732" y="44"/>
                  </a:lnTo>
                  <a:lnTo>
                    <a:pt x="1724" y="44"/>
                  </a:lnTo>
                  <a:lnTo>
                    <a:pt x="1718" y="46"/>
                  </a:lnTo>
                  <a:lnTo>
                    <a:pt x="1718" y="46"/>
                  </a:lnTo>
                  <a:lnTo>
                    <a:pt x="1718" y="44"/>
                  </a:lnTo>
                  <a:lnTo>
                    <a:pt x="1718" y="44"/>
                  </a:lnTo>
                  <a:lnTo>
                    <a:pt x="1716" y="44"/>
                  </a:lnTo>
                  <a:lnTo>
                    <a:pt x="1716" y="44"/>
                  </a:lnTo>
                  <a:lnTo>
                    <a:pt x="1706" y="44"/>
                  </a:lnTo>
                  <a:lnTo>
                    <a:pt x="1706" y="44"/>
                  </a:lnTo>
                  <a:lnTo>
                    <a:pt x="1702" y="44"/>
                  </a:lnTo>
                  <a:lnTo>
                    <a:pt x="1702" y="44"/>
                  </a:lnTo>
                  <a:lnTo>
                    <a:pt x="1698" y="44"/>
                  </a:lnTo>
                  <a:lnTo>
                    <a:pt x="1698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0" y="44"/>
                  </a:lnTo>
                  <a:lnTo>
                    <a:pt x="1690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2" y="44"/>
                  </a:lnTo>
                  <a:lnTo>
                    <a:pt x="1682" y="44"/>
                  </a:lnTo>
                  <a:lnTo>
                    <a:pt x="1678" y="44"/>
                  </a:lnTo>
                  <a:lnTo>
                    <a:pt x="1678" y="44"/>
                  </a:lnTo>
                  <a:lnTo>
                    <a:pt x="1672" y="44"/>
                  </a:lnTo>
                  <a:lnTo>
                    <a:pt x="1672" y="44"/>
                  </a:lnTo>
                  <a:lnTo>
                    <a:pt x="1670" y="44"/>
                  </a:lnTo>
                  <a:lnTo>
                    <a:pt x="1670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4" y="44"/>
                  </a:lnTo>
                  <a:lnTo>
                    <a:pt x="1664" y="44"/>
                  </a:lnTo>
                  <a:lnTo>
                    <a:pt x="1658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0" y="46"/>
                  </a:lnTo>
                  <a:lnTo>
                    <a:pt x="1650" y="46"/>
                  </a:lnTo>
                  <a:lnTo>
                    <a:pt x="1642" y="44"/>
                  </a:lnTo>
                  <a:lnTo>
                    <a:pt x="1642" y="44"/>
                  </a:lnTo>
                  <a:lnTo>
                    <a:pt x="1638" y="44"/>
                  </a:lnTo>
                  <a:lnTo>
                    <a:pt x="1638" y="44"/>
                  </a:lnTo>
                  <a:lnTo>
                    <a:pt x="1634" y="46"/>
                  </a:lnTo>
                  <a:lnTo>
                    <a:pt x="1634" y="46"/>
                  </a:lnTo>
                  <a:lnTo>
                    <a:pt x="1626" y="46"/>
                  </a:lnTo>
                  <a:lnTo>
                    <a:pt x="1626" y="46"/>
                  </a:lnTo>
                  <a:lnTo>
                    <a:pt x="1622" y="46"/>
                  </a:lnTo>
                  <a:lnTo>
                    <a:pt x="1622" y="46"/>
                  </a:lnTo>
                  <a:lnTo>
                    <a:pt x="1620" y="44"/>
                  </a:lnTo>
                  <a:lnTo>
                    <a:pt x="1620" y="44"/>
                  </a:lnTo>
                  <a:lnTo>
                    <a:pt x="1612" y="44"/>
                  </a:lnTo>
                  <a:lnTo>
                    <a:pt x="1612" y="44"/>
                  </a:lnTo>
                  <a:lnTo>
                    <a:pt x="1608" y="44"/>
                  </a:lnTo>
                  <a:lnTo>
                    <a:pt x="1608" y="44"/>
                  </a:lnTo>
                  <a:lnTo>
                    <a:pt x="1600" y="46"/>
                  </a:lnTo>
                  <a:lnTo>
                    <a:pt x="1600" y="46"/>
                  </a:lnTo>
                  <a:lnTo>
                    <a:pt x="1596" y="46"/>
                  </a:lnTo>
                  <a:lnTo>
                    <a:pt x="1596" y="46"/>
                  </a:lnTo>
                  <a:lnTo>
                    <a:pt x="1592" y="46"/>
                  </a:lnTo>
                  <a:lnTo>
                    <a:pt x="1592" y="46"/>
                  </a:lnTo>
                  <a:lnTo>
                    <a:pt x="1588" y="46"/>
                  </a:lnTo>
                  <a:lnTo>
                    <a:pt x="1588" y="46"/>
                  </a:lnTo>
                  <a:lnTo>
                    <a:pt x="1586" y="46"/>
                  </a:lnTo>
                  <a:lnTo>
                    <a:pt x="1586" y="46"/>
                  </a:lnTo>
                  <a:lnTo>
                    <a:pt x="1584" y="46"/>
                  </a:lnTo>
                  <a:lnTo>
                    <a:pt x="1584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76" y="46"/>
                  </a:lnTo>
                  <a:lnTo>
                    <a:pt x="1570" y="48"/>
                  </a:lnTo>
                  <a:lnTo>
                    <a:pt x="1570" y="48"/>
                  </a:lnTo>
                  <a:lnTo>
                    <a:pt x="1568" y="46"/>
                  </a:lnTo>
                  <a:lnTo>
                    <a:pt x="1568" y="46"/>
                  </a:lnTo>
                  <a:lnTo>
                    <a:pt x="1566" y="48"/>
                  </a:lnTo>
                  <a:lnTo>
                    <a:pt x="1566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58" y="46"/>
                  </a:lnTo>
                  <a:lnTo>
                    <a:pt x="1558" y="46"/>
                  </a:lnTo>
                  <a:lnTo>
                    <a:pt x="1554" y="44"/>
                  </a:lnTo>
                  <a:lnTo>
                    <a:pt x="1554" y="44"/>
                  </a:lnTo>
                  <a:lnTo>
                    <a:pt x="1550" y="46"/>
                  </a:lnTo>
                  <a:lnTo>
                    <a:pt x="1550" y="46"/>
                  </a:lnTo>
                  <a:lnTo>
                    <a:pt x="1546" y="46"/>
                  </a:lnTo>
                  <a:lnTo>
                    <a:pt x="1546" y="46"/>
                  </a:lnTo>
                  <a:lnTo>
                    <a:pt x="1544" y="46"/>
                  </a:lnTo>
                  <a:lnTo>
                    <a:pt x="1544" y="46"/>
                  </a:lnTo>
                  <a:lnTo>
                    <a:pt x="1540" y="48"/>
                  </a:lnTo>
                  <a:lnTo>
                    <a:pt x="1540" y="48"/>
                  </a:lnTo>
                  <a:lnTo>
                    <a:pt x="1538" y="46"/>
                  </a:lnTo>
                  <a:lnTo>
                    <a:pt x="1538" y="46"/>
                  </a:lnTo>
                  <a:lnTo>
                    <a:pt x="1536" y="44"/>
                  </a:lnTo>
                  <a:lnTo>
                    <a:pt x="1536" y="44"/>
                  </a:lnTo>
                  <a:lnTo>
                    <a:pt x="1534" y="44"/>
                  </a:lnTo>
                  <a:lnTo>
                    <a:pt x="1534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26" y="46"/>
                  </a:lnTo>
                  <a:lnTo>
                    <a:pt x="1526" y="46"/>
                  </a:lnTo>
                  <a:lnTo>
                    <a:pt x="1520" y="46"/>
                  </a:lnTo>
                  <a:lnTo>
                    <a:pt x="1520" y="46"/>
                  </a:lnTo>
                  <a:lnTo>
                    <a:pt x="1518" y="46"/>
                  </a:lnTo>
                  <a:lnTo>
                    <a:pt x="1518" y="46"/>
                  </a:lnTo>
                  <a:lnTo>
                    <a:pt x="1516" y="46"/>
                  </a:lnTo>
                  <a:lnTo>
                    <a:pt x="1516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2" y="46"/>
                  </a:lnTo>
                  <a:lnTo>
                    <a:pt x="1512" y="46"/>
                  </a:lnTo>
                  <a:lnTo>
                    <a:pt x="1506" y="44"/>
                  </a:lnTo>
                  <a:lnTo>
                    <a:pt x="1504" y="46"/>
                  </a:lnTo>
                  <a:lnTo>
                    <a:pt x="1504" y="46"/>
                  </a:lnTo>
                  <a:lnTo>
                    <a:pt x="1500" y="46"/>
                  </a:lnTo>
                  <a:lnTo>
                    <a:pt x="1500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0" y="46"/>
                  </a:lnTo>
                  <a:lnTo>
                    <a:pt x="1490" y="46"/>
                  </a:lnTo>
                  <a:lnTo>
                    <a:pt x="1488" y="46"/>
                  </a:lnTo>
                  <a:lnTo>
                    <a:pt x="1488" y="46"/>
                  </a:lnTo>
                  <a:lnTo>
                    <a:pt x="1486" y="46"/>
                  </a:lnTo>
                  <a:lnTo>
                    <a:pt x="1486" y="46"/>
                  </a:lnTo>
                  <a:lnTo>
                    <a:pt x="1484" y="46"/>
                  </a:lnTo>
                  <a:lnTo>
                    <a:pt x="1484" y="46"/>
                  </a:lnTo>
                  <a:lnTo>
                    <a:pt x="1480" y="46"/>
                  </a:lnTo>
                  <a:lnTo>
                    <a:pt x="1480" y="46"/>
                  </a:lnTo>
                  <a:lnTo>
                    <a:pt x="1480" y="44"/>
                  </a:lnTo>
                  <a:lnTo>
                    <a:pt x="1480" y="44"/>
                  </a:lnTo>
                  <a:lnTo>
                    <a:pt x="1476" y="44"/>
                  </a:lnTo>
                  <a:lnTo>
                    <a:pt x="1476" y="44"/>
                  </a:lnTo>
                  <a:lnTo>
                    <a:pt x="1470" y="46"/>
                  </a:lnTo>
                  <a:lnTo>
                    <a:pt x="1470" y="46"/>
                  </a:lnTo>
                  <a:lnTo>
                    <a:pt x="1466" y="44"/>
                  </a:lnTo>
                  <a:lnTo>
                    <a:pt x="1466" y="44"/>
                  </a:lnTo>
                  <a:lnTo>
                    <a:pt x="1464" y="44"/>
                  </a:lnTo>
                  <a:lnTo>
                    <a:pt x="1464" y="44"/>
                  </a:lnTo>
                  <a:lnTo>
                    <a:pt x="1462" y="44"/>
                  </a:lnTo>
                  <a:lnTo>
                    <a:pt x="1462" y="44"/>
                  </a:lnTo>
                  <a:lnTo>
                    <a:pt x="1458" y="44"/>
                  </a:lnTo>
                  <a:lnTo>
                    <a:pt x="1458" y="44"/>
                  </a:lnTo>
                  <a:lnTo>
                    <a:pt x="1456" y="44"/>
                  </a:lnTo>
                  <a:lnTo>
                    <a:pt x="1456" y="44"/>
                  </a:lnTo>
                  <a:lnTo>
                    <a:pt x="1452" y="44"/>
                  </a:lnTo>
                  <a:lnTo>
                    <a:pt x="1452" y="44"/>
                  </a:lnTo>
                  <a:lnTo>
                    <a:pt x="1450" y="44"/>
                  </a:lnTo>
                  <a:lnTo>
                    <a:pt x="1450" y="44"/>
                  </a:lnTo>
                  <a:lnTo>
                    <a:pt x="1442" y="44"/>
                  </a:lnTo>
                  <a:lnTo>
                    <a:pt x="1442" y="44"/>
                  </a:lnTo>
                  <a:lnTo>
                    <a:pt x="1438" y="42"/>
                  </a:lnTo>
                  <a:lnTo>
                    <a:pt x="1438" y="42"/>
                  </a:lnTo>
                  <a:lnTo>
                    <a:pt x="1434" y="42"/>
                  </a:lnTo>
                  <a:lnTo>
                    <a:pt x="1434" y="42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24" y="42"/>
                  </a:lnTo>
                  <a:lnTo>
                    <a:pt x="1424" y="42"/>
                  </a:lnTo>
                  <a:lnTo>
                    <a:pt x="1420" y="44"/>
                  </a:lnTo>
                  <a:lnTo>
                    <a:pt x="1420" y="44"/>
                  </a:lnTo>
                  <a:lnTo>
                    <a:pt x="1414" y="42"/>
                  </a:lnTo>
                  <a:lnTo>
                    <a:pt x="1414" y="42"/>
                  </a:lnTo>
                  <a:lnTo>
                    <a:pt x="1412" y="44"/>
                  </a:lnTo>
                  <a:lnTo>
                    <a:pt x="1412" y="44"/>
                  </a:lnTo>
                  <a:lnTo>
                    <a:pt x="1406" y="42"/>
                  </a:lnTo>
                  <a:lnTo>
                    <a:pt x="1406" y="42"/>
                  </a:lnTo>
                  <a:lnTo>
                    <a:pt x="1398" y="42"/>
                  </a:lnTo>
                  <a:lnTo>
                    <a:pt x="1398" y="42"/>
                  </a:lnTo>
                  <a:lnTo>
                    <a:pt x="1396" y="44"/>
                  </a:lnTo>
                  <a:lnTo>
                    <a:pt x="1396" y="44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0" y="44"/>
                  </a:lnTo>
                  <a:lnTo>
                    <a:pt x="1386" y="44"/>
                  </a:lnTo>
                  <a:lnTo>
                    <a:pt x="1386" y="44"/>
                  </a:lnTo>
                  <a:lnTo>
                    <a:pt x="1384" y="44"/>
                  </a:lnTo>
                  <a:lnTo>
                    <a:pt x="1384" y="44"/>
                  </a:lnTo>
                  <a:lnTo>
                    <a:pt x="1380" y="44"/>
                  </a:lnTo>
                  <a:lnTo>
                    <a:pt x="1380" y="44"/>
                  </a:lnTo>
                  <a:lnTo>
                    <a:pt x="1378" y="44"/>
                  </a:lnTo>
                  <a:lnTo>
                    <a:pt x="1378" y="44"/>
                  </a:lnTo>
                  <a:lnTo>
                    <a:pt x="1374" y="44"/>
                  </a:lnTo>
                  <a:lnTo>
                    <a:pt x="1374" y="44"/>
                  </a:lnTo>
                  <a:lnTo>
                    <a:pt x="1372" y="44"/>
                  </a:lnTo>
                  <a:lnTo>
                    <a:pt x="1372" y="44"/>
                  </a:lnTo>
                  <a:lnTo>
                    <a:pt x="1370" y="44"/>
                  </a:lnTo>
                  <a:lnTo>
                    <a:pt x="1370" y="44"/>
                  </a:lnTo>
                  <a:lnTo>
                    <a:pt x="1366" y="44"/>
                  </a:lnTo>
                  <a:lnTo>
                    <a:pt x="1366" y="44"/>
                  </a:lnTo>
                  <a:lnTo>
                    <a:pt x="1364" y="44"/>
                  </a:lnTo>
                  <a:lnTo>
                    <a:pt x="1364" y="44"/>
                  </a:lnTo>
                  <a:lnTo>
                    <a:pt x="1362" y="44"/>
                  </a:lnTo>
                  <a:lnTo>
                    <a:pt x="1362" y="44"/>
                  </a:lnTo>
                  <a:lnTo>
                    <a:pt x="1354" y="44"/>
                  </a:lnTo>
                  <a:lnTo>
                    <a:pt x="1354" y="44"/>
                  </a:lnTo>
                  <a:lnTo>
                    <a:pt x="1350" y="44"/>
                  </a:lnTo>
                  <a:lnTo>
                    <a:pt x="1350" y="44"/>
                  </a:lnTo>
                  <a:lnTo>
                    <a:pt x="1348" y="44"/>
                  </a:lnTo>
                  <a:lnTo>
                    <a:pt x="1348" y="44"/>
                  </a:lnTo>
                  <a:lnTo>
                    <a:pt x="1344" y="44"/>
                  </a:lnTo>
                  <a:lnTo>
                    <a:pt x="1344" y="44"/>
                  </a:lnTo>
                  <a:lnTo>
                    <a:pt x="1340" y="46"/>
                  </a:lnTo>
                  <a:lnTo>
                    <a:pt x="1340" y="46"/>
                  </a:lnTo>
                  <a:lnTo>
                    <a:pt x="1336" y="46"/>
                  </a:lnTo>
                  <a:lnTo>
                    <a:pt x="1336" y="46"/>
                  </a:lnTo>
                  <a:lnTo>
                    <a:pt x="1328" y="46"/>
                  </a:lnTo>
                  <a:lnTo>
                    <a:pt x="1328" y="46"/>
                  </a:lnTo>
                  <a:lnTo>
                    <a:pt x="1326" y="44"/>
                  </a:lnTo>
                  <a:lnTo>
                    <a:pt x="1326" y="44"/>
                  </a:lnTo>
                  <a:lnTo>
                    <a:pt x="1318" y="44"/>
                  </a:lnTo>
                  <a:lnTo>
                    <a:pt x="1318" y="44"/>
                  </a:lnTo>
                  <a:lnTo>
                    <a:pt x="1316" y="44"/>
                  </a:lnTo>
                  <a:lnTo>
                    <a:pt x="1316" y="44"/>
                  </a:lnTo>
                  <a:lnTo>
                    <a:pt x="1312" y="44"/>
                  </a:lnTo>
                  <a:lnTo>
                    <a:pt x="1312" y="44"/>
                  </a:lnTo>
                  <a:lnTo>
                    <a:pt x="1306" y="46"/>
                  </a:lnTo>
                  <a:lnTo>
                    <a:pt x="1306" y="46"/>
                  </a:lnTo>
                  <a:lnTo>
                    <a:pt x="1302" y="46"/>
                  </a:lnTo>
                  <a:lnTo>
                    <a:pt x="1296" y="46"/>
                  </a:lnTo>
                  <a:lnTo>
                    <a:pt x="1296" y="46"/>
                  </a:lnTo>
                  <a:lnTo>
                    <a:pt x="1290" y="46"/>
                  </a:lnTo>
                  <a:lnTo>
                    <a:pt x="1290" y="46"/>
                  </a:lnTo>
                  <a:lnTo>
                    <a:pt x="1288" y="46"/>
                  </a:lnTo>
                  <a:lnTo>
                    <a:pt x="1288" y="46"/>
                  </a:lnTo>
                  <a:lnTo>
                    <a:pt x="1284" y="44"/>
                  </a:lnTo>
                  <a:lnTo>
                    <a:pt x="1284" y="44"/>
                  </a:lnTo>
                  <a:lnTo>
                    <a:pt x="1282" y="46"/>
                  </a:lnTo>
                  <a:lnTo>
                    <a:pt x="1282" y="46"/>
                  </a:lnTo>
                  <a:lnTo>
                    <a:pt x="1276" y="46"/>
                  </a:lnTo>
                  <a:lnTo>
                    <a:pt x="1276" y="46"/>
                  </a:lnTo>
                  <a:lnTo>
                    <a:pt x="1274" y="46"/>
                  </a:lnTo>
                  <a:lnTo>
                    <a:pt x="1274" y="46"/>
                  </a:lnTo>
                  <a:lnTo>
                    <a:pt x="1272" y="46"/>
                  </a:lnTo>
                  <a:lnTo>
                    <a:pt x="1272" y="46"/>
                  </a:lnTo>
                  <a:lnTo>
                    <a:pt x="1266" y="44"/>
                  </a:lnTo>
                  <a:lnTo>
                    <a:pt x="1266" y="44"/>
                  </a:lnTo>
                  <a:lnTo>
                    <a:pt x="1262" y="44"/>
                  </a:lnTo>
                  <a:lnTo>
                    <a:pt x="1262" y="44"/>
                  </a:lnTo>
                  <a:lnTo>
                    <a:pt x="1260" y="44"/>
                  </a:lnTo>
                  <a:lnTo>
                    <a:pt x="1260" y="44"/>
                  </a:lnTo>
                  <a:lnTo>
                    <a:pt x="1258" y="46"/>
                  </a:lnTo>
                  <a:lnTo>
                    <a:pt x="1258" y="46"/>
                  </a:lnTo>
                  <a:lnTo>
                    <a:pt x="1254" y="46"/>
                  </a:lnTo>
                  <a:lnTo>
                    <a:pt x="1254" y="46"/>
                  </a:lnTo>
                  <a:lnTo>
                    <a:pt x="1250" y="48"/>
                  </a:lnTo>
                  <a:lnTo>
                    <a:pt x="1250" y="48"/>
                  </a:lnTo>
                  <a:lnTo>
                    <a:pt x="1248" y="46"/>
                  </a:lnTo>
                  <a:lnTo>
                    <a:pt x="1248" y="46"/>
                  </a:lnTo>
                  <a:lnTo>
                    <a:pt x="1248" y="48"/>
                  </a:lnTo>
                  <a:lnTo>
                    <a:pt x="1248" y="48"/>
                  </a:lnTo>
                  <a:lnTo>
                    <a:pt x="1246" y="46"/>
                  </a:lnTo>
                  <a:lnTo>
                    <a:pt x="1246" y="46"/>
                  </a:lnTo>
                  <a:lnTo>
                    <a:pt x="1244" y="46"/>
                  </a:lnTo>
                  <a:lnTo>
                    <a:pt x="1244" y="46"/>
                  </a:lnTo>
                  <a:lnTo>
                    <a:pt x="1240" y="48"/>
                  </a:lnTo>
                  <a:lnTo>
                    <a:pt x="1240" y="48"/>
                  </a:lnTo>
                  <a:lnTo>
                    <a:pt x="1236" y="44"/>
                  </a:lnTo>
                  <a:lnTo>
                    <a:pt x="1236" y="44"/>
                  </a:lnTo>
                  <a:lnTo>
                    <a:pt x="1230" y="46"/>
                  </a:lnTo>
                  <a:lnTo>
                    <a:pt x="1224" y="46"/>
                  </a:lnTo>
                  <a:lnTo>
                    <a:pt x="1224" y="46"/>
                  </a:lnTo>
                  <a:lnTo>
                    <a:pt x="1222" y="46"/>
                  </a:lnTo>
                  <a:lnTo>
                    <a:pt x="1218" y="46"/>
                  </a:lnTo>
                  <a:lnTo>
                    <a:pt x="1218" y="46"/>
                  </a:lnTo>
                  <a:lnTo>
                    <a:pt x="1216" y="44"/>
                  </a:lnTo>
                  <a:lnTo>
                    <a:pt x="1214" y="44"/>
                  </a:lnTo>
                  <a:lnTo>
                    <a:pt x="1214" y="44"/>
                  </a:lnTo>
                  <a:lnTo>
                    <a:pt x="1204" y="44"/>
                  </a:lnTo>
                  <a:lnTo>
                    <a:pt x="1204" y="44"/>
                  </a:lnTo>
                  <a:lnTo>
                    <a:pt x="1200" y="42"/>
                  </a:lnTo>
                  <a:lnTo>
                    <a:pt x="1200" y="42"/>
                  </a:lnTo>
                  <a:lnTo>
                    <a:pt x="1196" y="42"/>
                  </a:lnTo>
                  <a:lnTo>
                    <a:pt x="1196" y="42"/>
                  </a:lnTo>
                  <a:lnTo>
                    <a:pt x="1188" y="44"/>
                  </a:lnTo>
                  <a:lnTo>
                    <a:pt x="1188" y="44"/>
                  </a:lnTo>
                  <a:lnTo>
                    <a:pt x="1186" y="44"/>
                  </a:lnTo>
                  <a:lnTo>
                    <a:pt x="1186" y="44"/>
                  </a:lnTo>
                  <a:lnTo>
                    <a:pt x="1180" y="44"/>
                  </a:lnTo>
                  <a:lnTo>
                    <a:pt x="1180" y="44"/>
                  </a:lnTo>
                  <a:lnTo>
                    <a:pt x="1180" y="42"/>
                  </a:lnTo>
                  <a:lnTo>
                    <a:pt x="1180" y="42"/>
                  </a:lnTo>
                  <a:lnTo>
                    <a:pt x="1176" y="42"/>
                  </a:lnTo>
                  <a:lnTo>
                    <a:pt x="1176" y="42"/>
                  </a:lnTo>
                  <a:lnTo>
                    <a:pt x="1174" y="42"/>
                  </a:lnTo>
                  <a:lnTo>
                    <a:pt x="1174" y="42"/>
                  </a:lnTo>
                  <a:lnTo>
                    <a:pt x="1170" y="44"/>
                  </a:lnTo>
                  <a:lnTo>
                    <a:pt x="1170" y="44"/>
                  </a:lnTo>
                  <a:lnTo>
                    <a:pt x="1164" y="42"/>
                  </a:lnTo>
                  <a:lnTo>
                    <a:pt x="1164" y="42"/>
                  </a:lnTo>
                  <a:lnTo>
                    <a:pt x="1156" y="42"/>
                  </a:lnTo>
                  <a:lnTo>
                    <a:pt x="1156" y="42"/>
                  </a:lnTo>
                  <a:lnTo>
                    <a:pt x="1152" y="42"/>
                  </a:lnTo>
                  <a:lnTo>
                    <a:pt x="1152" y="42"/>
                  </a:lnTo>
                  <a:lnTo>
                    <a:pt x="1148" y="44"/>
                  </a:lnTo>
                  <a:lnTo>
                    <a:pt x="1148" y="44"/>
                  </a:lnTo>
                  <a:lnTo>
                    <a:pt x="1146" y="44"/>
                  </a:lnTo>
                  <a:lnTo>
                    <a:pt x="1144" y="44"/>
                  </a:lnTo>
                  <a:lnTo>
                    <a:pt x="1142" y="44"/>
                  </a:lnTo>
                  <a:lnTo>
                    <a:pt x="1142" y="44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38" y="42"/>
                  </a:lnTo>
                  <a:lnTo>
                    <a:pt x="1138" y="42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6" y="40"/>
                  </a:lnTo>
                  <a:lnTo>
                    <a:pt x="1136" y="40"/>
                  </a:lnTo>
                  <a:lnTo>
                    <a:pt x="1134" y="40"/>
                  </a:lnTo>
                  <a:lnTo>
                    <a:pt x="1134" y="40"/>
                  </a:lnTo>
                  <a:lnTo>
                    <a:pt x="1132" y="40"/>
                  </a:lnTo>
                  <a:lnTo>
                    <a:pt x="1132" y="40"/>
                  </a:lnTo>
                  <a:lnTo>
                    <a:pt x="1128" y="38"/>
                  </a:lnTo>
                  <a:lnTo>
                    <a:pt x="1128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2" y="38"/>
                  </a:lnTo>
                  <a:lnTo>
                    <a:pt x="1122" y="38"/>
                  </a:lnTo>
                  <a:lnTo>
                    <a:pt x="1120" y="40"/>
                  </a:lnTo>
                  <a:lnTo>
                    <a:pt x="1120" y="40"/>
                  </a:lnTo>
                  <a:lnTo>
                    <a:pt x="1114" y="42"/>
                  </a:lnTo>
                  <a:lnTo>
                    <a:pt x="1114" y="42"/>
                  </a:lnTo>
                  <a:lnTo>
                    <a:pt x="1112" y="44"/>
                  </a:lnTo>
                  <a:lnTo>
                    <a:pt x="1112" y="44"/>
                  </a:lnTo>
                  <a:lnTo>
                    <a:pt x="1104" y="42"/>
                  </a:lnTo>
                  <a:lnTo>
                    <a:pt x="1104" y="42"/>
                  </a:lnTo>
                  <a:lnTo>
                    <a:pt x="1102" y="44"/>
                  </a:lnTo>
                  <a:lnTo>
                    <a:pt x="1102" y="44"/>
                  </a:lnTo>
                  <a:lnTo>
                    <a:pt x="1096" y="44"/>
                  </a:lnTo>
                  <a:lnTo>
                    <a:pt x="1096" y="44"/>
                  </a:lnTo>
                  <a:lnTo>
                    <a:pt x="1094" y="42"/>
                  </a:lnTo>
                  <a:lnTo>
                    <a:pt x="1094" y="42"/>
                  </a:lnTo>
                  <a:lnTo>
                    <a:pt x="1090" y="44"/>
                  </a:lnTo>
                  <a:lnTo>
                    <a:pt x="1090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0" y="44"/>
                  </a:lnTo>
                  <a:lnTo>
                    <a:pt x="1080" y="44"/>
                  </a:lnTo>
                  <a:lnTo>
                    <a:pt x="1078" y="44"/>
                  </a:lnTo>
                  <a:lnTo>
                    <a:pt x="1078" y="44"/>
                  </a:lnTo>
                  <a:lnTo>
                    <a:pt x="1072" y="44"/>
                  </a:lnTo>
                  <a:lnTo>
                    <a:pt x="1072" y="44"/>
                  </a:lnTo>
                  <a:lnTo>
                    <a:pt x="1068" y="44"/>
                  </a:lnTo>
                  <a:lnTo>
                    <a:pt x="1068" y="44"/>
                  </a:lnTo>
                  <a:lnTo>
                    <a:pt x="1066" y="42"/>
                  </a:lnTo>
                  <a:lnTo>
                    <a:pt x="1066" y="42"/>
                  </a:lnTo>
                  <a:lnTo>
                    <a:pt x="1064" y="42"/>
                  </a:lnTo>
                  <a:lnTo>
                    <a:pt x="1062" y="44"/>
                  </a:lnTo>
                  <a:lnTo>
                    <a:pt x="1062" y="44"/>
                  </a:lnTo>
                  <a:lnTo>
                    <a:pt x="1056" y="44"/>
                  </a:lnTo>
                  <a:lnTo>
                    <a:pt x="1056" y="44"/>
                  </a:lnTo>
                  <a:lnTo>
                    <a:pt x="1054" y="44"/>
                  </a:lnTo>
                  <a:lnTo>
                    <a:pt x="1054" y="44"/>
                  </a:lnTo>
                  <a:lnTo>
                    <a:pt x="1052" y="46"/>
                  </a:lnTo>
                  <a:lnTo>
                    <a:pt x="1052" y="46"/>
                  </a:lnTo>
                  <a:lnTo>
                    <a:pt x="1050" y="44"/>
                  </a:lnTo>
                  <a:lnTo>
                    <a:pt x="1050" y="44"/>
                  </a:lnTo>
                  <a:lnTo>
                    <a:pt x="1050" y="46"/>
                  </a:lnTo>
                  <a:lnTo>
                    <a:pt x="1050" y="46"/>
                  </a:lnTo>
                  <a:lnTo>
                    <a:pt x="1046" y="44"/>
                  </a:lnTo>
                  <a:lnTo>
                    <a:pt x="1046" y="44"/>
                  </a:lnTo>
                  <a:lnTo>
                    <a:pt x="1044" y="44"/>
                  </a:lnTo>
                  <a:lnTo>
                    <a:pt x="1044" y="44"/>
                  </a:lnTo>
                  <a:lnTo>
                    <a:pt x="1042" y="46"/>
                  </a:lnTo>
                  <a:lnTo>
                    <a:pt x="1042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0" y="46"/>
                  </a:lnTo>
                  <a:lnTo>
                    <a:pt x="1030" y="46"/>
                  </a:lnTo>
                  <a:lnTo>
                    <a:pt x="1028" y="46"/>
                  </a:lnTo>
                  <a:lnTo>
                    <a:pt x="1028" y="46"/>
                  </a:lnTo>
                  <a:lnTo>
                    <a:pt x="1022" y="44"/>
                  </a:lnTo>
                  <a:lnTo>
                    <a:pt x="1022" y="44"/>
                  </a:lnTo>
                  <a:lnTo>
                    <a:pt x="1018" y="42"/>
                  </a:lnTo>
                  <a:lnTo>
                    <a:pt x="1018" y="42"/>
                  </a:lnTo>
                  <a:lnTo>
                    <a:pt x="1014" y="42"/>
                  </a:lnTo>
                  <a:lnTo>
                    <a:pt x="1014" y="42"/>
                  </a:lnTo>
                  <a:lnTo>
                    <a:pt x="1012" y="42"/>
                  </a:lnTo>
                  <a:lnTo>
                    <a:pt x="1012" y="42"/>
                  </a:lnTo>
                  <a:lnTo>
                    <a:pt x="1010" y="42"/>
                  </a:lnTo>
                  <a:lnTo>
                    <a:pt x="1010" y="42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6" y="44"/>
                  </a:lnTo>
                  <a:lnTo>
                    <a:pt x="1006" y="44"/>
                  </a:lnTo>
                  <a:lnTo>
                    <a:pt x="1002" y="44"/>
                  </a:lnTo>
                  <a:lnTo>
                    <a:pt x="1000" y="44"/>
                  </a:lnTo>
                  <a:lnTo>
                    <a:pt x="1000" y="44"/>
                  </a:lnTo>
                  <a:lnTo>
                    <a:pt x="996" y="44"/>
                  </a:lnTo>
                  <a:lnTo>
                    <a:pt x="996" y="44"/>
                  </a:lnTo>
                  <a:lnTo>
                    <a:pt x="996" y="42"/>
                  </a:lnTo>
                  <a:lnTo>
                    <a:pt x="996" y="42"/>
                  </a:lnTo>
                  <a:lnTo>
                    <a:pt x="992" y="42"/>
                  </a:lnTo>
                  <a:lnTo>
                    <a:pt x="992" y="42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0" y="40"/>
                  </a:lnTo>
                  <a:lnTo>
                    <a:pt x="990" y="40"/>
                  </a:lnTo>
                  <a:lnTo>
                    <a:pt x="988" y="40"/>
                  </a:lnTo>
                  <a:lnTo>
                    <a:pt x="988" y="40"/>
                  </a:lnTo>
                  <a:lnTo>
                    <a:pt x="982" y="42"/>
                  </a:lnTo>
                  <a:lnTo>
                    <a:pt x="982" y="42"/>
                  </a:lnTo>
                  <a:lnTo>
                    <a:pt x="980" y="40"/>
                  </a:lnTo>
                  <a:lnTo>
                    <a:pt x="980" y="40"/>
                  </a:lnTo>
                  <a:lnTo>
                    <a:pt x="974" y="42"/>
                  </a:lnTo>
                  <a:lnTo>
                    <a:pt x="968" y="42"/>
                  </a:lnTo>
                  <a:lnTo>
                    <a:pt x="968" y="42"/>
                  </a:lnTo>
                  <a:lnTo>
                    <a:pt x="966" y="42"/>
                  </a:lnTo>
                  <a:lnTo>
                    <a:pt x="966" y="42"/>
                  </a:lnTo>
                  <a:lnTo>
                    <a:pt x="966" y="40"/>
                  </a:lnTo>
                  <a:lnTo>
                    <a:pt x="966" y="40"/>
                  </a:lnTo>
                  <a:lnTo>
                    <a:pt x="964" y="40"/>
                  </a:lnTo>
                  <a:lnTo>
                    <a:pt x="964" y="40"/>
                  </a:lnTo>
                  <a:lnTo>
                    <a:pt x="960" y="42"/>
                  </a:lnTo>
                  <a:lnTo>
                    <a:pt x="960" y="42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2" y="44"/>
                  </a:lnTo>
                  <a:lnTo>
                    <a:pt x="952" y="44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48" y="46"/>
                  </a:lnTo>
                  <a:lnTo>
                    <a:pt x="948" y="46"/>
                  </a:lnTo>
                  <a:lnTo>
                    <a:pt x="942" y="46"/>
                  </a:lnTo>
                  <a:lnTo>
                    <a:pt x="942" y="46"/>
                  </a:lnTo>
                  <a:lnTo>
                    <a:pt x="936" y="44"/>
                  </a:lnTo>
                  <a:lnTo>
                    <a:pt x="936" y="44"/>
                  </a:lnTo>
                  <a:lnTo>
                    <a:pt x="934" y="42"/>
                  </a:lnTo>
                  <a:lnTo>
                    <a:pt x="934" y="42"/>
                  </a:lnTo>
                  <a:lnTo>
                    <a:pt x="930" y="42"/>
                  </a:lnTo>
                  <a:lnTo>
                    <a:pt x="930" y="42"/>
                  </a:lnTo>
                  <a:lnTo>
                    <a:pt x="930" y="40"/>
                  </a:lnTo>
                  <a:lnTo>
                    <a:pt x="930" y="40"/>
                  </a:lnTo>
                  <a:lnTo>
                    <a:pt x="922" y="42"/>
                  </a:lnTo>
                  <a:lnTo>
                    <a:pt x="912" y="42"/>
                  </a:lnTo>
                  <a:lnTo>
                    <a:pt x="912" y="42"/>
                  </a:lnTo>
                  <a:lnTo>
                    <a:pt x="910" y="44"/>
                  </a:lnTo>
                  <a:lnTo>
                    <a:pt x="910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2" y="46"/>
                  </a:lnTo>
                  <a:lnTo>
                    <a:pt x="902" y="46"/>
                  </a:lnTo>
                  <a:lnTo>
                    <a:pt x="900" y="44"/>
                  </a:lnTo>
                  <a:lnTo>
                    <a:pt x="900" y="44"/>
                  </a:lnTo>
                  <a:lnTo>
                    <a:pt x="896" y="44"/>
                  </a:lnTo>
                  <a:lnTo>
                    <a:pt x="892" y="44"/>
                  </a:lnTo>
                  <a:lnTo>
                    <a:pt x="892" y="44"/>
                  </a:lnTo>
                  <a:lnTo>
                    <a:pt x="890" y="44"/>
                  </a:lnTo>
                  <a:lnTo>
                    <a:pt x="890" y="44"/>
                  </a:lnTo>
                  <a:lnTo>
                    <a:pt x="888" y="46"/>
                  </a:lnTo>
                  <a:lnTo>
                    <a:pt x="888" y="46"/>
                  </a:lnTo>
                  <a:lnTo>
                    <a:pt x="882" y="44"/>
                  </a:lnTo>
                  <a:lnTo>
                    <a:pt x="882" y="44"/>
                  </a:lnTo>
                  <a:lnTo>
                    <a:pt x="876" y="42"/>
                  </a:lnTo>
                  <a:lnTo>
                    <a:pt x="876" y="42"/>
                  </a:lnTo>
                  <a:lnTo>
                    <a:pt x="874" y="42"/>
                  </a:lnTo>
                  <a:lnTo>
                    <a:pt x="870" y="42"/>
                  </a:lnTo>
                  <a:lnTo>
                    <a:pt x="870" y="42"/>
                  </a:lnTo>
                  <a:lnTo>
                    <a:pt x="866" y="44"/>
                  </a:lnTo>
                  <a:lnTo>
                    <a:pt x="866" y="44"/>
                  </a:lnTo>
                  <a:lnTo>
                    <a:pt x="862" y="46"/>
                  </a:lnTo>
                  <a:lnTo>
                    <a:pt x="862" y="46"/>
                  </a:lnTo>
                  <a:lnTo>
                    <a:pt x="858" y="46"/>
                  </a:lnTo>
                  <a:lnTo>
                    <a:pt x="858" y="46"/>
                  </a:lnTo>
                  <a:lnTo>
                    <a:pt x="856" y="44"/>
                  </a:lnTo>
                  <a:lnTo>
                    <a:pt x="856" y="44"/>
                  </a:lnTo>
                  <a:lnTo>
                    <a:pt x="852" y="44"/>
                  </a:lnTo>
                  <a:lnTo>
                    <a:pt x="852" y="44"/>
                  </a:lnTo>
                  <a:lnTo>
                    <a:pt x="850" y="44"/>
                  </a:lnTo>
                  <a:lnTo>
                    <a:pt x="850" y="44"/>
                  </a:lnTo>
                  <a:lnTo>
                    <a:pt x="848" y="40"/>
                  </a:lnTo>
                  <a:lnTo>
                    <a:pt x="846" y="40"/>
                  </a:lnTo>
                  <a:lnTo>
                    <a:pt x="846" y="40"/>
                  </a:lnTo>
                  <a:lnTo>
                    <a:pt x="844" y="42"/>
                  </a:lnTo>
                  <a:lnTo>
                    <a:pt x="844" y="42"/>
                  </a:lnTo>
                  <a:lnTo>
                    <a:pt x="840" y="42"/>
                  </a:lnTo>
                  <a:lnTo>
                    <a:pt x="836" y="40"/>
                  </a:lnTo>
                  <a:lnTo>
                    <a:pt x="836" y="40"/>
                  </a:lnTo>
                  <a:lnTo>
                    <a:pt x="834" y="38"/>
                  </a:lnTo>
                  <a:lnTo>
                    <a:pt x="834" y="38"/>
                  </a:lnTo>
                  <a:lnTo>
                    <a:pt x="830" y="40"/>
                  </a:lnTo>
                  <a:lnTo>
                    <a:pt x="828" y="38"/>
                  </a:lnTo>
                  <a:lnTo>
                    <a:pt x="828" y="38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16" y="42"/>
                  </a:lnTo>
                  <a:lnTo>
                    <a:pt x="816" y="42"/>
                  </a:lnTo>
                  <a:lnTo>
                    <a:pt x="812" y="40"/>
                  </a:lnTo>
                  <a:lnTo>
                    <a:pt x="812" y="40"/>
                  </a:lnTo>
                  <a:lnTo>
                    <a:pt x="808" y="40"/>
                  </a:lnTo>
                  <a:lnTo>
                    <a:pt x="808" y="40"/>
                  </a:lnTo>
                  <a:lnTo>
                    <a:pt x="806" y="40"/>
                  </a:lnTo>
                  <a:lnTo>
                    <a:pt x="806" y="40"/>
                  </a:lnTo>
                  <a:lnTo>
                    <a:pt x="804" y="40"/>
                  </a:lnTo>
                  <a:lnTo>
                    <a:pt x="804" y="40"/>
                  </a:lnTo>
                  <a:lnTo>
                    <a:pt x="802" y="38"/>
                  </a:lnTo>
                  <a:lnTo>
                    <a:pt x="802" y="38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794" y="42"/>
                  </a:lnTo>
                  <a:lnTo>
                    <a:pt x="794" y="42"/>
                  </a:lnTo>
                  <a:lnTo>
                    <a:pt x="792" y="40"/>
                  </a:lnTo>
                  <a:lnTo>
                    <a:pt x="792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88" y="42"/>
                  </a:lnTo>
                  <a:lnTo>
                    <a:pt x="788" y="42"/>
                  </a:lnTo>
                  <a:lnTo>
                    <a:pt x="786" y="42"/>
                  </a:lnTo>
                  <a:lnTo>
                    <a:pt x="786" y="42"/>
                  </a:lnTo>
                  <a:lnTo>
                    <a:pt x="782" y="40"/>
                  </a:lnTo>
                  <a:lnTo>
                    <a:pt x="782" y="40"/>
                  </a:lnTo>
                  <a:lnTo>
                    <a:pt x="778" y="40"/>
                  </a:lnTo>
                  <a:lnTo>
                    <a:pt x="778" y="40"/>
                  </a:lnTo>
                  <a:lnTo>
                    <a:pt x="776" y="42"/>
                  </a:lnTo>
                  <a:lnTo>
                    <a:pt x="772" y="42"/>
                  </a:lnTo>
                  <a:lnTo>
                    <a:pt x="772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0"/>
                  </a:lnTo>
                  <a:lnTo>
                    <a:pt x="766" y="40"/>
                  </a:lnTo>
                  <a:lnTo>
                    <a:pt x="764" y="40"/>
                  </a:lnTo>
                  <a:lnTo>
                    <a:pt x="764" y="40"/>
                  </a:lnTo>
                  <a:lnTo>
                    <a:pt x="762" y="42"/>
                  </a:lnTo>
                  <a:lnTo>
                    <a:pt x="762" y="42"/>
                  </a:lnTo>
                  <a:lnTo>
                    <a:pt x="758" y="42"/>
                  </a:lnTo>
                  <a:lnTo>
                    <a:pt x="758" y="42"/>
                  </a:lnTo>
                  <a:lnTo>
                    <a:pt x="756" y="42"/>
                  </a:lnTo>
                  <a:lnTo>
                    <a:pt x="756" y="42"/>
                  </a:lnTo>
                  <a:lnTo>
                    <a:pt x="752" y="42"/>
                  </a:lnTo>
                  <a:lnTo>
                    <a:pt x="752" y="42"/>
                  </a:lnTo>
                  <a:lnTo>
                    <a:pt x="744" y="44"/>
                  </a:lnTo>
                  <a:lnTo>
                    <a:pt x="744" y="44"/>
                  </a:lnTo>
                  <a:lnTo>
                    <a:pt x="738" y="42"/>
                  </a:lnTo>
                  <a:lnTo>
                    <a:pt x="738" y="42"/>
                  </a:lnTo>
                  <a:lnTo>
                    <a:pt x="734" y="40"/>
                  </a:lnTo>
                  <a:lnTo>
                    <a:pt x="734" y="40"/>
                  </a:lnTo>
                  <a:lnTo>
                    <a:pt x="732" y="42"/>
                  </a:lnTo>
                  <a:lnTo>
                    <a:pt x="732" y="42"/>
                  </a:lnTo>
                  <a:lnTo>
                    <a:pt x="728" y="42"/>
                  </a:lnTo>
                  <a:lnTo>
                    <a:pt x="726" y="42"/>
                  </a:lnTo>
                  <a:lnTo>
                    <a:pt x="726" y="42"/>
                  </a:lnTo>
                  <a:lnTo>
                    <a:pt x="724" y="42"/>
                  </a:lnTo>
                  <a:lnTo>
                    <a:pt x="724" y="42"/>
                  </a:lnTo>
                  <a:lnTo>
                    <a:pt x="720" y="42"/>
                  </a:lnTo>
                  <a:lnTo>
                    <a:pt x="720" y="42"/>
                  </a:lnTo>
                  <a:lnTo>
                    <a:pt x="718" y="42"/>
                  </a:lnTo>
                  <a:lnTo>
                    <a:pt x="718" y="42"/>
                  </a:lnTo>
                  <a:lnTo>
                    <a:pt x="712" y="42"/>
                  </a:lnTo>
                  <a:lnTo>
                    <a:pt x="712" y="42"/>
                  </a:lnTo>
                  <a:lnTo>
                    <a:pt x="710" y="42"/>
                  </a:lnTo>
                  <a:lnTo>
                    <a:pt x="710" y="42"/>
                  </a:lnTo>
                  <a:lnTo>
                    <a:pt x="706" y="42"/>
                  </a:lnTo>
                  <a:lnTo>
                    <a:pt x="706" y="42"/>
                  </a:lnTo>
                  <a:lnTo>
                    <a:pt x="704" y="44"/>
                  </a:lnTo>
                  <a:lnTo>
                    <a:pt x="704" y="44"/>
                  </a:lnTo>
                  <a:lnTo>
                    <a:pt x="702" y="42"/>
                  </a:lnTo>
                  <a:lnTo>
                    <a:pt x="702" y="42"/>
                  </a:lnTo>
                  <a:lnTo>
                    <a:pt x="696" y="44"/>
                  </a:lnTo>
                  <a:lnTo>
                    <a:pt x="696" y="44"/>
                  </a:lnTo>
                  <a:lnTo>
                    <a:pt x="692" y="44"/>
                  </a:lnTo>
                  <a:lnTo>
                    <a:pt x="692" y="44"/>
                  </a:lnTo>
                  <a:lnTo>
                    <a:pt x="690" y="44"/>
                  </a:lnTo>
                  <a:lnTo>
                    <a:pt x="690" y="44"/>
                  </a:lnTo>
                  <a:lnTo>
                    <a:pt x="688" y="44"/>
                  </a:lnTo>
                  <a:lnTo>
                    <a:pt x="688" y="44"/>
                  </a:lnTo>
                  <a:lnTo>
                    <a:pt x="686" y="44"/>
                  </a:lnTo>
                  <a:lnTo>
                    <a:pt x="686" y="44"/>
                  </a:lnTo>
                  <a:lnTo>
                    <a:pt x="680" y="44"/>
                  </a:lnTo>
                  <a:lnTo>
                    <a:pt x="680" y="44"/>
                  </a:lnTo>
                  <a:lnTo>
                    <a:pt x="676" y="44"/>
                  </a:lnTo>
                  <a:lnTo>
                    <a:pt x="676" y="44"/>
                  </a:lnTo>
                  <a:lnTo>
                    <a:pt x="668" y="44"/>
                  </a:lnTo>
                  <a:lnTo>
                    <a:pt x="660" y="42"/>
                  </a:lnTo>
                  <a:lnTo>
                    <a:pt x="660" y="42"/>
                  </a:lnTo>
                  <a:lnTo>
                    <a:pt x="658" y="42"/>
                  </a:lnTo>
                  <a:lnTo>
                    <a:pt x="658" y="42"/>
                  </a:lnTo>
                  <a:lnTo>
                    <a:pt x="654" y="42"/>
                  </a:lnTo>
                  <a:lnTo>
                    <a:pt x="652" y="42"/>
                  </a:lnTo>
                  <a:lnTo>
                    <a:pt x="652" y="42"/>
                  </a:lnTo>
                  <a:lnTo>
                    <a:pt x="648" y="42"/>
                  </a:lnTo>
                  <a:lnTo>
                    <a:pt x="648" y="42"/>
                  </a:lnTo>
                  <a:lnTo>
                    <a:pt x="646" y="42"/>
                  </a:lnTo>
                  <a:lnTo>
                    <a:pt x="64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4" y="42"/>
                  </a:lnTo>
                  <a:lnTo>
                    <a:pt x="634" y="42"/>
                  </a:lnTo>
                  <a:lnTo>
                    <a:pt x="630" y="42"/>
                  </a:lnTo>
                  <a:lnTo>
                    <a:pt x="630" y="42"/>
                  </a:lnTo>
                  <a:lnTo>
                    <a:pt x="628" y="42"/>
                  </a:lnTo>
                  <a:lnTo>
                    <a:pt x="628" y="42"/>
                  </a:lnTo>
                  <a:lnTo>
                    <a:pt x="622" y="42"/>
                  </a:lnTo>
                  <a:lnTo>
                    <a:pt x="622" y="42"/>
                  </a:lnTo>
                  <a:lnTo>
                    <a:pt x="614" y="42"/>
                  </a:lnTo>
                  <a:lnTo>
                    <a:pt x="614" y="42"/>
                  </a:lnTo>
                  <a:lnTo>
                    <a:pt x="612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6" y="42"/>
                  </a:lnTo>
                  <a:lnTo>
                    <a:pt x="606" y="42"/>
                  </a:lnTo>
                  <a:lnTo>
                    <a:pt x="604" y="42"/>
                  </a:lnTo>
                  <a:lnTo>
                    <a:pt x="604" y="42"/>
                  </a:lnTo>
                  <a:lnTo>
                    <a:pt x="600" y="42"/>
                  </a:lnTo>
                  <a:lnTo>
                    <a:pt x="600" y="42"/>
                  </a:lnTo>
                  <a:lnTo>
                    <a:pt x="596" y="42"/>
                  </a:lnTo>
                  <a:lnTo>
                    <a:pt x="596" y="42"/>
                  </a:lnTo>
                  <a:lnTo>
                    <a:pt x="594" y="42"/>
                  </a:lnTo>
                  <a:lnTo>
                    <a:pt x="594" y="42"/>
                  </a:lnTo>
                  <a:lnTo>
                    <a:pt x="588" y="42"/>
                  </a:lnTo>
                  <a:lnTo>
                    <a:pt x="588" y="42"/>
                  </a:lnTo>
                  <a:lnTo>
                    <a:pt x="586" y="42"/>
                  </a:lnTo>
                  <a:lnTo>
                    <a:pt x="586" y="42"/>
                  </a:lnTo>
                  <a:lnTo>
                    <a:pt x="582" y="42"/>
                  </a:lnTo>
                  <a:lnTo>
                    <a:pt x="582" y="42"/>
                  </a:lnTo>
                  <a:lnTo>
                    <a:pt x="580" y="42"/>
                  </a:lnTo>
                  <a:lnTo>
                    <a:pt x="580" y="42"/>
                  </a:lnTo>
                  <a:lnTo>
                    <a:pt x="576" y="42"/>
                  </a:lnTo>
                  <a:lnTo>
                    <a:pt x="576" y="42"/>
                  </a:lnTo>
                  <a:lnTo>
                    <a:pt x="574" y="42"/>
                  </a:lnTo>
                  <a:lnTo>
                    <a:pt x="574" y="42"/>
                  </a:lnTo>
                  <a:lnTo>
                    <a:pt x="570" y="42"/>
                  </a:lnTo>
                  <a:lnTo>
                    <a:pt x="570" y="42"/>
                  </a:lnTo>
                  <a:lnTo>
                    <a:pt x="566" y="42"/>
                  </a:lnTo>
                  <a:lnTo>
                    <a:pt x="566" y="42"/>
                  </a:lnTo>
                  <a:lnTo>
                    <a:pt x="564" y="42"/>
                  </a:lnTo>
                  <a:lnTo>
                    <a:pt x="564" y="42"/>
                  </a:lnTo>
                  <a:lnTo>
                    <a:pt x="560" y="42"/>
                  </a:lnTo>
                  <a:lnTo>
                    <a:pt x="560" y="42"/>
                  </a:lnTo>
                  <a:lnTo>
                    <a:pt x="542" y="42"/>
                  </a:lnTo>
                  <a:lnTo>
                    <a:pt x="542" y="42"/>
                  </a:lnTo>
                  <a:lnTo>
                    <a:pt x="540" y="44"/>
                  </a:lnTo>
                  <a:lnTo>
                    <a:pt x="540" y="44"/>
                  </a:lnTo>
                  <a:lnTo>
                    <a:pt x="536" y="42"/>
                  </a:lnTo>
                  <a:lnTo>
                    <a:pt x="532" y="44"/>
                  </a:lnTo>
                  <a:lnTo>
                    <a:pt x="532" y="44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6" y="44"/>
                  </a:lnTo>
                  <a:lnTo>
                    <a:pt x="526" y="44"/>
                  </a:lnTo>
                  <a:lnTo>
                    <a:pt x="518" y="44"/>
                  </a:lnTo>
                  <a:lnTo>
                    <a:pt x="518" y="44"/>
                  </a:lnTo>
                  <a:lnTo>
                    <a:pt x="514" y="46"/>
                  </a:lnTo>
                  <a:lnTo>
                    <a:pt x="514" y="46"/>
                  </a:lnTo>
                  <a:lnTo>
                    <a:pt x="510" y="46"/>
                  </a:lnTo>
                  <a:lnTo>
                    <a:pt x="510" y="46"/>
                  </a:lnTo>
                  <a:lnTo>
                    <a:pt x="508" y="46"/>
                  </a:lnTo>
                  <a:lnTo>
                    <a:pt x="508" y="46"/>
                  </a:lnTo>
                  <a:lnTo>
                    <a:pt x="504" y="46"/>
                  </a:lnTo>
                  <a:lnTo>
                    <a:pt x="504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6" y="46"/>
                  </a:lnTo>
                  <a:lnTo>
                    <a:pt x="496" y="46"/>
                  </a:lnTo>
                  <a:lnTo>
                    <a:pt x="494" y="46"/>
                  </a:lnTo>
                  <a:lnTo>
                    <a:pt x="494" y="46"/>
                  </a:lnTo>
                  <a:lnTo>
                    <a:pt x="490" y="46"/>
                  </a:lnTo>
                  <a:lnTo>
                    <a:pt x="490" y="46"/>
                  </a:lnTo>
                  <a:lnTo>
                    <a:pt x="486" y="44"/>
                  </a:lnTo>
                  <a:lnTo>
                    <a:pt x="486" y="44"/>
                  </a:lnTo>
                  <a:lnTo>
                    <a:pt x="484" y="44"/>
                  </a:lnTo>
                  <a:lnTo>
                    <a:pt x="484" y="44"/>
                  </a:lnTo>
                  <a:lnTo>
                    <a:pt x="482" y="44"/>
                  </a:lnTo>
                  <a:lnTo>
                    <a:pt x="482" y="44"/>
                  </a:lnTo>
                  <a:lnTo>
                    <a:pt x="478" y="44"/>
                  </a:lnTo>
                  <a:lnTo>
                    <a:pt x="478" y="44"/>
                  </a:lnTo>
                  <a:lnTo>
                    <a:pt x="476" y="44"/>
                  </a:lnTo>
                  <a:lnTo>
                    <a:pt x="476" y="44"/>
                  </a:lnTo>
                  <a:lnTo>
                    <a:pt x="472" y="46"/>
                  </a:lnTo>
                  <a:lnTo>
                    <a:pt x="468" y="44"/>
                  </a:lnTo>
                  <a:lnTo>
                    <a:pt x="468" y="44"/>
                  </a:lnTo>
                  <a:lnTo>
                    <a:pt x="466" y="46"/>
                  </a:lnTo>
                  <a:lnTo>
                    <a:pt x="464" y="46"/>
                  </a:lnTo>
                  <a:lnTo>
                    <a:pt x="464" y="46"/>
                  </a:lnTo>
                  <a:lnTo>
                    <a:pt x="464" y="44"/>
                  </a:lnTo>
                  <a:lnTo>
                    <a:pt x="464" y="44"/>
                  </a:lnTo>
                  <a:lnTo>
                    <a:pt x="462" y="44"/>
                  </a:lnTo>
                  <a:lnTo>
                    <a:pt x="462" y="44"/>
                  </a:lnTo>
                  <a:lnTo>
                    <a:pt x="462" y="42"/>
                  </a:lnTo>
                  <a:lnTo>
                    <a:pt x="462" y="42"/>
                  </a:lnTo>
                  <a:lnTo>
                    <a:pt x="456" y="42"/>
                  </a:lnTo>
                  <a:lnTo>
                    <a:pt x="456" y="42"/>
                  </a:lnTo>
                  <a:lnTo>
                    <a:pt x="450" y="42"/>
                  </a:lnTo>
                  <a:lnTo>
                    <a:pt x="450" y="42"/>
                  </a:lnTo>
                  <a:lnTo>
                    <a:pt x="448" y="44"/>
                  </a:lnTo>
                  <a:lnTo>
                    <a:pt x="448" y="44"/>
                  </a:lnTo>
                  <a:lnTo>
                    <a:pt x="442" y="44"/>
                  </a:lnTo>
                  <a:lnTo>
                    <a:pt x="442" y="44"/>
                  </a:lnTo>
                  <a:lnTo>
                    <a:pt x="438" y="44"/>
                  </a:lnTo>
                  <a:lnTo>
                    <a:pt x="438" y="44"/>
                  </a:lnTo>
                  <a:lnTo>
                    <a:pt x="436" y="46"/>
                  </a:lnTo>
                  <a:lnTo>
                    <a:pt x="436" y="46"/>
                  </a:lnTo>
                  <a:lnTo>
                    <a:pt x="432" y="44"/>
                  </a:lnTo>
                  <a:lnTo>
                    <a:pt x="432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0" y="42"/>
                  </a:lnTo>
                  <a:lnTo>
                    <a:pt x="420" y="42"/>
                  </a:lnTo>
                  <a:lnTo>
                    <a:pt x="418" y="44"/>
                  </a:lnTo>
                  <a:lnTo>
                    <a:pt x="418" y="44"/>
                  </a:lnTo>
                  <a:lnTo>
                    <a:pt x="416" y="42"/>
                  </a:lnTo>
                  <a:lnTo>
                    <a:pt x="416" y="40"/>
                  </a:lnTo>
                  <a:lnTo>
                    <a:pt x="416" y="40"/>
                  </a:lnTo>
                  <a:lnTo>
                    <a:pt x="412" y="40"/>
                  </a:lnTo>
                  <a:lnTo>
                    <a:pt x="412" y="40"/>
                  </a:lnTo>
                  <a:lnTo>
                    <a:pt x="412" y="42"/>
                  </a:lnTo>
                  <a:lnTo>
                    <a:pt x="412" y="42"/>
                  </a:lnTo>
                  <a:lnTo>
                    <a:pt x="410" y="44"/>
                  </a:lnTo>
                  <a:lnTo>
                    <a:pt x="410" y="44"/>
                  </a:lnTo>
                  <a:lnTo>
                    <a:pt x="404" y="44"/>
                  </a:lnTo>
                  <a:lnTo>
                    <a:pt x="404" y="44"/>
                  </a:lnTo>
                  <a:lnTo>
                    <a:pt x="400" y="44"/>
                  </a:lnTo>
                  <a:lnTo>
                    <a:pt x="400" y="44"/>
                  </a:lnTo>
                  <a:lnTo>
                    <a:pt x="396" y="42"/>
                  </a:lnTo>
                  <a:lnTo>
                    <a:pt x="396" y="42"/>
                  </a:lnTo>
                  <a:lnTo>
                    <a:pt x="394" y="44"/>
                  </a:lnTo>
                  <a:lnTo>
                    <a:pt x="394" y="44"/>
                  </a:lnTo>
                  <a:lnTo>
                    <a:pt x="390" y="44"/>
                  </a:lnTo>
                  <a:lnTo>
                    <a:pt x="390" y="44"/>
                  </a:lnTo>
                  <a:lnTo>
                    <a:pt x="386" y="42"/>
                  </a:lnTo>
                  <a:lnTo>
                    <a:pt x="386" y="42"/>
                  </a:lnTo>
                  <a:lnTo>
                    <a:pt x="376" y="44"/>
                  </a:lnTo>
                  <a:lnTo>
                    <a:pt x="376" y="44"/>
                  </a:lnTo>
                  <a:lnTo>
                    <a:pt x="374" y="42"/>
                  </a:lnTo>
                  <a:lnTo>
                    <a:pt x="374" y="42"/>
                  </a:lnTo>
                  <a:lnTo>
                    <a:pt x="368" y="42"/>
                  </a:lnTo>
                  <a:lnTo>
                    <a:pt x="368" y="42"/>
                  </a:lnTo>
                  <a:lnTo>
                    <a:pt x="366" y="42"/>
                  </a:lnTo>
                  <a:lnTo>
                    <a:pt x="366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0" y="42"/>
                  </a:lnTo>
                  <a:lnTo>
                    <a:pt x="360" y="42"/>
                  </a:lnTo>
                  <a:lnTo>
                    <a:pt x="358" y="42"/>
                  </a:lnTo>
                  <a:lnTo>
                    <a:pt x="358" y="42"/>
                  </a:lnTo>
                  <a:lnTo>
                    <a:pt x="352" y="44"/>
                  </a:lnTo>
                  <a:lnTo>
                    <a:pt x="352" y="44"/>
                  </a:lnTo>
                  <a:lnTo>
                    <a:pt x="344" y="42"/>
                  </a:lnTo>
                  <a:lnTo>
                    <a:pt x="344" y="42"/>
                  </a:lnTo>
                  <a:lnTo>
                    <a:pt x="342" y="44"/>
                  </a:lnTo>
                  <a:lnTo>
                    <a:pt x="342" y="44"/>
                  </a:lnTo>
                  <a:lnTo>
                    <a:pt x="338" y="42"/>
                  </a:lnTo>
                  <a:lnTo>
                    <a:pt x="338" y="42"/>
                  </a:lnTo>
                  <a:lnTo>
                    <a:pt x="330" y="44"/>
                  </a:lnTo>
                  <a:lnTo>
                    <a:pt x="330" y="44"/>
                  </a:lnTo>
                  <a:lnTo>
                    <a:pt x="328" y="44"/>
                  </a:lnTo>
                  <a:lnTo>
                    <a:pt x="328" y="44"/>
                  </a:lnTo>
                  <a:lnTo>
                    <a:pt x="322" y="42"/>
                  </a:lnTo>
                  <a:lnTo>
                    <a:pt x="322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0" y="42"/>
                  </a:lnTo>
                  <a:lnTo>
                    <a:pt x="310" y="42"/>
                  </a:lnTo>
                  <a:lnTo>
                    <a:pt x="310" y="40"/>
                  </a:lnTo>
                  <a:lnTo>
                    <a:pt x="310" y="40"/>
                  </a:lnTo>
                  <a:lnTo>
                    <a:pt x="308" y="40"/>
                  </a:lnTo>
                  <a:lnTo>
                    <a:pt x="308" y="42"/>
                  </a:lnTo>
                  <a:lnTo>
                    <a:pt x="308" y="42"/>
                  </a:lnTo>
                  <a:lnTo>
                    <a:pt x="306" y="42"/>
                  </a:lnTo>
                  <a:lnTo>
                    <a:pt x="306" y="42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6" y="42"/>
                  </a:lnTo>
                  <a:lnTo>
                    <a:pt x="296" y="42"/>
                  </a:lnTo>
                  <a:lnTo>
                    <a:pt x="294" y="42"/>
                  </a:lnTo>
                  <a:lnTo>
                    <a:pt x="294" y="42"/>
                  </a:lnTo>
                  <a:lnTo>
                    <a:pt x="290" y="42"/>
                  </a:lnTo>
                  <a:lnTo>
                    <a:pt x="290" y="42"/>
                  </a:lnTo>
                  <a:lnTo>
                    <a:pt x="288" y="42"/>
                  </a:lnTo>
                  <a:lnTo>
                    <a:pt x="288" y="42"/>
                  </a:lnTo>
                  <a:lnTo>
                    <a:pt x="286" y="42"/>
                  </a:lnTo>
                  <a:lnTo>
                    <a:pt x="286" y="42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282" y="42"/>
                  </a:lnTo>
                  <a:lnTo>
                    <a:pt x="282" y="42"/>
                  </a:lnTo>
                  <a:lnTo>
                    <a:pt x="278" y="40"/>
                  </a:lnTo>
                  <a:lnTo>
                    <a:pt x="278" y="40"/>
                  </a:lnTo>
                  <a:lnTo>
                    <a:pt x="276" y="40"/>
                  </a:lnTo>
                  <a:lnTo>
                    <a:pt x="274" y="40"/>
                  </a:lnTo>
                  <a:lnTo>
                    <a:pt x="274" y="40"/>
                  </a:lnTo>
                  <a:lnTo>
                    <a:pt x="270" y="40"/>
                  </a:lnTo>
                  <a:lnTo>
                    <a:pt x="270" y="40"/>
                  </a:lnTo>
                  <a:lnTo>
                    <a:pt x="268" y="42"/>
                  </a:lnTo>
                  <a:lnTo>
                    <a:pt x="268" y="42"/>
                  </a:lnTo>
                  <a:lnTo>
                    <a:pt x="264" y="40"/>
                  </a:lnTo>
                  <a:lnTo>
                    <a:pt x="264" y="40"/>
                  </a:lnTo>
                  <a:lnTo>
                    <a:pt x="260" y="40"/>
                  </a:lnTo>
                  <a:lnTo>
                    <a:pt x="260" y="40"/>
                  </a:lnTo>
                  <a:lnTo>
                    <a:pt x="258" y="40"/>
                  </a:lnTo>
                  <a:lnTo>
                    <a:pt x="258" y="40"/>
                  </a:lnTo>
                  <a:lnTo>
                    <a:pt x="252" y="40"/>
                  </a:lnTo>
                  <a:lnTo>
                    <a:pt x="252" y="40"/>
                  </a:lnTo>
                  <a:lnTo>
                    <a:pt x="246" y="40"/>
                  </a:lnTo>
                  <a:lnTo>
                    <a:pt x="242" y="40"/>
                  </a:lnTo>
                  <a:lnTo>
                    <a:pt x="242" y="40"/>
                  </a:lnTo>
                  <a:lnTo>
                    <a:pt x="238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0" y="40"/>
                  </a:lnTo>
                  <a:lnTo>
                    <a:pt x="230" y="40"/>
                  </a:lnTo>
                  <a:lnTo>
                    <a:pt x="228" y="40"/>
                  </a:lnTo>
                  <a:lnTo>
                    <a:pt x="228" y="40"/>
                  </a:lnTo>
                  <a:lnTo>
                    <a:pt x="224" y="40"/>
                  </a:lnTo>
                  <a:lnTo>
                    <a:pt x="224" y="4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18" y="40"/>
                  </a:lnTo>
                  <a:lnTo>
                    <a:pt x="218" y="40"/>
                  </a:lnTo>
                  <a:lnTo>
                    <a:pt x="216" y="40"/>
                  </a:lnTo>
                  <a:lnTo>
                    <a:pt x="216" y="40"/>
                  </a:lnTo>
                  <a:lnTo>
                    <a:pt x="212" y="42"/>
                  </a:lnTo>
                  <a:lnTo>
                    <a:pt x="212" y="42"/>
                  </a:lnTo>
                  <a:lnTo>
                    <a:pt x="208" y="40"/>
                  </a:lnTo>
                  <a:lnTo>
                    <a:pt x="208" y="40"/>
                  </a:lnTo>
                  <a:lnTo>
                    <a:pt x="204" y="42"/>
                  </a:lnTo>
                  <a:lnTo>
                    <a:pt x="204" y="42"/>
                  </a:lnTo>
                  <a:lnTo>
                    <a:pt x="200" y="40"/>
                  </a:lnTo>
                  <a:lnTo>
                    <a:pt x="200" y="40"/>
                  </a:lnTo>
                  <a:lnTo>
                    <a:pt x="190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76" y="40"/>
                  </a:lnTo>
                  <a:lnTo>
                    <a:pt x="176" y="40"/>
                  </a:lnTo>
                  <a:lnTo>
                    <a:pt x="172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70" y="42"/>
                  </a:lnTo>
                  <a:lnTo>
                    <a:pt x="166" y="42"/>
                  </a:lnTo>
                  <a:lnTo>
                    <a:pt x="166" y="42"/>
                  </a:lnTo>
                  <a:lnTo>
                    <a:pt x="162" y="42"/>
                  </a:lnTo>
                  <a:lnTo>
                    <a:pt x="158" y="42"/>
                  </a:lnTo>
                  <a:lnTo>
                    <a:pt x="158" y="42"/>
                  </a:lnTo>
                  <a:lnTo>
                    <a:pt x="158" y="40"/>
                  </a:lnTo>
                  <a:lnTo>
                    <a:pt x="158" y="40"/>
                  </a:lnTo>
                  <a:lnTo>
                    <a:pt x="156" y="40"/>
                  </a:lnTo>
                  <a:lnTo>
                    <a:pt x="156" y="40"/>
                  </a:lnTo>
                  <a:lnTo>
                    <a:pt x="156" y="38"/>
                  </a:lnTo>
                  <a:lnTo>
                    <a:pt x="156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6" y="38"/>
                  </a:lnTo>
                  <a:lnTo>
                    <a:pt x="146" y="38"/>
                  </a:lnTo>
                  <a:lnTo>
                    <a:pt x="142" y="38"/>
                  </a:lnTo>
                  <a:lnTo>
                    <a:pt x="140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8" y="40"/>
                  </a:lnTo>
                  <a:lnTo>
                    <a:pt x="134" y="40"/>
                  </a:lnTo>
                  <a:lnTo>
                    <a:pt x="134" y="40"/>
                  </a:lnTo>
                  <a:lnTo>
                    <a:pt x="130" y="40"/>
                  </a:lnTo>
                  <a:lnTo>
                    <a:pt x="130" y="40"/>
                  </a:lnTo>
                  <a:lnTo>
                    <a:pt x="126" y="38"/>
                  </a:lnTo>
                  <a:lnTo>
                    <a:pt x="126" y="38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122" y="38"/>
                  </a:lnTo>
                  <a:lnTo>
                    <a:pt x="118" y="38"/>
                  </a:lnTo>
                  <a:lnTo>
                    <a:pt x="118" y="38"/>
                  </a:lnTo>
                  <a:lnTo>
                    <a:pt x="116" y="38"/>
                  </a:lnTo>
                  <a:lnTo>
                    <a:pt x="116" y="38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06" y="40"/>
                  </a:lnTo>
                  <a:lnTo>
                    <a:pt x="106" y="40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98" y="36"/>
                  </a:lnTo>
                  <a:lnTo>
                    <a:pt x="98" y="36"/>
                  </a:lnTo>
                  <a:lnTo>
                    <a:pt x="92" y="38"/>
                  </a:lnTo>
                  <a:lnTo>
                    <a:pt x="92" y="38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76" y="36"/>
                  </a:lnTo>
                  <a:lnTo>
                    <a:pt x="76" y="36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4" y="36"/>
                  </a:lnTo>
                  <a:lnTo>
                    <a:pt x="64" y="36"/>
                  </a:lnTo>
                  <a:lnTo>
                    <a:pt x="56" y="36"/>
                  </a:lnTo>
                  <a:lnTo>
                    <a:pt x="56" y="36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gray">
            <a:xfrm>
              <a:off x="377760" y="6195126"/>
              <a:ext cx="8418958" cy="60192"/>
            </a:xfrm>
            <a:custGeom>
              <a:avLst/>
              <a:gdLst>
                <a:gd name="T0" fmla="*/ 3752 w 3916"/>
                <a:gd name="T1" fmla="*/ 12 h 28"/>
                <a:gd name="T2" fmla="*/ 3576 w 3916"/>
                <a:gd name="T3" fmla="*/ 14 h 28"/>
                <a:gd name="T4" fmla="*/ 3450 w 3916"/>
                <a:gd name="T5" fmla="*/ 14 h 28"/>
                <a:gd name="T6" fmla="*/ 3348 w 3916"/>
                <a:gd name="T7" fmla="*/ 12 h 28"/>
                <a:gd name="T8" fmla="*/ 3206 w 3916"/>
                <a:gd name="T9" fmla="*/ 12 h 28"/>
                <a:gd name="T10" fmla="*/ 3108 w 3916"/>
                <a:gd name="T11" fmla="*/ 10 h 28"/>
                <a:gd name="T12" fmla="*/ 2950 w 3916"/>
                <a:gd name="T13" fmla="*/ 12 h 28"/>
                <a:gd name="T14" fmla="*/ 2916 w 3916"/>
                <a:gd name="T15" fmla="*/ 10 h 28"/>
                <a:gd name="T16" fmla="*/ 2826 w 3916"/>
                <a:gd name="T17" fmla="*/ 10 h 28"/>
                <a:gd name="T18" fmla="*/ 2684 w 3916"/>
                <a:gd name="T19" fmla="*/ 8 h 28"/>
                <a:gd name="T20" fmla="*/ 2550 w 3916"/>
                <a:gd name="T21" fmla="*/ 6 h 28"/>
                <a:gd name="T22" fmla="*/ 2400 w 3916"/>
                <a:gd name="T23" fmla="*/ 4 h 28"/>
                <a:gd name="T24" fmla="*/ 2252 w 3916"/>
                <a:gd name="T25" fmla="*/ 6 h 28"/>
                <a:gd name="T26" fmla="*/ 2078 w 3916"/>
                <a:gd name="T27" fmla="*/ 4 h 28"/>
                <a:gd name="T28" fmla="*/ 1694 w 3916"/>
                <a:gd name="T29" fmla="*/ 4 h 28"/>
                <a:gd name="T30" fmla="*/ 1488 w 3916"/>
                <a:gd name="T31" fmla="*/ 4 h 28"/>
                <a:gd name="T32" fmla="*/ 1294 w 3916"/>
                <a:gd name="T33" fmla="*/ 6 h 28"/>
                <a:gd name="T34" fmla="*/ 1254 w 3916"/>
                <a:gd name="T35" fmla="*/ 10 h 28"/>
                <a:gd name="T36" fmla="*/ 1126 w 3916"/>
                <a:gd name="T37" fmla="*/ 10 h 28"/>
                <a:gd name="T38" fmla="*/ 1048 w 3916"/>
                <a:gd name="T39" fmla="*/ 8 h 28"/>
                <a:gd name="T40" fmla="*/ 1044 w 3916"/>
                <a:gd name="T41" fmla="*/ 8 h 28"/>
                <a:gd name="T42" fmla="*/ 900 w 3916"/>
                <a:gd name="T43" fmla="*/ 8 h 28"/>
                <a:gd name="T44" fmla="*/ 720 w 3916"/>
                <a:gd name="T45" fmla="*/ 6 h 28"/>
                <a:gd name="T46" fmla="*/ 480 w 3916"/>
                <a:gd name="T47" fmla="*/ 6 h 28"/>
                <a:gd name="T48" fmla="*/ 338 w 3916"/>
                <a:gd name="T49" fmla="*/ 2 h 28"/>
                <a:gd name="T50" fmla="*/ 194 w 3916"/>
                <a:gd name="T51" fmla="*/ 0 h 28"/>
                <a:gd name="T52" fmla="*/ 56 w 3916"/>
                <a:gd name="T53" fmla="*/ 2 h 28"/>
                <a:gd name="T54" fmla="*/ 0 w 3916"/>
                <a:gd name="T55" fmla="*/ 10 h 28"/>
                <a:gd name="T56" fmla="*/ 64 w 3916"/>
                <a:gd name="T57" fmla="*/ 10 h 28"/>
                <a:gd name="T58" fmla="*/ 192 w 3916"/>
                <a:gd name="T59" fmla="*/ 10 h 28"/>
                <a:gd name="T60" fmla="*/ 294 w 3916"/>
                <a:gd name="T61" fmla="*/ 10 h 28"/>
                <a:gd name="T62" fmla="*/ 390 w 3916"/>
                <a:gd name="T63" fmla="*/ 12 h 28"/>
                <a:gd name="T64" fmla="*/ 610 w 3916"/>
                <a:gd name="T65" fmla="*/ 12 h 28"/>
                <a:gd name="T66" fmla="*/ 778 w 3916"/>
                <a:gd name="T67" fmla="*/ 14 h 28"/>
                <a:gd name="T68" fmla="*/ 884 w 3916"/>
                <a:gd name="T69" fmla="*/ 12 h 28"/>
                <a:gd name="T70" fmla="*/ 962 w 3916"/>
                <a:gd name="T71" fmla="*/ 14 h 28"/>
                <a:gd name="T72" fmla="*/ 1062 w 3916"/>
                <a:gd name="T73" fmla="*/ 16 h 28"/>
                <a:gd name="T74" fmla="*/ 1214 w 3916"/>
                <a:gd name="T75" fmla="*/ 16 h 28"/>
                <a:gd name="T76" fmla="*/ 1338 w 3916"/>
                <a:gd name="T77" fmla="*/ 18 h 28"/>
                <a:gd name="T78" fmla="*/ 1394 w 3916"/>
                <a:gd name="T79" fmla="*/ 18 h 28"/>
                <a:gd name="T80" fmla="*/ 1782 w 3916"/>
                <a:gd name="T81" fmla="*/ 20 h 28"/>
                <a:gd name="T82" fmla="*/ 1952 w 3916"/>
                <a:gd name="T83" fmla="*/ 20 h 28"/>
                <a:gd name="T84" fmla="*/ 2142 w 3916"/>
                <a:gd name="T85" fmla="*/ 22 h 28"/>
                <a:gd name="T86" fmla="*/ 2328 w 3916"/>
                <a:gd name="T87" fmla="*/ 22 h 28"/>
                <a:gd name="T88" fmla="*/ 2476 w 3916"/>
                <a:gd name="T89" fmla="*/ 22 h 28"/>
                <a:gd name="T90" fmla="*/ 2586 w 3916"/>
                <a:gd name="T91" fmla="*/ 22 h 28"/>
                <a:gd name="T92" fmla="*/ 2840 w 3916"/>
                <a:gd name="T93" fmla="*/ 22 h 28"/>
                <a:gd name="T94" fmla="*/ 2984 w 3916"/>
                <a:gd name="T95" fmla="*/ 24 h 28"/>
                <a:gd name="T96" fmla="*/ 3156 w 3916"/>
                <a:gd name="T97" fmla="*/ 24 h 28"/>
                <a:gd name="T98" fmla="*/ 3214 w 3916"/>
                <a:gd name="T99" fmla="*/ 24 h 28"/>
                <a:gd name="T100" fmla="*/ 3334 w 3916"/>
                <a:gd name="T101" fmla="*/ 26 h 28"/>
                <a:gd name="T102" fmla="*/ 3470 w 3916"/>
                <a:gd name="T103" fmla="*/ 26 h 28"/>
                <a:gd name="T104" fmla="*/ 3578 w 3916"/>
                <a:gd name="T105" fmla="*/ 26 h 28"/>
                <a:gd name="T106" fmla="*/ 3658 w 3916"/>
                <a:gd name="T107" fmla="*/ 26 h 28"/>
                <a:gd name="T108" fmla="*/ 3810 w 3916"/>
                <a:gd name="T109" fmla="*/ 28 h 28"/>
                <a:gd name="T110" fmla="*/ 3832 w 3916"/>
                <a:gd name="T111" fmla="*/ 26 h 28"/>
                <a:gd name="T112" fmla="*/ 3878 w 3916"/>
                <a:gd name="T113" fmla="*/ 24 h 28"/>
                <a:gd name="T114" fmla="*/ 3916 w 3916"/>
                <a:gd name="T115" fmla="*/ 18 h 28"/>
                <a:gd name="T116" fmla="*/ 3844 w 3916"/>
                <a:gd name="T117" fmla="*/ 14 h 28"/>
                <a:gd name="T118" fmla="*/ 746 w 3916"/>
                <a:gd name="T119" fmla="*/ 8 h 28"/>
                <a:gd name="T120" fmla="*/ 2876 w 3916"/>
                <a:gd name="T121" fmla="*/ 18 h 28"/>
                <a:gd name="T122" fmla="*/ 3162 w 3916"/>
                <a:gd name="T12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16" h="28">
                  <a:moveTo>
                    <a:pt x="3820" y="12"/>
                  </a:moveTo>
                  <a:lnTo>
                    <a:pt x="3820" y="12"/>
                  </a:lnTo>
                  <a:lnTo>
                    <a:pt x="3816" y="14"/>
                  </a:lnTo>
                  <a:lnTo>
                    <a:pt x="3816" y="14"/>
                  </a:lnTo>
                  <a:lnTo>
                    <a:pt x="3796" y="14"/>
                  </a:lnTo>
                  <a:lnTo>
                    <a:pt x="3796" y="14"/>
                  </a:lnTo>
                  <a:lnTo>
                    <a:pt x="3752" y="12"/>
                  </a:lnTo>
                  <a:lnTo>
                    <a:pt x="3752" y="12"/>
                  </a:lnTo>
                  <a:lnTo>
                    <a:pt x="3738" y="14"/>
                  </a:lnTo>
                  <a:lnTo>
                    <a:pt x="3738" y="14"/>
                  </a:lnTo>
                  <a:lnTo>
                    <a:pt x="3684" y="14"/>
                  </a:lnTo>
                  <a:lnTo>
                    <a:pt x="3634" y="14"/>
                  </a:lnTo>
                  <a:lnTo>
                    <a:pt x="3634" y="14"/>
                  </a:lnTo>
                  <a:lnTo>
                    <a:pt x="3604" y="14"/>
                  </a:lnTo>
                  <a:lnTo>
                    <a:pt x="3576" y="14"/>
                  </a:lnTo>
                  <a:lnTo>
                    <a:pt x="3576" y="14"/>
                  </a:lnTo>
                  <a:lnTo>
                    <a:pt x="3562" y="14"/>
                  </a:lnTo>
                  <a:lnTo>
                    <a:pt x="3548" y="12"/>
                  </a:lnTo>
                  <a:lnTo>
                    <a:pt x="3548" y="12"/>
                  </a:lnTo>
                  <a:lnTo>
                    <a:pt x="3530" y="12"/>
                  </a:lnTo>
                  <a:lnTo>
                    <a:pt x="3530" y="12"/>
                  </a:lnTo>
                  <a:lnTo>
                    <a:pt x="3488" y="12"/>
                  </a:lnTo>
                  <a:lnTo>
                    <a:pt x="3468" y="12"/>
                  </a:lnTo>
                  <a:lnTo>
                    <a:pt x="3450" y="14"/>
                  </a:lnTo>
                  <a:lnTo>
                    <a:pt x="3450" y="14"/>
                  </a:lnTo>
                  <a:lnTo>
                    <a:pt x="3440" y="12"/>
                  </a:lnTo>
                  <a:lnTo>
                    <a:pt x="3430" y="12"/>
                  </a:lnTo>
                  <a:lnTo>
                    <a:pt x="3410" y="12"/>
                  </a:lnTo>
                  <a:lnTo>
                    <a:pt x="3410" y="12"/>
                  </a:lnTo>
                  <a:lnTo>
                    <a:pt x="3380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32" y="12"/>
                  </a:lnTo>
                  <a:lnTo>
                    <a:pt x="3316" y="14"/>
                  </a:lnTo>
                  <a:lnTo>
                    <a:pt x="3316" y="14"/>
                  </a:lnTo>
                  <a:lnTo>
                    <a:pt x="3266" y="12"/>
                  </a:lnTo>
                  <a:lnTo>
                    <a:pt x="3216" y="12"/>
                  </a:lnTo>
                  <a:lnTo>
                    <a:pt x="3216" y="12"/>
                  </a:lnTo>
                  <a:lnTo>
                    <a:pt x="3206" y="12"/>
                  </a:lnTo>
                  <a:lnTo>
                    <a:pt x="3206" y="12"/>
                  </a:lnTo>
                  <a:lnTo>
                    <a:pt x="3198" y="14"/>
                  </a:lnTo>
                  <a:lnTo>
                    <a:pt x="3198" y="14"/>
                  </a:lnTo>
                  <a:lnTo>
                    <a:pt x="3170" y="12"/>
                  </a:lnTo>
                  <a:lnTo>
                    <a:pt x="3156" y="12"/>
                  </a:lnTo>
                  <a:lnTo>
                    <a:pt x="3142" y="14"/>
                  </a:lnTo>
                  <a:lnTo>
                    <a:pt x="3142" y="14"/>
                  </a:lnTo>
                  <a:lnTo>
                    <a:pt x="3124" y="12"/>
                  </a:lnTo>
                  <a:lnTo>
                    <a:pt x="3108" y="10"/>
                  </a:lnTo>
                  <a:lnTo>
                    <a:pt x="3074" y="12"/>
                  </a:lnTo>
                  <a:lnTo>
                    <a:pt x="3074" y="12"/>
                  </a:lnTo>
                  <a:lnTo>
                    <a:pt x="3064" y="10"/>
                  </a:lnTo>
                  <a:lnTo>
                    <a:pt x="3064" y="10"/>
                  </a:lnTo>
                  <a:lnTo>
                    <a:pt x="3012" y="10"/>
                  </a:lnTo>
                  <a:lnTo>
                    <a:pt x="2960" y="10"/>
                  </a:lnTo>
                  <a:lnTo>
                    <a:pt x="2960" y="10"/>
                  </a:lnTo>
                  <a:lnTo>
                    <a:pt x="2950" y="12"/>
                  </a:lnTo>
                  <a:lnTo>
                    <a:pt x="2950" y="12"/>
                  </a:lnTo>
                  <a:lnTo>
                    <a:pt x="2944" y="10"/>
                  </a:lnTo>
                  <a:lnTo>
                    <a:pt x="2944" y="10"/>
                  </a:lnTo>
                  <a:lnTo>
                    <a:pt x="2936" y="12"/>
                  </a:lnTo>
                  <a:lnTo>
                    <a:pt x="2936" y="12"/>
                  </a:lnTo>
                  <a:lnTo>
                    <a:pt x="2932" y="10"/>
                  </a:lnTo>
                  <a:lnTo>
                    <a:pt x="2932" y="10"/>
                  </a:lnTo>
                  <a:lnTo>
                    <a:pt x="2916" y="10"/>
                  </a:lnTo>
                  <a:lnTo>
                    <a:pt x="2902" y="10"/>
                  </a:lnTo>
                  <a:lnTo>
                    <a:pt x="2902" y="10"/>
                  </a:lnTo>
                  <a:lnTo>
                    <a:pt x="2882" y="10"/>
                  </a:lnTo>
                  <a:lnTo>
                    <a:pt x="2858" y="10"/>
                  </a:lnTo>
                  <a:lnTo>
                    <a:pt x="2858" y="10"/>
                  </a:lnTo>
                  <a:lnTo>
                    <a:pt x="2844" y="10"/>
                  </a:lnTo>
                  <a:lnTo>
                    <a:pt x="2834" y="10"/>
                  </a:lnTo>
                  <a:lnTo>
                    <a:pt x="2826" y="10"/>
                  </a:lnTo>
                  <a:lnTo>
                    <a:pt x="2826" y="10"/>
                  </a:lnTo>
                  <a:lnTo>
                    <a:pt x="2788" y="8"/>
                  </a:lnTo>
                  <a:lnTo>
                    <a:pt x="2750" y="8"/>
                  </a:lnTo>
                  <a:lnTo>
                    <a:pt x="2750" y="8"/>
                  </a:lnTo>
                  <a:lnTo>
                    <a:pt x="2728" y="8"/>
                  </a:lnTo>
                  <a:lnTo>
                    <a:pt x="2706" y="8"/>
                  </a:lnTo>
                  <a:lnTo>
                    <a:pt x="2706" y="8"/>
                  </a:lnTo>
                  <a:lnTo>
                    <a:pt x="2684" y="8"/>
                  </a:lnTo>
                  <a:lnTo>
                    <a:pt x="2662" y="8"/>
                  </a:lnTo>
                  <a:lnTo>
                    <a:pt x="2662" y="8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578" y="8"/>
                  </a:lnTo>
                  <a:lnTo>
                    <a:pt x="2578" y="8"/>
                  </a:lnTo>
                  <a:lnTo>
                    <a:pt x="2560" y="6"/>
                  </a:lnTo>
                  <a:lnTo>
                    <a:pt x="2550" y="6"/>
                  </a:lnTo>
                  <a:lnTo>
                    <a:pt x="2542" y="8"/>
                  </a:lnTo>
                  <a:lnTo>
                    <a:pt x="2542" y="8"/>
                  </a:lnTo>
                  <a:lnTo>
                    <a:pt x="2538" y="6"/>
                  </a:lnTo>
                  <a:lnTo>
                    <a:pt x="2534" y="6"/>
                  </a:lnTo>
                  <a:lnTo>
                    <a:pt x="2526" y="6"/>
                  </a:lnTo>
                  <a:lnTo>
                    <a:pt x="2526" y="6"/>
                  </a:lnTo>
                  <a:lnTo>
                    <a:pt x="2442" y="6"/>
                  </a:lnTo>
                  <a:lnTo>
                    <a:pt x="2400" y="4"/>
                  </a:lnTo>
                  <a:lnTo>
                    <a:pt x="2358" y="4"/>
                  </a:lnTo>
                  <a:lnTo>
                    <a:pt x="2358" y="4"/>
                  </a:lnTo>
                  <a:lnTo>
                    <a:pt x="2344" y="6"/>
                  </a:lnTo>
                  <a:lnTo>
                    <a:pt x="2328" y="6"/>
                  </a:lnTo>
                  <a:lnTo>
                    <a:pt x="2328" y="6"/>
                  </a:lnTo>
                  <a:lnTo>
                    <a:pt x="2280" y="6"/>
                  </a:lnTo>
                  <a:lnTo>
                    <a:pt x="2280" y="6"/>
                  </a:lnTo>
                  <a:lnTo>
                    <a:pt x="2252" y="6"/>
                  </a:lnTo>
                  <a:lnTo>
                    <a:pt x="2224" y="6"/>
                  </a:lnTo>
                  <a:lnTo>
                    <a:pt x="2224" y="6"/>
                  </a:lnTo>
                  <a:lnTo>
                    <a:pt x="2174" y="6"/>
                  </a:lnTo>
                  <a:lnTo>
                    <a:pt x="2122" y="4"/>
                  </a:lnTo>
                  <a:lnTo>
                    <a:pt x="2122" y="4"/>
                  </a:lnTo>
                  <a:lnTo>
                    <a:pt x="2100" y="6"/>
                  </a:lnTo>
                  <a:lnTo>
                    <a:pt x="2088" y="6"/>
                  </a:lnTo>
                  <a:lnTo>
                    <a:pt x="2078" y="4"/>
                  </a:lnTo>
                  <a:lnTo>
                    <a:pt x="2078" y="4"/>
                  </a:lnTo>
                  <a:lnTo>
                    <a:pt x="2042" y="4"/>
                  </a:lnTo>
                  <a:lnTo>
                    <a:pt x="2004" y="4"/>
                  </a:lnTo>
                  <a:lnTo>
                    <a:pt x="2004" y="4"/>
                  </a:lnTo>
                  <a:lnTo>
                    <a:pt x="1888" y="4"/>
                  </a:lnTo>
                  <a:lnTo>
                    <a:pt x="1888" y="4"/>
                  </a:lnTo>
                  <a:lnTo>
                    <a:pt x="1792" y="4"/>
                  </a:lnTo>
                  <a:lnTo>
                    <a:pt x="1694" y="4"/>
                  </a:lnTo>
                  <a:lnTo>
                    <a:pt x="1694" y="4"/>
                  </a:lnTo>
                  <a:lnTo>
                    <a:pt x="1634" y="4"/>
                  </a:lnTo>
                  <a:lnTo>
                    <a:pt x="1604" y="4"/>
                  </a:lnTo>
                  <a:lnTo>
                    <a:pt x="1574" y="6"/>
                  </a:lnTo>
                  <a:lnTo>
                    <a:pt x="1574" y="6"/>
                  </a:lnTo>
                  <a:lnTo>
                    <a:pt x="1552" y="4"/>
                  </a:lnTo>
                  <a:lnTo>
                    <a:pt x="1532" y="4"/>
                  </a:lnTo>
                  <a:lnTo>
                    <a:pt x="1488" y="4"/>
                  </a:lnTo>
                  <a:lnTo>
                    <a:pt x="1488" y="4"/>
                  </a:lnTo>
                  <a:lnTo>
                    <a:pt x="1462" y="6"/>
                  </a:lnTo>
                  <a:lnTo>
                    <a:pt x="1462" y="6"/>
                  </a:lnTo>
                  <a:lnTo>
                    <a:pt x="1416" y="6"/>
                  </a:lnTo>
                  <a:lnTo>
                    <a:pt x="1370" y="6"/>
                  </a:lnTo>
                  <a:lnTo>
                    <a:pt x="1370" y="6"/>
                  </a:lnTo>
                  <a:lnTo>
                    <a:pt x="1332" y="6"/>
                  </a:lnTo>
                  <a:lnTo>
                    <a:pt x="1294" y="6"/>
                  </a:lnTo>
                  <a:lnTo>
                    <a:pt x="1294" y="6"/>
                  </a:lnTo>
                  <a:lnTo>
                    <a:pt x="1280" y="6"/>
                  </a:lnTo>
                  <a:lnTo>
                    <a:pt x="1266" y="10"/>
                  </a:lnTo>
                  <a:lnTo>
                    <a:pt x="1266" y="10"/>
                  </a:lnTo>
                  <a:lnTo>
                    <a:pt x="1264" y="8"/>
                  </a:lnTo>
                  <a:lnTo>
                    <a:pt x="1260" y="8"/>
                  </a:lnTo>
                  <a:lnTo>
                    <a:pt x="1256" y="8"/>
                  </a:lnTo>
                  <a:lnTo>
                    <a:pt x="1254" y="10"/>
                  </a:lnTo>
                  <a:lnTo>
                    <a:pt x="1254" y="10"/>
                  </a:lnTo>
                  <a:lnTo>
                    <a:pt x="1232" y="8"/>
                  </a:lnTo>
                  <a:lnTo>
                    <a:pt x="1212" y="8"/>
                  </a:lnTo>
                  <a:lnTo>
                    <a:pt x="1192" y="8"/>
                  </a:lnTo>
                  <a:lnTo>
                    <a:pt x="1170" y="8"/>
                  </a:lnTo>
                  <a:lnTo>
                    <a:pt x="1170" y="8"/>
                  </a:lnTo>
                  <a:lnTo>
                    <a:pt x="1148" y="8"/>
                  </a:lnTo>
                  <a:lnTo>
                    <a:pt x="1126" y="10"/>
                  </a:lnTo>
                  <a:lnTo>
                    <a:pt x="1126" y="10"/>
                  </a:lnTo>
                  <a:lnTo>
                    <a:pt x="1114" y="8"/>
                  </a:lnTo>
                  <a:lnTo>
                    <a:pt x="1102" y="8"/>
                  </a:lnTo>
                  <a:lnTo>
                    <a:pt x="1076" y="10"/>
                  </a:lnTo>
                  <a:lnTo>
                    <a:pt x="1076" y="10"/>
                  </a:lnTo>
                  <a:lnTo>
                    <a:pt x="1064" y="8"/>
                  </a:lnTo>
                  <a:lnTo>
                    <a:pt x="1056" y="6"/>
                  </a:lnTo>
                  <a:lnTo>
                    <a:pt x="1048" y="8"/>
                  </a:lnTo>
                  <a:lnTo>
                    <a:pt x="1048" y="8"/>
                  </a:lnTo>
                  <a:lnTo>
                    <a:pt x="1046" y="8"/>
                  </a:lnTo>
                  <a:lnTo>
                    <a:pt x="1046" y="12"/>
                  </a:lnTo>
                  <a:lnTo>
                    <a:pt x="1046" y="12"/>
                  </a:lnTo>
                  <a:lnTo>
                    <a:pt x="1046" y="10"/>
                  </a:lnTo>
                  <a:lnTo>
                    <a:pt x="1046" y="10"/>
                  </a:lnTo>
                  <a:lnTo>
                    <a:pt x="1046" y="8"/>
                  </a:lnTo>
                  <a:lnTo>
                    <a:pt x="1044" y="8"/>
                  </a:lnTo>
                  <a:lnTo>
                    <a:pt x="1044" y="8"/>
                  </a:lnTo>
                  <a:lnTo>
                    <a:pt x="1000" y="8"/>
                  </a:lnTo>
                  <a:lnTo>
                    <a:pt x="958" y="8"/>
                  </a:lnTo>
                  <a:lnTo>
                    <a:pt x="958" y="8"/>
                  </a:lnTo>
                  <a:lnTo>
                    <a:pt x="928" y="6"/>
                  </a:lnTo>
                  <a:lnTo>
                    <a:pt x="914" y="6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38" y="4"/>
                  </a:lnTo>
                  <a:lnTo>
                    <a:pt x="780" y="4"/>
                  </a:lnTo>
                  <a:lnTo>
                    <a:pt x="720" y="6"/>
                  </a:lnTo>
                  <a:lnTo>
                    <a:pt x="662" y="6"/>
                  </a:lnTo>
                  <a:lnTo>
                    <a:pt x="662" y="6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508" y="4"/>
                  </a:lnTo>
                  <a:lnTo>
                    <a:pt x="508" y="4"/>
                  </a:lnTo>
                  <a:lnTo>
                    <a:pt x="480" y="6"/>
                  </a:lnTo>
                  <a:lnTo>
                    <a:pt x="480" y="6"/>
                  </a:lnTo>
                  <a:lnTo>
                    <a:pt x="444" y="4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372" y="4"/>
                  </a:lnTo>
                  <a:lnTo>
                    <a:pt x="372" y="4"/>
                  </a:lnTo>
                  <a:lnTo>
                    <a:pt x="356" y="2"/>
                  </a:lnTo>
                  <a:lnTo>
                    <a:pt x="338" y="2"/>
                  </a:lnTo>
                  <a:lnTo>
                    <a:pt x="338" y="2"/>
                  </a:lnTo>
                  <a:lnTo>
                    <a:pt x="326" y="4"/>
                  </a:lnTo>
                  <a:lnTo>
                    <a:pt x="326" y="4"/>
                  </a:lnTo>
                  <a:lnTo>
                    <a:pt x="300" y="2"/>
                  </a:lnTo>
                  <a:lnTo>
                    <a:pt x="300" y="2"/>
                  </a:lnTo>
                  <a:lnTo>
                    <a:pt x="268" y="2"/>
                  </a:lnTo>
                  <a:lnTo>
                    <a:pt x="236" y="2"/>
                  </a:lnTo>
                  <a:lnTo>
                    <a:pt x="236" y="2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80" y="2"/>
                  </a:lnTo>
                  <a:lnTo>
                    <a:pt x="180" y="2"/>
                  </a:lnTo>
                  <a:lnTo>
                    <a:pt x="158" y="2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20" y="2"/>
                  </a:lnTo>
                  <a:lnTo>
                    <a:pt x="1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12" y="10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98" y="10"/>
                  </a:lnTo>
                  <a:lnTo>
                    <a:pt x="136" y="10"/>
                  </a:lnTo>
                  <a:lnTo>
                    <a:pt x="136" y="10"/>
                  </a:lnTo>
                  <a:lnTo>
                    <a:pt x="166" y="12"/>
                  </a:lnTo>
                  <a:lnTo>
                    <a:pt x="166" y="12"/>
                  </a:lnTo>
                  <a:lnTo>
                    <a:pt x="180" y="10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200" y="12"/>
                  </a:lnTo>
                  <a:lnTo>
                    <a:pt x="200" y="12"/>
                  </a:lnTo>
                  <a:lnTo>
                    <a:pt x="222" y="12"/>
                  </a:lnTo>
                  <a:lnTo>
                    <a:pt x="244" y="10"/>
                  </a:lnTo>
                  <a:lnTo>
                    <a:pt x="244" y="10"/>
                  </a:lnTo>
                  <a:lnTo>
                    <a:pt x="280" y="10"/>
                  </a:lnTo>
                  <a:lnTo>
                    <a:pt x="280" y="10"/>
                  </a:lnTo>
                  <a:lnTo>
                    <a:pt x="294" y="10"/>
                  </a:lnTo>
                  <a:lnTo>
                    <a:pt x="310" y="12"/>
                  </a:lnTo>
                  <a:lnTo>
                    <a:pt x="310" y="12"/>
                  </a:lnTo>
                  <a:lnTo>
                    <a:pt x="326" y="10"/>
                  </a:lnTo>
                  <a:lnTo>
                    <a:pt x="342" y="10"/>
                  </a:lnTo>
                  <a:lnTo>
                    <a:pt x="342" y="10"/>
                  </a:lnTo>
                  <a:lnTo>
                    <a:pt x="352" y="12"/>
                  </a:lnTo>
                  <a:lnTo>
                    <a:pt x="352" y="12"/>
                  </a:lnTo>
                  <a:lnTo>
                    <a:pt x="390" y="12"/>
                  </a:lnTo>
                  <a:lnTo>
                    <a:pt x="430" y="12"/>
                  </a:lnTo>
                  <a:lnTo>
                    <a:pt x="430" y="12"/>
                  </a:lnTo>
                  <a:lnTo>
                    <a:pt x="452" y="12"/>
                  </a:lnTo>
                  <a:lnTo>
                    <a:pt x="472" y="12"/>
                  </a:lnTo>
                  <a:lnTo>
                    <a:pt x="494" y="12"/>
                  </a:lnTo>
                  <a:lnTo>
                    <a:pt x="516" y="14"/>
                  </a:lnTo>
                  <a:lnTo>
                    <a:pt x="516" y="14"/>
                  </a:lnTo>
                  <a:lnTo>
                    <a:pt x="610" y="12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2" y="12"/>
                  </a:lnTo>
                  <a:lnTo>
                    <a:pt x="720" y="12"/>
                  </a:lnTo>
                  <a:lnTo>
                    <a:pt x="720" y="12"/>
                  </a:lnTo>
                  <a:lnTo>
                    <a:pt x="750" y="12"/>
                  </a:lnTo>
                  <a:lnTo>
                    <a:pt x="778" y="14"/>
                  </a:lnTo>
                  <a:lnTo>
                    <a:pt x="778" y="14"/>
                  </a:lnTo>
                  <a:lnTo>
                    <a:pt x="794" y="12"/>
                  </a:lnTo>
                  <a:lnTo>
                    <a:pt x="810" y="12"/>
                  </a:lnTo>
                  <a:lnTo>
                    <a:pt x="826" y="12"/>
                  </a:lnTo>
                  <a:lnTo>
                    <a:pt x="840" y="10"/>
                  </a:lnTo>
                  <a:lnTo>
                    <a:pt x="840" y="10"/>
                  </a:lnTo>
                  <a:lnTo>
                    <a:pt x="850" y="12"/>
                  </a:lnTo>
                  <a:lnTo>
                    <a:pt x="862" y="12"/>
                  </a:lnTo>
                  <a:lnTo>
                    <a:pt x="884" y="12"/>
                  </a:lnTo>
                  <a:lnTo>
                    <a:pt x="884" y="12"/>
                  </a:lnTo>
                  <a:lnTo>
                    <a:pt x="906" y="14"/>
                  </a:lnTo>
                  <a:lnTo>
                    <a:pt x="928" y="14"/>
                  </a:lnTo>
                  <a:lnTo>
                    <a:pt x="928" y="14"/>
                  </a:lnTo>
                  <a:lnTo>
                    <a:pt x="934" y="14"/>
                  </a:lnTo>
                  <a:lnTo>
                    <a:pt x="940" y="12"/>
                  </a:lnTo>
                  <a:lnTo>
                    <a:pt x="940" y="12"/>
                  </a:lnTo>
                  <a:lnTo>
                    <a:pt x="962" y="14"/>
                  </a:lnTo>
                  <a:lnTo>
                    <a:pt x="982" y="14"/>
                  </a:lnTo>
                  <a:lnTo>
                    <a:pt x="1020" y="14"/>
                  </a:lnTo>
                  <a:lnTo>
                    <a:pt x="1020" y="14"/>
                  </a:lnTo>
                  <a:lnTo>
                    <a:pt x="1032" y="14"/>
                  </a:lnTo>
                  <a:lnTo>
                    <a:pt x="1042" y="14"/>
                  </a:lnTo>
                  <a:lnTo>
                    <a:pt x="1052" y="14"/>
                  </a:lnTo>
                  <a:lnTo>
                    <a:pt x="1062" y="16"/>
                  </a:lnTo>
                  <a:lnTo>
                    <a:pt x="1062" y="16"/>
                  </a:lnTo>
                  <a:lnTo>
                    <a:pt x="1096" y="16"/>
                  </a:lnTo>
                  <a:lnTo>
                    <a:pt x="1126" y="16"/>
                  </a:lnTo>
                  <a:lnTo>
                    <a:pt x="1160" y="16"/>
                  </a:lnTo>
                  <a:lnTo>
                    <a:pt x="1194" y="14"/>
                  </a:lnTo>
                  <a:lnTo>
                    <a:pt x="1194" y="14"/>
                  </a:lnTo>
                  <a:lnTo>
                    <a:pt x="1198" y="16"/>
                  </a:lnTo>
                  <a:lnTo>
                    <a:pt x="1202" y="16"/>
                  </a:lnTo>
                  <a:lnTo>
                    <a:pt x="1214" y="16"/>
                  </a:lnTo>
                  <a:lnTo>
                    <a:pt x="1214" y="16"/>
                  </a:lnTo>
                  <a:lnTo>
                    <a:pt x="1252" y="16"/>
                  </a:lnTo>
                  <a:lnTo>
                    <a:pt x="1270" y="16"/>
                  </a:lnTo>
                  <a:lnTo>
                    <a:pt x="1290" y="16"/>
                  </a:lnTo>
                  <a:lnTo>
                    <a:pt x="1290" y="16"/>
                  </a:lnTo>
                  <a:lnTo>
                    <a:pt x="1302" y="14"/>
                  </a:lnTo>
                  <a:lnTo>
                    <a:pt x="1314" y="16"/>
                  </a:lnTo>
                  <a:lnTo>
                    <a:pt x="1338" y="18"/>
                  </a:lnTo>
                  <a:lnTo>
                    <a:pt x="1338" y="18"/>
                  </a:lnTo>
                  <a:lnTo>
                    <a:pt x="1346" y="16"/>
                  </a:lnTo>
                  <a:lnTo>
                    <a:pt x="1346" y="16"/>
                  </a:lnTo>
                  <a:lnTo>
                    <a:pt x="1364" y="16"/>
                  </a:lnTo>
                  <a:lnTo>
                    <a:pt x="1364" y="16"/>
                  </a:lnTo>
                  <a:lnTo>
                    <a:pt x="1380" y="18"/>
                  </a:lnTo>
                  <a:lnTo>
                    <a:pt x="1394" y="18"/>
                  </a:lnTo>
                  <a:lnTo>
                    <a:pt x="1394" y="18"/>
                  </a:lnTo>
                  <a:lnTo>
                    <a:pt x="1404" y="18"/>
                  </a:lnTo>
                  <a:lnTo>
                    <a:pt x="1404" y="18"/>
                  </a:lnTo>
                  <a:lnTo>
                    <a:pt x="1504" y="18"/>
                  </a:lnTo>
                  <a:lnTo>
                    <a:pt x="1504" y="18"/>
                  </a:lnTo>
                  <a:lnTo>
                    <a:pt x="1740" y="18"/>
                  </a:lnTo>
                  <a:lnTo>
                    <a:pt x="1740" y="18"/>
                  </a:lnTo>
                  <a:lnTo>
                    <a:pt x="1760" y="20"/>
                  </a:lnTo>
                  <a:lnTo>
                    <a:pt x="1782" y="20"/>
                  </a:lnTo>
                  <a:lnTo>
                    <a:pt x="1804" y="20"/>
                  </a:lnTo>
                  <a:lnTo>
                    <a:pt x="1826" y="22"/>
                  </a:lnTo>
                  <a:lnTo>
                    <a:pt x="1826" y="22"/>
                  </a:lnTo>
                  <a:lnTo>
                    <a:pt x="1832" y="20"/>
                  </a:lnTo>
                  <a:lnTo>
                    <a:pt x="1838" y="20"/>
                  </a:lnTo>
                  <a:lnTo>
                    <a:pt x="1838" y="20"/>
                  </a:lnTo>
                  <a:lnTo>
                    <a:pt x="1894" y="20"/>
                  </a:lnTo>
                  <a:lnTo>
                    <a:pt x="1952" y="20"/>
                  </a:lnTo>
                  <a:lnTo>
                    <a:pt x="1952" y="20"/>
                  </a:lnTo>
                  <a:lnTo>
                    <a:pt x="2008" y="20"/>
                  </a:lnTo>
                  <a:lnTo>
                    <a:pt x="2064" y="20"/>
                  </a:lnTo>
                  <a:lnTo>
                    <a:pt x="2064" y="20"/>
                  </a:lnTo>
                  <a:lnTo>
                    <a:pt x="2082" y="20"/>
                  </a:lnTo>
                  <a:lnTo>
                    <a:pt x="2102" y="20"/>
                  </a:lnTo>
                  <a:lnTo>
                    <a:pt x="2122" y="20"/>
                  </a:lnTo>
                  <a:lnTo>
                    <a:pt x="2142" y="22"/>
                  </a:lnTo>
                  <a:lnTo>
                    <a:pt x="2142" y="22"/>
                  </a:lnTo>
                  <a:lnTo>
                    <a:pt x="2220" y="20"/>
                  </a:lnTo>
                  <a:lnTo>
                    <a:pt x="2300" y="22"/>
                  </a:lnTo>
                  <a:lnTo>
                    <a:pt x="2300" y="22"/>
                  </a:lnTo>
                  <a:lnTo>
                    <a:pt x="2320" y="20"/>
                  </a:lnTo>
                  <a:lnTo>
                    <a:pt x="2320" y="20"/>
                  </a:lnTo>
                  <a:lnTo>
                    <a:pt x="2328" y="22"/>
                  </a:lnTo>
                  <a:lnTo>
                    <a:pt x="2328" y="22"/>
                  </a:lnTo>
                  <a:lnTo>
                    <a:pt x="2334" y="20"/>
                  </a:lnTo>
                  <a:lnTo>
                    <a:pt x="2340" y="20"/>
                  </a:lnTo>
                  <a:lnTo>
                    <a:pt x="2340" y="20"/>
                  </a:lnTo>
                  <a:lnTo>
                    <a:pt x="2404" y="20"/>
                  </a:lnTo>
                  <a:lnTo>
                    <a:pt x="2438" y="20"/>
                  </a:lnTo>
                  <a:lnTo>
                    <a:pt x="2468" y="24"/>
                  </a:lnTo>
                  <a:lnTo>
                    <a:pt x="2468" y="24"/>
                  </a:lnTo>
                  <a:lnTo>
                    <a:pt x="2476" y="22"/>
                  </a:lnTo>
                  <a:lnTo>
                    <a:pt x="2486" y="22"/>
                  </a:lnTo>
                  <a:lnTo>
                    <a:pt x="2502" y="22"/>
                  </a:lnTo>
                  <a:lnTo>
                    <a:pt x="2502" y="22"/>
                  </a:lnTo>
                  <a:lnTo>
                    <a:pt x="2534" y="22"/>
                  </a:lnTo>
                  <a:lnTo>
                    <a:pt x="2568" y="20"/>
                  </a:lnTo>
                  <a:lnTo>
                    <a:pt x="2568" y="20"/>
                  </a:lnTo>
                  <a:lnTo>
                    <a:pt x="2586" y="22"/>
                  </a:lnTo>
                  <a:lnTo>
                    <a:pt x="2586" y="22"/>
                  </a:lnTo>
                  <a:lnTo>
                    <a:pt x="2624" y="22"/>
                  </a:lnTo>
                  <a:lnTo>
                    <a:pt x="2624" y="22"/>
                  </a:lnTo>
                  <a:lnTo>
                    <a:pt x="2642" y="20"/>
                  </a:lnTo>
                  <a:lnTo>
                    <a:pt x="2642" y="20"/>
                  </a:lnTo>
                  <a:lnTo>
                    <a:pt x="2706" y="22"/>
                  </a:lnTo>
                  <a:lnTo>
                    <a:pt x="2764" y="22"/>
                  </a:lnTo>
                  <a:lnTo>
                    <a:pt x="2764" y="22"/>
                  </a:lnTo>
                  <a:lnTo>
                    <a:pt x="2840" y="22"/>
                  </a:lnTo>
                  <a:lnTo>
                    <a:pt x="2840" y="22"/>
                  </a:lnTo>
                  <a:lnTo>
                    <a:pt x="2888" y="24"/>
                  </a:lnTo>
                  <a:lnTo>
                    <a:pt x="2910" y="24"/>
                  </a:lnTo>
                  <a:lnTo>
                    <a:pt x="2932" y="22"/>
                  </a:lnTo>
                  <a:lnTo>
                    <a:pt x="2932" y="22"/>
                  </a:lnTo>
                  <a:lnTo>
                    <a:pt x="2946" y="24"/>
                  </a:lnTo>
                  <a:lnTo>
                    <a:pt x="2960" y="24"/>
                  </a:lnTo>
                  <a:lnTo>
                    <a:pt x="2984" y="24"/>
                  </a:lnTo>
                  <a:lnTo>
                    <a:pt x="2984" y="24"/>
                  </a:lnTo>
                  <a:lnTo>
                    <a:pt x="3024" y="24"/>
                  </a:lnTo>
                  <a:lnTo>
                    <a:pt x="3024" y="24"/>
                  </a:lnTo>
                  <a:lnTo>
                    <a:pt x="3088" y="24"/>
                  </a:lnTo>
                  <a:lnTo>
                    <a:pt x="3088" y="24"/>
                  </a:lnTo>
                  <a:lnTo>
                    <a:pt x="3132" y="24"/>
                  </a:lnTo>
                  <a:lnTo>
                    <a:pt x="3132" y="24"/>
                  </a:lnTo>
                  <a:lnTo>
                    <a:pt x="3156" y="24"/>
                  </a:lnTo>
                  <a:lnTo>
                    <a:pt x="3178" y="24"/>
                  </a:lnTo>
                  <a:lnTo>
                    <a:pt x="3178" y="24"/>
                  </a:lnTo>
                  <a:lnTo>
                    <a:pt x="3190" y="24"/>
                  </a:lnTo>
                  <a:lnTo>
                    <a:pt x="3202" y="26"/>
                  </a:lnTo>
                  <a:lnTo>
                    <a:pt x="3202" y="26"/>
                  </a:lnTo>
                  <a:lnTo>
                    <a:pt x="3208" y="24"/>
                  </a:lnTo>
                  <a:lnTo>
                    <a:pt x="3208" y="24"/>
                  </a:lnTo>
                  <a:lnTo>
                    <a:pt x="3214" y="24"/>
                  </a:lnTo>
                  <a:lnTo>
                    <a:pt x="3222" y="26"/>
                  </a:lnTo>
                  <a:lnTo>
                    <a:pt x="3222" y="26"/>
                  </a:lnTo>
                  <a:lnTo>
                    <a:pt x="3246" y="26"/>
                  </a:lnTo>
                  <a:lnTo>
                    <a:pt x="3268" y="24"/>
                  </a:lnTo>
                  <a:lnTo>
                    <a:pt x="3268" y="24"/>
                  </a:lnTo>
                  <a:lnTo>
                    <a:pt x="3278" y="26"/>
                  </a:lnTo>
                  <a:lnTo>
                    <a:pt x="3278" y="26"/>
                  </a:lnTo>
                  <a:lnTo>
                    <a:pt x="3334" y="26"/>
                  </a:lnTo>
                  <a:lnTo>
                    <a:pt x="3390" y="26"/>
                  </a:lnTo>
                  <a:lnTo>
                    <a:pt x="3390" y="26"/>
                  </a:lnTo>
                  <a:lnTo>
                    <a:pt x="3404" y="26"/>
                  </a:lnTo>
                  <a:lnTo>
                    <a:pt x="3418" y="24"/>
                  </a:lnTo>
                  <a:lnTo>
                    <a:pt x="3418" y="24"/>
                  </a:lnTo>
                  <a:lnTo>
                    <a:pt x="3446" y="24"/>
                  </a:lnTo>
                  <a:lnTo>
                    <a:pt x="3470" y="26"/>
                  </a:lnTo>
                  <a:lnTo>
                    <a:pt x="3470" y="26"/>
                  </a:lnTo>
                  <a:lnTo>
                    <a:pt x="3496" y="26"/>
                  </a:lnTo>
                  <a:lnTo>
                    <a:pt x="3496" y="26"/>
                  </a:lnTo>
                  <a:lnTo>
                    <a:pt x="3532" y="24"/>
                  </a:lnTo>
                  <a:lnTo>
                    <a:pt x="3532" y="24"/>
                  </a:lnTo>
                  <a:lnTo>
                    <a:pt x="3544" y="24"/>
                  </a:lnTo>
                  <a:lnTo>
                    <a:pt x="3556" y="26"/>
                  </a:lnTo>
                  <a:lnTo>
                    <a:pt x="3556" y="26"/>
                  </a:lnTo>
                  <a:lnTo>
                    <a:pt x="3578" y="26"/>
                  </a:lnTo>
                  <a:lnTo>
                    <a:pt x="3598" y="26"/>
                  </a:lnTo>
                  <a:lnTo>
                    <a:pt x="3598" y="26"/>
                  </a:lnTo>
                  <a:lnTo>
                    <a:pt x="3622" y="26"/>
                  </a:lnTo>
                  <a:lnTo>
                    <a:pt x="3622" y="26"/>
                  </a:lnTo>
                  <a:lnTo>
                    <a:pt x="3634" y="26"/>
                  </a:lnTo>
                  <a:lnTo>
                    <a:pt x="3646" y="26"/>
                  </a:lnTo>
                  <a:lnTo>
                    <a:pt x="3646" y="26"/>
                  </a:lnTo>
                  <a:lnTo>
                    <a:pt x="3658" y="26"/>
                  </a:lnTo>
                  <a:lnTo>
                    <a:pt x="3670" y="26"/>
                  </a:lnTo>
                  <a:lnTo>
                    <a:pt x="3670" y="26"/>
                  </a:lnTo>
                  <a:lnTo>
                    <a:pt x="3706" y="26"/>
                  </a:lnTo>
                  <a:lnTo>
                    <a:pt x="3742" y="26"/>
                  </a:lnTo>
                  <a:lnTo>
                    <a:pt x="3742" y="26"/>
                  </a:lnTo>
                  <a:lnTo>
                    <a:pt x="3788" y="26"/>
                  </a:lnTo>
                  <a:lnTo>
                    <a:pt x="3788" y="26"/>
                  </a:lnTo>
                  <a:lnTo>
                    <a:pt x="3810" y="28"/>
                  </a:lnTo>
                  <a:lnTo>
                    <a:pt x="3810" y="28"/>
                  </a:lnTo>
                  <a:lnTo>
                    <a:pt x="3816" y="26"/>
                  </a:lnTo>
                  <a:lnTo>
                    <a:pt x="3816" y="26"/>
                  </a:lnTo>
                  <a:lnTo>
                    <a:pt x="3820" y="26"/>
                  </a:lnTo>
                  <a:lnTo>
                    <a:pt x="3824" y="28"/>
                  </a:lnTo>
                  <a:lnTo>
                    <a:pt x="3824" y="28"/>
                  </a:lnTo>
                  <a:lnTo>
                    <a:pt x="3832" y="26"/>
                  </a:lnTo>
                  <a:lnTo>
                    <a:pt x="3832" y="26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4"/>
                  </a:lnTo>
                  <a:lnTo>
                    <a:pt x="3850" y="24"/>
                  </a:lnTo>
                  <a:lnTo>
                    <a:pt x="3856" y="26"/>
                  </a:lnTo>
                  <a:lnTo>
                    <a:pt x="3864" y="26"/>
                  </a:lnTo>
                  <a:lnTo>
                    <a:pt x="3878" y="24"/>
                  </a:lnTo>
                  <a:lnTo>
                    <a:pt x="3878" y="24"/>
                  </a:lnTo>
                  <a:lnTo>
                    <a:pt x="3890" y="24"/>
                  </a:lnTo>
                  <a:lnTo>
                    <a:pt x="3890" y="24"/>
                  </a:lnTo>
                  <a:lnTo>
                    <a:pt x="3900" y="24"/>
                  </a:lnTo>
                  <a:lnTo>
                    <a:pt x="3906" y="22"/>
                  </a:lnTo>
                  <a:lnTo>
                    <a:pt x="3910" y="20"/>
                  </a:lnTo>
                  <a:lnTo>
                    <a:pt x="3910" y="20"/>
                  </a:lnTo>
                  <a:lnTo>
                    <a:pt x="3914" y="20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6"/>
                  </a:lnTo>
                  <a:lnTo>
                    <a:pt x="3916" y="14"/>
                  </a:lnTo>
                  <a:lnTo>
                    <a:pt x="3916" y="14"/>
                  </a:lnTo>
                  <a:lnTo>
                    <a:pt x="3868" y="14"/>
                  </a:lnTo>
                  <a:lnTo>
                    <a:pt x="3844" y="14"/>
                  </a:lnTo>
                  <a:lnTo>
                    <a:pt x="3820" y="12"/>
                  </a:lnTo>
                  <a:lnTo>
                    <a:pt x="3820" y="12"/>
                  </a:lnTo>
                  <a:close/>
                  <a:moveTo>
                    <a:pt x="744" y="10"/>
                  </a:moveTo>
                  <a:lnTo>
                    <a:pt x="744" y="10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6" y="8"/>
                  </a:lnTo>
                  <a:lnTo>
                    <a:pt x="744" y="10"/>
                  </a:lnTo>
                  <a:lnTo>
                    <a:pt x="744" y="10"/>
                  </a:lnTo>
                  <a:close/>
                  <a:moveTo>
                    <a:pt x="2874" y="18"/>
                  </a:moveTo>
                  <a:lnTo>
                    <a:pt x="2874" y="18"/>
                  </a:lnTo>
                  <a:lnTo>
                    <a:pt x="2874" y="16"/>
                  </a:lnTo>
                  <a:lnTo>
                    <a:pt x="2874" y="16"/>
                  </a:lnTo>
                  <a:lnTo>
                    <a:pt x="2876" y="18"/>
                  </a:lnTo>
                  <a:lnTo>
                    <a:pt x="2876" y="18"/>
                  </a:lnTo>
                  <a:lnTo>
                    <a:pt x="2874" y="18"/>
                  </a:lnTo>
                  <a:lnTo>
                    <a:pt x="2874" y="18"/>
                  </a:lnTo>
                  <a:close/>
                  <a:moveTo>
                    <a:pt x="3160" y="18"/>
                  </a:moveTo>
                  <a:lnTo>
                    <a:pt x="3160" y="18"/>
                  </a:lnTo>
                  <a:lnTo>
                    <a:pt x="3160" y="16"/>
                  </a:lnTo>
                  <a:lnTo>
                    <a:pt x="3160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0" y="18"/>
                  </a:lnTo>
                  <a:lnTo>
                    <a:pt x="316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68558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349250" y="3629025"/>
            <a:ext cx="4587875" cy="1639661"/>
          </a:xfrm>
        </p:spPr>
        <p:txBody>
          <a:bodyPr lIns="0" tIns="0" rIns="0" bIns="0"/>
          <a:lstStyle>
            <a:lvl1pPr marL="228600" indent="-228600" algn="l">
              <a:lnSpc>
                <a:spcPct val="100000"/>
              </a:lnSpc>
              <a:spcAft>
                <a:spcPts val="0"/>
              </a:spcAft>
              <a:buFont typeface="Wingdings" pitchFamily="2" charset="2"/>
              <a:buNone/>
              <a:defRPr sz="2200">
                <a:solidFill>
                  <a:schemeClr val="tx1"/>
                </a:solidFill>
              </a:defRPr>
            </a:lvl1pPr>
            <a:lvl2pPr marL="300038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38175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28688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238250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3660A-DD26-4D68-AB4C-4AE07E17360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itle 6"/>
          <p:cNvSpPr>
            <a:spLocks noGrp="1"/>
          </p:cNvSpPr>
          <p:nvPr userDrawn="1">
            <p:ph type="title"/>
          </p:nvPr>
        </p:nvSpPr>
        <p:spPr>
          <a:xfrm>
            <a:off x="349250" y="1746251"/>
            <a:ext cx="4587875" cy="1765300"/>
          </a:xfrm>
        </p:spPr>
        <p:txBody>
          <a:bodyPr lIns="0" anchor="b"/>
          <a:lstStyle>
            <a:lvl1pPr algn="l">
              <a:lnSpc>
                <a:spcPts val="4000"/>
              </a:lnSpc>
              <a:defRPr sz="3800" b="0">
                <a:solidFill>
                  <a:schemeClr val="accent3"/>
                </a:solidFill>
              </a:defRPr>
            </a:lvl1pPr>
          </a:lstStyle>
          <a:p>
            <a:endParaRPr lang="en-US" dirty="0" smtClean="0"/>
          </a:p>
        </p:txBody>
      </p:sp>
      <p:pic>
        <p:nvPicPr>
          <p:cNvPr id="8" name="Picture 7" descr="Boxes_Words_3_HiRes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404565" y="1419721"/>
            <a:ext cx="3390857" cy="375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98159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freelance\Desktop\HiRes\Frame_PPT_1_HiRes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45158"/>
            <a:ext cx="7010400" cy="462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1169987" y="3690166"/>
            <a:ext cx="6812869" cy="1359525"/>
          </a:xfrm>
        </p:spPr>
        <p:txBody>
          <a:bodyPr lIns="0" tIns="0" rIns="0" bIns="0"/>
          <a:lstStyle>
            <a:lvl1pPr marL="0" indent="0" algn="ctr">
              <a:lnSpc>
                <a:spcPts val="2200"/>
              </a:lnSpc>
              <a:spcAft>
                <a:spcPts val="0"/>
              </a:spcAft>
              <a:buFont typeface="Wingdings" pitchFamily="2" charset="2"/>
              <a:buNone/>
              <a:defRPr sz="2200">
                <a:solidFill>
                  <a:schemeClr val="tx1"/>
                </a:solidFill>
              </a:defRPr>
            </a:lvl1pPr>
            <a:lvl2pPr marL="300038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38175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28688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238250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3660A-DD26-4D68-AB4C-4AE07E17360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itle 6"/>
          <p:cNvSpPr>
            <a:spLocks noGrp="1"/>
          </p:cNvSpPr>
          <p:nvPr userDrawn="1">
            <p:ph type="title"/>
          </p:nvPr>
        </p:nvSpPr>
        <p:spPr>
          <a:xfrm>
            <a:off x="1169988" y="1735182"/>
            <a:ext cx="6798355" cy="1836801"/>
          </a:xfrm>
        </p:spPr>
        <p:txBody>
          <a:bodyPr lIns="0" anchor="b"/>
          <a:lstStyle>
            <a:lvl1pPr algn="ctr">
              <a:lnSpc>
                <a:spcPts val="4000"/>
              </a:lnSpc>
              <a:defRPr sz="3800" b="0">
                <a:solidFill>
                  <a:schemeClr val="accent3"/>
                </a:solidFill>
              </a:defRPr>
            </a:lvl1pPr>
          </a:lstStyle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5964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FA020B-04BE-426D-AE2C-2E6EF2F1CA2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347662" y="6160730"/>
            <a:ext cx="8449056" cy="107486"/>
            <a:chOff x="347662" y="6160730"/>
            <a:chExt cx="8449056" cy="107486"/>
          </a:xfrm>
        </p:grpSpPr>
        <p:sp>
          <p:nvSpPr>
            <p:cNvPr id="9" name="Freeform 5"/>
            <p:cNvSpPr>
              <a:spLocks/>
            </p:cNvSpPr>
            <p:nvPr userDrawn="1"/>
          </p:nvSpPr>
          <p:spPr bwMode="gray">
            <a:xfrm>
              <a:off x="347662" y="6160730"/>
              <a:ext cx="8449056" cy="107486"/>
            </a:xfrm>
            <a:custGeom>
              <a:avLst/>
              <a:gdLst>
                <a:gd name="T0" fmla="*/ 116 w 3930"/>
                <a:gd name="T1" fmla="*/ 4 h 50"/>
                <a:gd name="T2" fmla="*/ 258 w 3930"/>
                <a:gd name="T3" fmla="*/ 2 h 50"/>
                <a:gd name="T4" fmla="*/ 376 w 3930"/>
                <a:gd name="T5" fmla="*/ 2 h 50"/>
                <a:gd name="T6" fmla="*/ 494 w 3930"/>
                <a:gd name="T7" fmla="*/ 6 h 50"/>
                <a:gd name="T8" fmla="*/ 628 w 3930"/>
                <a:gd name="T9" fmla="*/ 8 h 50"/>
                <a:gd name="T10" fmla="*/ 774 w 3930"/>
                <a:gd name="T11" fmla="*/ 6 h 50"/>
                <a:gd name="T12" fmla="*/ 894 w 3930"/>
                <a:gd name="T13" fmla="*/ 4 h 50"/>
                <a:gd name="T14" fmla="*/ 1038 w 3930"/>
                <a:gd name="T15" fmla="*/ 4 h 50"/>
                <a:gd name="T16" fmla="*/ 1196 w 3930"/>
                <a:gd name="T17" fmla="*/ 2 h 50"/>
                <a:gd name="T18" fmla="*/ 1326 w 3930"/>
                <a:gd name="T19" fmla="*/ 4 h 50"/>
                <a:gd name="T20" fmla="*/ 1428 w 3930"/>
                <a:gd name="T21" fmla="*/ 4 h 50"/>
                <a:gd name="T22" fmla="*/ 1568 w 3930"/>
                <a:gd name="T23" fmla="*/ 6 h 50"/>
                <a:gd name="T24" fmla="*/ 1710 w 3930"/>
                <a:gd name="T25" fmla="*/ 6 h 50"/>
                <a:gd name="T26" fmla="*/ 1826 w 3930"/>
                <a:gd name="T27" fmla="*/ 8 h 50"/>
                <a:gd name="T28" fmla="*/ 1950 w 3930"/>
                <a:gd name="T29" fmla="*/ 4 h 50"/>
                <a:gd name="T30" fmla="*/ 2106 w 3930"/>
                <a:gd name="T31" fmla="*/ 4 h 50"/>
                <a:gd name="T32" fmla="*/ 2234 w 3930"/>
                <a:gd name="T33" fmla="*/ 2 h 50"/>
                <a:gd name="T34" fmla="*/ 2354 w 3930"/>
                <a:gd name="T35" fmla="*/ 2 h 50"/>
                <a:gd name="T36" fmla="*/ 2498 w 3930"/>
                <a:gd name="T37" fmla="*/ 6 h 50"/>
                <a:gd name="T38" fmla="*/ 2580 w 3930"/>
                <a:gd name="T39" fmla="*/ 4 h 50"/>
                <a:gd name="T40" fmla="*/ 2684 w 3930"/>
                <a:gd name="T41" fmla="*/ 4 h 50"/>
                <a:gd name="T42" fmla="*/ 2830 w 3930"/>
                <a:gd name="T43" fmla="*/ 4 h 50"/>
                <a:gd name="T44" fmla="*/ 2932 w 3930"/>
                <a:gd name="T45" fmla="*/ 6 h 50"/>
                <a:gd name="T46" fmla="*/ 3058 w 3930"/>
                <a:gd name="T47" fmla="*/ 6 h 50"/>
                <a:gd name="T48" fmla="*/ 3176 w 3930"/>
                <a:gd name="T49" fmla="*/ 10 h 50"/>
                <a:gd name="T50" fmla="*/ 3262 w 3930"/>
                <a:gd name="T51" fmla="*/ 14 h 50"/>
                <a:gd name="T52" fmla="*/ 3340 w 3930"/>
                <a:gd name="T53" fmla="*/ 12 h 50"/>
                <a:gd name="T54" fmla="*/ 3456 w 3930"/>
                <a:gd name="T55" fmla="*/ 18 h 50"/>
                <a:gd name="T56" fmla="*/ 3592 w 3930"/>
                <a:gd name="T57" fmla="*/ 16 h 50"/>
                <a:gd name="T58" fmla="*/ 3648 w 3930"/>
                <a:gd name="T59" fmla="*/ 16 h 50"/>
                <a:gd name="T60" fmla="*/ 3784 w 3930"/>
                <a:gd name="T61" fmla="*/ 20 h 50"/>
                <a:gd name="T62" fmla="*/ 3846 w 3930"/>
                <a:gd name="T63" fmla="*/ 24 h 50"/>
                <a:gd name="T64" fmla="*/ 3874 w 3930"/>
                <a:gd name="T65" fmla="*/ 36 h 50"/>
                <a:gd name="T66" fmla="*/ 3782 w 3930"/>
                <a:gd name="T67" fmla="*/ 42 h 50"/>
                <a:gd name="T68" fmla="*/ 3676 w 3930"/>
                <a:gd name="T69" fmla="*/ 46 h 50"/>
                <a:gd name="T70" fmla="*/ 3570 w 3930"/>
                <a:gd name="T71" fmla="*/ 48 h 50"/>
                <a:gd name="T72" fmla="*/ 3518 w 3930"/>
                <a:gd name="T73" fmla="*/ 48 h 50"/>
                <a:gd name="T74" fmla="*/ 3396 w 3930"/>
                <a:gd name="T75" fmla="*/ 48 h 50"/>
                <a:gd name="T76" fmla="*/ 3304 w 3930"/>
                <a:gd name="T77" fmla="*/ 48 h 50"/>
                <a:gd name="T78" fmla="*/ 3152 w 3930"/>
                <a:gd name="T79" fmla="*/ 40 h 50"/>
                <a:gd name="T80" fmla="*/ 3042 w 3930"/>
                <a:gd name="T81" fmla="*/ 42 h 50"/>
                <a:gd name="T82" fmla="*/ 2898 w 3930"/>
                <a:gd name="T83" fmla="*/ 36 h 50"/>
                <a:gd name="T84" fmla="*/ 2814 w 3930"/>
                <a:gd name="T85" fmla="*/ 38 h 50"/>
                <a:gd name="T86" fmla="*/ 2692 w 3930"/>
                <a:gd name="T87" fmla="*/ 36 h 50"/>
                <a:gd name="T88" fmla="*/ 2588 w 3930"/>
                <a:gd name="T89" fmla="*/ 34 h 50"/>
                <a:gd name="T90" fmla="*/ 2466 w 3930"/>
                <a:gd name="T91" fmla="*/ 38 h 50"/>
                <a:gd name="T92" fmla="*/ 2356 w 3930"/>
                <a:gd name="T93" fmla="*/ 36 h 50"/>
                <a:gd name="T94" fmla="*/ 2212 w 3930"/>
                <a:gd name="T95" fmla="*/ 40 h 50"/>
                <a:gd name="T96" fmla="*/ 2040 w 3930"/>
                <a:gd name="T97" fmla="*/ 40 h 50"/>
                <a:gd name="T98" fmla="*/ 1922 w 3930"/>
                <a:gd name="T99" fmla="*/ 40 h 50"/>
                <a:gd name="T100" fmla="*/ 1804 w 3930"/>
                <a:gd name="T101" fmla="*/ 42 h 50"/>
                <a:gd name="T102" fmla="*/ 1642 w 3930"/>
                <a:gd name="T103" fmla="*/ 44 h 50"/>
                <a:gd name="T104" fmla="*/ 1492 w 3930"/>
                <a:gd name="T105" fmla="*/ 46 h 50"/>
                <a:gd name="T106" fmla="*/ 1354 w 3930"/>
                <a:gd name="T107" fmla="*/ 44 h 50"/>
                <a:gd name="T108" fmla="*/ 1180 w 3930"/>
                <a:gd name="T109" fmla="*/ 44 h 50"/>
                <a:gd name="T110" fmla="*/ 1052 w 3930"/>
                <a:gd name="T111" fmla="*/ 46 h 50"/>
                <a:gd name="T112" fmla="*/ 936 w 3930"/>
                <a:gd name="T113" fmla="*/ 44 h 50"/>
                <a:gd name="T114" fmla="*/ 790 w 3930"/>
                <a:gd name="T115" fmla="*/ 40 h 50"/>
                <a:gd name="T116" fmla="*/ 636 w 3930"/>
                <a:gd name="T117" fmla="*/ 42 h 50"/>
                <a:gd name="T118" fmla="*/ 494 w 3930"/>
                <a:gd name="T119" fmla="*/ 46 h 50"/>
                <a:gd name="T120" fmla="*/ 362 w 3930"/>
                <a:gd name="T121" fmla="*/ 42 h 50"/>
                <a:gd name="T122" fmla="*/ 222 w 3930"/>
                <a:gd name="T123" fmla="*/ 40 h 50"/>
                <a:gd name="T124" fmla="*/ 70 w 3930"/>
                <a:gd name="T125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30" h="50">
                  <a:moveTo>
                    <a:pt x="2" y="14"/>
                  </a:move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0" y="4"/>
                  </a:lnTo>
                  <a:lnTo>
                    <a:pt x="82" y="2"/>
                  </a:lnTo>
                  <a:lnTo>
                    <a:pt x="84" y="2"/>
                  </a:lnTo>
                  <a:lnTo>
                    <a:pt x="84" y="2"/>
                  </a:lnTo>
                  <a:lnTo>
                    <a:pt x="86" y="2"/>
                  </a:lnTo>
                  <a:lnTo>
                    <a:pt x="86" y="2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8" y="2"/>
                  </a:lnTo>
                  <a:lnTo>
                    <a:pt x="98" y="2"/>
                  </a:lnTo>
                  <a:lnTo>
                    <a:pt x="102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8" y="4"/>
                  </a:lnTo>
                  <a:lnTo>
                    <a:pt x="108" y="4"/>
                  </a:lnTo>
                  <a:lnTo>
                    <a:pt x="110" y="4"/>
                  </a:lnTo>
                  <a:lnTo>
                    <a:pt x="112" y="6"/>
                  </a:lnTo>
                  <a:lnTo>
                    <a:pt x="112" y="6"/>
                  </a:lnTo>
                  <a:lnTo>
                    <a:pt x="116" y="4"/>
                  </a:lnTo>
                  <a:lnTo>
                    <a:pt x="116" y="4"/>
                  </a:lnTo>
                  <a:lnTo>
                    <a:pt x="120" y="4"/>
                  </a:lnTo>
                  <a:lnTo>
                    <a:pt x="120" y="4"/>
                  </a:lnTo>
                  <a:lnTo>
                    <a:pt x="124" y="4"/>
                  </a:lnTo>
                  <a:lnTo>
                    <a:pt x="124" y="4"/>
                  </a:lnTo>
                  <a:lnTo>
                    <a:pt x="128" y="4"/>
                  </a:lnTo>
                  <a:lnTo>
                    <a:pt x="134" y="4"/>
                  </a:lnTo>
                  <a:lnTo>
                    <a:pt x="134" y="4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8" y="2"/>
                  </a:lnTo>
                  <a:lnTo>
                    <a:pt x="138" y="2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46" y="2"/>
                  </a:lnTo>
                  <a:lnTo>
                    <a:pt x="146" y="2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50" y="2"/>
                  </a:lnTo>
                  <a:lnTo>
                    <a:pt x="150" y="2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4" y="2"/>
                  </a:lnTo>
                  <a:lnTo>
                    <a:pt x="164" y="2"/>
                  </a:lnTo>
                  <a:lnTo>
                    <a:pt x="168" y="2"/>
                  </a:lnTo>
                  <a:lnTo>
                    <a:pt x="174" y="4"/>
                  </a:lnTo>
                  <a:lnTo>
                    <a:pt x="174" y="4"/>
                  </a:lnTo>
                  <a:lnTo>
                    <a:pt x="178" y="2"/>
                  </a:lnTo>
                  <a:lnTo>
                    <a:pt x="178" y="2"/>
                  </a:lnTo>
                  <a:lnTo>
                    <a:pt x="180" y="4"/>
                  </a:lnTo>
                  <a:lnTo>
                    <a:pt x="180" y="4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86" y="2"/>
                  </a:lnTo>
                  <a:lnTo>
                    <a:pt x="186" y="2"/>
                  </a:lnTo>
                  <a:lnTo>
                    <a:pt x="188" y="4"/>
                  </a:lnTo>
                  <a:lnTo>
                    <a:pt x="188" y="4"/>
                  </a:lnTo>
                  <a:lnTo>
                    <a:pt x="190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2"/>
                  </a:lnTo>
                  <a:lnTo>
                    <a:pt x="196" y="2"/>
                  </a:lnTo>
                  <a:lnTo>
                    <a:pt x="196" y="2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4" y="4"/>
                  </a:lnTo>
                  <a:lnTo>
                    <a:pt x="204" y="4"/>
                  </a:lnTo>
                  <a:lnTo>
                    <a:pt x="210" y="2"/>
                  </a:lnTo>
                  <a:lnTo>
                    <a:pt x="210" y="2"/>
                  </a:lnTo>
                  <a:lnTo>
                    <a:pt x="212" y="2"/>
                  </a:lnTo>
                  <a:lnTo>
                    <a:pt x="212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4"/>
                  </a:lnTo>
                  <a:lnTo>
                    <a:pt x="214" y="4"/>
                  </a:lnTo>
                  <a:lnTo>
                    <a:pt x="216" y="4"/>
                  </a:lnTo>
                  <a:lnTo>
                    <a:pt x="21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24" y="4"/>
                  </a:lnTo>
                  <a:lnTo>
                    <a:pt x="224" y="4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8" y="2"/>
                  </a:lnTo>
                  <a:lnTo>
                    <a:pt x="238" y="2"/>
                  </a:lnTo>
                  <a:lnTo>
                    <a:pt x="244" y="2"/>
                  </a:lnTo>
                  <a:lnTo>
                    <a:pt x="244" y="2"/>
                  </a:lnTo>
                  <a:lnTo>
                    <a:pt x="248" y="2"/>
                  </a:lnTo>
                  <a:lnTo>
                    <a:pt x="248" y="2"/>
                  </a:lnTo>
                  <a:lnTo>
                    <a:pt x="252" y="2"/>
                  </a:lnTo>
                  <a:lnTo>
                    <a:pt x="252" y="2"/>
                  </a:lnTo>
                  <a:lnTo>
                    <a:pt x="256" y="2"/>
                  </a:lnTo>
                  <a:lnTo>
                    <a:pt x="256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60" y="2"/>
                  </a:lnTo>
                  <a:lnTo>
                    <a:pt x="260" y="2"/>
                  </a:lnTo>
                  <a:lnTo>
                    <a:pt x="262" y="2"/>
                  </a:lnTo>
                  <a:lnTo>
                    <a:pt x="262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70" y="2"/>
                  </a:lnTo>
                  <a:lnTo>
                    <a:pt x="270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8" y="2"/>
                  </a:lnTo>
                  <a:lnTo>
                    <a:pt x="278" y="2"/>
                  </a:lnTo>
                  <a:lnTo>
                    <a:pt x="280" y="2"/>
                  </a:lnTo>
                  <a:lnTo>
                    <a:pt x="280" y="2"/>
                  </a:lnTo>
                  <a:lnTo>
                    <a:pt x="280" y="4"/>
                  </a:lnTo>
                  <a:lnTo>
                    <a:pt x="280" y="4"/>
                  </a:lnTo>
                  <a:lnTo>
                    <a:pt x="282" y="2"/>
                  </a:lnTo>
                  <a:lnTo>
                    <a:pt x="282" y="2"/>
                  </a:lnTo>
                  <a:lnTo>
                    <a:pt x="288" y="2"/>
                  </a:lnTo>
                  <a:lnTo>
                    <a:pt x="288" y="2"/>
                  </a:lnTo>
                  <a:lnTo>
                    <a:pt x="290" y="2"/>
                  </a:lnTo>
                  <a:lnTo>
                    <a:pt x="290" y="2"/>
                  </a:lnTo>
                  <a:lnTo>
                    <a:pt x="296" y="2"/>
                  </a:lnTo>
                  <a:lnTo>
                    <a:pt x="296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302" y="2"/>
                  </a:lnTo>
                  <a:lnTo>
                    <a:pt x="302" y="2"/>
                  </a:lnTo>
                  <a:lnTo>
                    <a:pt x="306" y="2"/>
                  </a:lnTo>
                  <a:lnTo>
                    <a:pt x="306" y="2"/>
                  </a:lnTo>
                  <a:lnTo>
                    <a:pt x="310" y="2"/>
                  </a:lnTo>
                  <a:lnTo>
                    <a:pt x="312" y="2"/>
                  </a:lnTo>
                  <a:lnTo>
                    <a:pt x="312" y="2"/>
                  </a:lnTo>
                  <a:lnTo>
                    <a:pt x="318" y="2"/>
                  </a:lnTo>
                  <a:lnTo>
                    <a:pt x="322" y="2"/>
                  </a:lnTo>
                  <a:lnTo>
                    <a:pt x="322" y="2"/>
                  </a:lnTo>
                  <a:lnTo>
                    <a:pt x="324" y="4"/>
                  </a:lnTo>
                  <a:lnTo>
                    <a:pt x="324" y="4"/>
                  </a:lnTo>
                  <a:lnTo>
                    <a:pt x="324" y="2"/>
                  </a:lnTo>
                  <a:lnTo>
                    <a:pt x="326" y="2"/>
                  </a:lnTo>
                  <a:lnTo>
                    <a:pt x="326" y="2"/>
                  </a:lnTo>
                  <a:lnTo>
                    <a:pt x="332" y="2"/>
                  </a:lnTo>
                  <a:lnTo>
                    <a:pt x="332" y="2"/>
                  </a:lnTo>
                  <a:lnTo>
                    <a:pt x="336" y="2"/>
                  </a:lnTo>
                  <a:lnTo>
                    <a:pt x="342" y="2"/>
                  </a:lnTo>
                  <a:lnTo>
                    <a:pt x="342" y="2"/>
                  </a:lnTo>
                  <a:lnTo>
                    <a:pt x="344" y="2"/>
                  </a:lnTo>
                  <a:lnTo>
                    <a:pt x="348" y="2"/>
                  </a:lnTo>
                  <a:lnTo>
                    <a:pt x="348" y="2"/>
                  </a:lnTo>
                  <a:lnTo>
                    <a:pt x="352" y="2"/>
                  </a:lnTo>
                  <a:lnTo>
                    <a:pt x="352" y="2"/>
                  </a:lnTo>
                  <a:lnTo>
                    <a:pt x="354" y="2"/>
                  </a:lnTo>
                  <a:lnTo>
                    <a:pt x="354" y="2"/>
                  </a:lnTo>
                  <a:lnTo>
                    <a:pt x="358" y="2"/>
                  </a:lnTo>
                  <a:lnTo>
                    <a:pt x="360" y="2"/>
                  </a:lnTo>
                  <a:lnTo>
                    <a:pt x="360" y="2"/>
                  </a:lnTo>
                  <a:lnTo>
                    <a:pt x="360" y="4"/>
                  </a:lnTo>
                  <a:lnTo>
                    <a:pt x="360" y="6"/>
                  </a:lnTo>
                  <a:lnTo>
                    <a:pt x="360" y="6"/>
                  </a:lnTo>
                  <a:lnTo>
                    <a:pt x="362" y="4"/>
                  </a:lnTo>
                  <a:lnTo>
                    <a:pt x="364" y="2"/>
                  </a:lnTo>
                  <a:lnTo>
                    <a:pt x="364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4" y="4"/>
                  </a:lnTo>
                  <a:lnTo>
                    <a:pt x="374" y="4"/>
                  </a:lnTo>
                  <a:lnTo>
                    <a:pt x="376" y="2"/>
                  </a:lnTo>
                  <a:lnTo>
                    <a:pt x="376" y="2"/>
                  </a:lnTo>
                  <a:lnTo>
                    <a:pt x="378" y="4"/>
                  </a:lnTo>
                  <a:lnTo>
                    <a:pt x="378" y="4"/>
                  </a:lnTo>
                  <a:lnTo>
                    <a:pt x="384" y="4"/>
                  </a:lnTo>
                  <a:lnTo>
                    <a:pt x="384" y="4"/>
                  </a:lnTo>
                  <a:lnTo>
                    <a:pt x="386" y="4"/>
                  </a:lnTo>
                  <a:lnTo>
                    <a:pt x="386" y="4"/>
                  </a:lnTo>
                  <a:lnTo>
                    <a:pt x="390" y="4"/>
                  </a:lnTo>
                  <a:lnTo>
                    <a:pt x="390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6" y="6"/>
                  </a:lnTo>
                  <a:lnTo>
                    <a:pt x="396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402" y="4"/>
                  </a:lnTo>
                  <a:lnTo>
                    <a:pt x="402" y="4"/>
                  </a:lnTo>
                  <a:lnTo>
                    <a:pt x="406" y="6"/>
                  </a:lnTo>
                  <a:lnTo>
                    <a:pt x="406" y="6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2" y="6"/>
                  </a:lnTo>
                  <a:lnTo>
                    <a:pt x="412" y="4"/>
                  </a:lnTo>
                  <a:lnTo>
                    <a:pt x="412" y="4"/>
                  </a:lnTo>
                  <a:lnTo>
                    <a:pt x="420" y="4"/>
                  </a:lnTo>
                  <a:lnTo>
                    <a:pt x="420" y="4"/>
                  </a:lnTo>
                  <a:lnTo>
                    <a:pt x="424" y="4"/>
                  </a:lnTo>
                  <a:lnTo>
                    <a:pt x="424" y="4"/>
                  </a:lnTo>
                  <a:lnTo>
                    <a:pt x="428" y="6"/>
                  </a:lnTo>
                  <a:lnTo>
                    <a:pt x="428" y="6"/>
                  </a:lnTo>
                  <a:lnTo>
                    <a:pt x="430" y="4"/>
                  </a:lnTo>
                  <a:lnTo>
                    <a:pt x="430" y="4"/>
                  </a:lnTo>
                  <a:lnTo>
                    <a:pt x="432" y="6"/>
                  </a:lnTo>
                  <a:lnTo>
                    <a:pt x="432" y="6"/>
                  </a:lnTo>
                  <a:lnTo>
                    <a:pt x="436" y="4"/>
                  </a:lnTo>
                  <a:lnTo>
                    <a:pt x="436" y="4"/>
                  </a:lnTo>
                  <a:lnTo>
                    <a:pt x="442" y="4"/>
                  </a:lnTo>
                  <a:lnTo>
                    <a:pt x="442" y="4"/>
                  </a:lnTo>
                  <a:lnTo>
                    <a:pt x="446" y="4"/>
                  </a:lnTo>
                  <a:lnTo>
                    <a:pt x="446" y="4"/>
                  </a:lnTo>
                  <a:lnTo>
                    <a:pt x="448" y="4"/>
                  </a:lnTo>
                  <a:lnTo>
                    <a:pt x="448" y="4"/>
                  </a:lnTo>
                  <a:lnTo>
                    <a:pt x="450" y="6"/>
                  </a:lnTo>
                  <a:lnTo>
                    <a:pt x="450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8" y="6"/>
                  </a:lnTo>
                  <a:lnTo>
                    <a:pt x="458" y="6"/>
                  </a:lnTo>
                  <a:lnTo>
                    <a:pt x="458" y="8"/>
                  </a:lnTo>
                  <a:lnTo>
                    <a:pt x="458" y="8"/>
                  </a:lnTo>
                  <a:lnTo>
                    <a:pt x="460" y="6"/>
                  </a:lnTo>
                  <a:lnTo>
                    <a:pt x="460" y="6"/>
                  </a:lnTo>
                  <a:lnTo>
                    <a:pt x="464" y="8"/>
                  </a:lnTo>
                  <a:lnTo>
                    <a:pt x="464" y="8"/>
                  </a:lnTo>
                  <a:lnTo>
                    <a:pt x="468" y="6"/>
                  </a:lnTo>
                  <a:lnTo>
                    <a:pt x="468" y="6"/>
                  </a:lnTo>
                  <a:lnTo>
                    <a:pt x="472" y="6"/>
                  </a:lnTo>
                  <a:lnTo>
                    <a:pt x="472" y="6"/>
                  </a:lnTo>
                  <a:lnTo>
                    <a:pt x="476" y="6"/>
                  </a:lnTo>
                  <a:lnTo>
                    <a:pt x="476" y="6"/>
                  </a:lnTo>
                  <a:lnTo>
                    <a:pt x="478" y="6"/>
                  </a:lnTo>
                  <a:lnTo>
                    <a:pt x="478" y="6"/>
                  </a:lnTo>
                  <a:lnTo>
                    <a:pt x="482" y="6"/>
                  </a:lnTo>
                  <a:lnTo>
                    <a:pt x="482" y="6"/>
                  </a:lnTo>
                  <a:lnTo>
                    <a:pt x="484" y="6"/>
                  </a:lnTo>
                  <a:lnTo>
                    <a:pt x="484" y="6"/>
                  </a:lnTo>
                  <a:lnTo>
                    <a:pt x="490" y="4"/>
                  </a:lnTo>
                  <a:lnTo>
                    <a:pt x="490" y="4"/>
                  </a:lnTo>
                  <a:lnTo>
                    <a:pt x="490" y="6"/>
                  </a:lnTo>
                  <a:lnTo>
                    <a:pt x="490" y="6"/>
                  </a:lnTo>
                  <a:lnTo>
                    <a:pt x="494" y="6"/>
                  </a:lnTo>
                  <a:lnTo>
                    <a:pt x="494" y="6"/>
                  </a:lnTo>
                  <a:lnTo>
                    <a:pt x="498" y="6"/>
                  </a:lnTo>
                  <a:lnTo>
                    <a:pt x="498" y="6"/>
                  </a:lnTo>
                  <a:lnTo>
                    <a:pt x="506" y="6"/>
                  </a:lnTo>
                  <a:lnTo>
                    <a:pt x="516" y="6"/>
                  </a:lnTo>
                  <a:lnTo>
                    <a:pt x="516" y="6"/>
                  </a:lnTo>
                  <a:lnTo>
                    <a:pt x="518" y="6"/>
                  </a:lnTo>
                  <a:lnTo>
                    <a:pt x="518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4" y="6"/>
                  </a:lnTo>
                  <a:lnTo>
                    <a:pt x="524" y="6"/>
                  </a:lnTo>
                  <a:lnTo>
                    <a:pt x="526" y="6"/>
                  </a:lnTo>
                  <a:lnTo>
                    <a:pt x="526" y="6"/>
                  </a:lnTo>
                  <a:lnTo>
                    <a:pt x="528" y="6"/>
                  </a:lnTo>
                  <a:lnTo>
                    <a:pt x="528" y="6"/>
                  </a:lnTo>
                  <a:lnTo>
                    <a:pt x="530" y="6"/>
                  </a:lnTo>
                  <a:lnTo>
                    <a:pt x="530" y="6"/>
                  </a:lnTo>
                  <a:lnTo>
                    <a:pt x="532" y="6"/>
                  </a:lnTo>
                  <a:lnTo>
                    <a:pt x="532" y="6"/>
                  </a:lnTo>
                  <a:lnTo>
                    <a:pt x="534" y="6"/>
                  </a:lnTo>
                  <a:lnTo>
                    <a:pt x="534" y="6"/>
                  </a:lnTo>
                  <a:lnTo>
                    <a:pt x="536" y="6"/>
                  </a:lnTo>
                  <a:lnTo>
                    <a:pt x="536" y="6"/>
                  </a:lnTo>
                  <a:lnTo>
                    <a:pt x="540" y="4"/>
                  </a:lnTo>
                  <a:lnTo>
                    <a:pt x="540" y="4"/>
                  </a:lnTo>
                  <a:lnTo>
                    <a:pt x="542" y="4"/>
                  </a:lnTo>
                  <a:lnTo>
                    <a:pt x="542" y="4"/>
                  </a:lnTo>
                  <a:lnTo>
                    <a:pt x="544" y="4"/>
                  </a:lnTo>
                  <a:lnTo>
                    <a:pt x="544" y="4"/>
                  </a:lnTo>
                  <a:lnTo>
                    <a:pt x="548" y="4"/>
                  </a:lnTo>
                  <a:lnTo>
                    <a:pt x="548" y="4"/>
                  </a:lnTo>
                  <a:lnTo>
                    <a:pt x="550" y="4"/>
                  </a:lnTo>
                  <a:lnTo>
                    <a:pt x="550" y="4"/>
                  </a:lnTo>
                  <a:lnTo>
                    <a:pt x="556" y="4"/>
                  </a:lnTo>
                  <a:lnTo>
                    <a:pt x="560" y="4"/>
                  </a:lnTo>
                  <a:lnTo>
                    <a:pt x="560" y="4"/>
                  </a:lnTo>
                  <a:lnTo>
                    <a:pt x="562" y="6"/>
                  </a:lnTo>
                  <a:lnTo>
                    <a:pt x="562" y="6"/>
                  </a:lnTo>
                  <a:lnTo>
                    <a:pt x="568" y="6"/>
                  </a:lnTo>
                  <a:lnTo>
                    <a:pt x="568" y="6"/>
                  </a:lnTo>
                  <a:lnTo>
                    <a:pt x="570" y="4"/>
                  </a:lnTo>
                  <a:lnTo>
                    <a:pt x="570" y="4"/>
                  </a:lnTo>
                  <a:lnTo>
                    <a:pt x="572" y="4"/>
                  </a:lnTo>
                  <a:lnTo>
                    <a:pt x="572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8" y="6"/>
                  </a:lnTo>
                  <a:lnTo>
                    <a:pt x="578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6" y="6"/>
                  </a:lnTo>
                  <a:lnTo>
                    <a:pt x="586" y="6"/>
                  </a:lnTo>
                  <a:lnTo>
                    <a:pt x="590" y="6"/>
                  </a:lnTo>
                  <a:lnTo>
                    <a:pt x="590" y="6"/>
                  </a:lnTo>
                  <a:lnTo>
                    <a:pt x="592" y="4"/>
                  </a:lnTo>
                  <a:lnTo>
                    <a:pt x="592" y="4"/>
                  </a:lnTo>
                  <a:lnTo>
                    <a:pt x="594" y="4"/>
                  </a:lnTo>
                  <a:lnTo>
                    <a:pt x="596" y="6"/>
                  </a:lnTo>
                  <a:lnTo>
                    <a:pt x="596" y="6"/>
                  </a:lnTo>
                  <a:lnTo>
                    <a:pt x="600" y="8"/>
                  </a:lnTo>
                  <a:lnTo>
                    <a:pt x="600" y="8"/>
                  </a:lnTo>
                  <a:lnTo>
                    <a:pt x="602" y="8"/>
                  </a:lnTo>
                  <a:lnTo>
                    <a:pt x="604" y="8"/>
                  </a:lnTo>
                  <a:lnTo>
                    <a:pt x="604" y="8"/>
                  </a:lnTo>
                  <a:lnTo>
                    <a:pt x="606" y="8"/>
                  </a:lnTo>
                  <a:lnTo>
                    <a:pt x="606" y="8"/>
                  </a:lnTo>
                  <a:lnTo>
                    <a:pt x="612" y="8"/>
                  </a:lnTo>
                  <a:lnTo>
                    <a:pt x="612" y="8"/>
                  </a:lnTo>
                  <a:lnTo>
                    <a:pt x="616" y="6"/>
                  </a:lnTo>
                  <a:lnTo>
                    <a:pt x="616" y="6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20" y="10"/>
                  </a:lnTo>
                  <a:lnTo>
                    <a:pt x="620" y="10"/>
                  </a:lnTo>
                  <a:lnTo>
                    <a:pt x="628" y="8"/>
                  </a:lnTo>
                  <a:lnTo>
                    <a:pt x="628" y="8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634" y="8"/>
                  </a:lnTo>
                  <a:lnTo>
                    <a:pt x="634" y="8"/>
                  </a:lnTo>
                  <a:lnTo>
                    <a:pt x="636" y="6"/>
                  </a:lnTo>
                  <a:lnTo>
                    <a:pt x="636" y="6"/>
                  </a:lnTo>
                  <a:lnTo>
                    <a:pt x="644" y="6"/>
                  </a:lnTo>
                  <a:lnTo>
                    <a:pt x="644" y="6"/>
                  </a:lnTo>
                  <a:lnTo>
                    <a:pt x="646" y="6"/>
                  </a:lnTo>
                  <a:lnTo>
                    <a:pt x="646" y="6"/>
                  </a:lnTo>
                  <a:lnTo>
                    <a:pt x="650" y="4"/>
                  </a:lnTo>
                  <a:lnTo>
                    <a:pt x="650" y="4"/>
                  </a:lnTo>
                  <a:lnTo>
                    <a:pt x="652" y="6"/>
                  </a:lnTo>
                  <a:lnTo>
                    <a:pt x="652" y="6"/>
                  </a:lnTo>
                  <a:lnTo>
                    <a:pt x="658" y="6"/>
                  </a:lnTo>
                  <a:lnTo>
                    <a:pt x="658" y="6"/>
                  </a:lnTo>
                  <a:lnTo>
                    <a:pt x="660" y="6"/>
                  </a:lnTo>
                  <a:lnTo>
                    <a:pt x="660" y="6"/>
                  </a:lnTo>
                  <a:lnTo>
                    <a:pt x="664" y="4"/>
                  </a:lnTo>
                  <a:lnTo>
                    <a:pt x="664" y="4"/>
                  </a:lnTo>
                  <a:lnTo>
                    <a:pt x="664" y="6"/>
                  </a:lnTo>
                  <a:lnTo>
                    <a:pt x="664" y="6"/>
                  </a:lnTo>
                  <a:lnTo>
                    <a:pt x="668" y="6"/>
                  </a:lnTo>
                  <a:lnTo>
                    <a:pt x="668" y="6"/>
                  </a:lnTo>
                  <a:lnTo>
                    <a:pt x="670" y="6"/>
                  </a:lnTo>
                  <a:lnTo>
                    <a:pt x="670" y="6"/>
                  </a:lnTo>
                  <a:lnTo>
                    <a:pt x="674" y="6"/>
                  </a:lnTo>
                  <a:lnTo>
                    <a:pt x="674" y="6"/>
                  </a:lnTo>
                  <a:lnTo>
                    <a:pt x="676" y="6"/>
                  </a:lnTo>
                  <a:lnTo>
                    <a:pt x="678" y="6"/>
                  </a:lnTo>
                  <a:lnTo>
                    <a:pt x="678" y="6"/>
                  </a:lnTo>
                  <a:lnTo>
                    <a:pt x="682" y="4"/>
                  </a:lnTo>
                  <a:lnTo>
                    <a:pt x="682" y="4"/>
                  </a:lnTo>
                  <a:lnTo>
                    <a:pt x="684" y="4"/>
                  </a:lnTo>
                  <a:lnTo>
                    <a:pt x="684" y="4"/>
                  </a:lnTo>
                  <a:lnTo>
                    <a:pt x="686" y="4"/>
                  </a:lnTo>
                  <a:lnTo>
                    <a:pt x="686" y="4"/>
                  </a:lnTo>
                  <a:lnTo>
                    <a:pt x="688" y="4"/>
                  </a:lnTo>
                  <a:lnTo>
                    <a:pt x="688" y="4"/>
                  </a:lnTo>
                  <a:lnTo>
                    <a:pt x="690" y="6"/>
                  </a:lnTo>
                  <a:lnTo>
                    <a:pt x="690" y="6"/>
                  </a:lnTo>
                  <a:lnTo>
                    <a:pt x="692" y="6"/>
                  </a:lnTo>
                  <a:lnTo>
                    <a:pt x="692" y="6"/>
                  </a:lnTo>
                  <a:lnTo>
                    <a:pt x="696" y="6"/>
                  </a:lnTo>
                  <a:lnTo>
                    <a:pt x="696" y="6"/>
                  </a:lnTo>
                  <a:lnTo>
                    <a:pt x="700" y="6"/>
                  </a:lnTo>
                  <a:lnTo>
                    <a:pt x="700" y="6"/>
                  </a:lnTo>
                  <a:lnTo>
                    <a:pt x="706" y="6"/>
                  </a:lnTo>
                  <a:lnTo>
                    <a:pt x="706" y="6"/>
                  </a:lnTo>
                  <a:lnTo>
                    <a:pt x="706" y="8"/>
                  </a:lnTo>
                  <a:lnTo>
                    <a:pt x="706" y="8"/>
                  </a:lnTo>
                  <a:lnTo>
                    <a:pt x="708" y="10"/>
                  </a:lnTo>
                  <a:lnTo>
                    <a:pt x="708" y="10"/>
                  </a:lnTo>
                  <a:lnTo>
                    <a:pt x="712" y="10"/>
                  </a:lnTo>
                  <a:lnTo>
                    <a:pt x="712" y="10"/>
                  </a:lnTo>
                  <a:lnTo>
                    <a:pt x="716" y="8"/>
                  </a:lnTo>
                  <a:lnTo>
                    <a:pt x="716" y="8"/>
                  </a:lnTo>
                  <a:lnTo>
                    <a:pt x="722" y="8"/>
                  </a:lnTo>
                  <a:lnTo>
                    <a:pt x="722" y="8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34" y="4"/>
                  </a:lnTo>
                  <a:lnTo>
                    <a:pt x="734" y="4"/>
                  </a:lnTo>
                  <a:lnTo>
                    <a:pt x="746" y="4"/>
                  </a:lnTo>
                  <a:lnTo>
                    <a:pt x="746" y="4"/>
                  </a:lnTo>
                  <a:lnTo>
                    <a:pt x="746" y="6"/>
                  </a:lnTo>
                  <a:lnTo>
                    <a:pt x="746" y="6"/>
                  </a:lnTo>
                  <a:lnTo>
                    <a:pt x="750" y="6"/>
                  </a:lnTo>
                  <a:lnTo>
                    <a:pt x="754" y="6"/>
                  </a:lnTo>
                  <a:lnTo>
                    <a:pt x="754" y="6"/>
                  </a:lnTo>
                  <a:lnTo>
                    <a:pt x="764" y="6"/>
                  </a:lnTo>
                  <a:lnTo>
                    <a:pt x="764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70" y="6"/>
                  </a:lnTo>
                  <a:lnTo>
                    <a:pt x="770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8" y="8"/>
                  </a:lnTo>
                  <a:lnTo>
                    <a:pt x="778" y="8"/>
                  </a:lnTo>
                  <a:lnTo>
                    <a:pt x="780" y="8"/>
                  </a:lnTo>
                  <a:lnTo>
                    <a:pt x="780" y="8"/>
                  </a:lnTo>
                  <a:lnTo>
                    <a:pt x="780" y="6"/>
                  </a:lnTo>
                  <a:lnTo>
                    <a:pt x="780" y="6"/>
                  </a:lnTo>
                  <a:lnTo>
                    <a:pt x="784" y="6"/>
                  </a:lnTo>
                  <a:lnTo>
                    <a:pt x="786" y="6"/>
                  </a:lnTo>
                  <a:lnTo>
                    <a:pt x="786" y="6"/>
                  </a:lnTo>
                  <a:lnTo>
                    <a:pt x="788" y="8"/>
                  </a:lnTo>
                  <a:lnTo>
                    <a:pt x="788" y="8"/>
                  </a:lnTo>
                  <a:lnTo>
                    <a:pt x="790" y="8"/>
                  </a:lnTo>
                  <a:lnTo>
                    <a:pt x="790" y="8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8" y="6"/>
                  </a:lnTo>
                  <a:lnTo>
                    <a:pt x="798" y="6"/>
                  </a:lnTo>
                  <a:lnTo>
                    <a:pt x="800" y="6"/>
                  </a:lnTo>
                  <a:lnTo>
                    <a:pt x="800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8" y="6"/>
                  </a:lnTo>
                  <a:lnTo>
                    <a:pt x="808" y="6"/>
                  </a:lnTo>
                  <a:lnTo>
                    <a:pt x="810" y="6"/>
                  </a:lnTo>
                  <a:lnTo>
                    <a:pt x="810" y="6"/>
                  </a:lnTo>
                  <a:lnTo>
                    <a:pt x="812" y="4"/>
                  </a:lnTo>
                  <a:lnTo>
                    <a:pt x="812" y="4"/>
                  </a:lnTo>
                  <a:lnTo>
                    <a:pt x="816" y="4"/>
                  </a:lnTo>
                  <a:lnTo>
                    <a:pt x="816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20" y="4"/>
                  </a:lnTo>
                  <a:lnTo>
                    <a:pt x="820" y="4"/>
                  </a:lnTo>
                  <a:lnTo>
                    <a:pt x="822" y="4"/>
                  </a:lnTo>
                  <a:lnTo>
                    <a:pt x="822" y="4"/>
                  </a:lnTo>
                  <a:lnTo>
                    <a:pt x="826" y="4"/>
                  </a:lnTo>
                  <a:lnTo>
                    <a:pt x="826" y="4"/>
                  </a:lnTo>
                  <a:lnTo>
                    <a:pt x="832" y="4"/>
                  </a:lnTo>
                  <a:lnTo>
                    <a:pt x="832" y="4"/>
                  </a:lnTo>
                  <a:lnTo>
                    <a:pt x="834" y="4"/>
                  </a:lnTo>
                  <a:lnTo>
                    <a:pt x="834" y="4"/>
                  </a:lnTo>
                  <a:lnTo>
                    <a:pt x="838" y="4"/>
                  </a:lnTo>
                  <a:lnTo>
                    <a:pt x="838" y="4"/>
                  </a:lnTo>
                  <a:lnTo>
                    <a:pt x="840" y="4"/>
                  </a:lnTo>
                  <a:lnTo>
                    <a:pt x="840" y="4"/>
                  </a:lnTo>
                  <a:lnTo>
                    <a:pt x="848" y="4"/>
                  </a:lnTo>
                  <a:lnTo>
                    <a:pt x="848" y="4"/>
                  </a:lnTo>
                  <a:lnTo>
                    <a:pt x="850" y="6"/>
                  </a:lnTo>
                  <a:lnTo>
                    <a:pt x="850" y="6"/>
                  </a:lnTo>
                  <a:lnTo>
                    <a:pt x="852" y="6"/>
                  </a:lnTo>
                  <a:lnTo>
                    <a:pt x="852" y="6"/>
                  </a:lnTo>
                  <a:lnTo>
                    <a:pt x="854" y="6"/>
                  </a:lnTo>
                  <a:lnTo>
                    <a:pt x="854" y="6"/>
                  </a:lnTo>
                  <a:lnTo>
                    <a:pt x="856" y="6"/>
                  </a:lnTo>
                  <a:lnTo>
                    <a:pt x="856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4" y="4"/>
                  </a:lnTo>
                  <a:lnTo>
                    <a:pt x="864" y="4"/>
                  </a:lnTo>
                  <a:lnTo>
                    <a:pt x="868" y="4"/>
                  </a:lnTo>
                  <a:lnTo>
                    <a:pt x="868" y="4"/>
                  </a:lnTo>
                  <a:lnTo>
                    <a:pt x="874" y="4"/>
                  </a:lnTo>
                  <a:lnTo>
                    <a:pt x="880" y="4"/>
                  </a:lnTo>
                  <a:lnTo>
                    <a:pt x="880" y="4"/>
                  </a:lnTo>
                  <a:lnTo>
                    <a:pt x="888" y="4"/>
                  </a:lnTo>
                  <a:lnTo>
                    <a:pt x="888" y="4"/>
                  </a:lnTo>
                  <a:lnTo>
                    <a:pt x="894" y="4"/>
                  </a:lnTo>
                  <a:lnTo>
                    <a:pt x="894" y="4"/>
                  </a:lnTo>
                  <a:lnTo>
                    <a:pt x="896" y="4"/>
                  </a:lnTo>
                  <a:lnTo>
                    <a:pt x="896" y="4"/>
                  </a:lnTo>
                  <a:lnTo>
                    <a:pt x="912" y="4"/>
                  </a:lnTo>
                  <a:lnTo>
                    <a:pt x="912" y="4"/>
                  </a:lnTo>
                  <a:lnTo>
                    <a:pt x="914" y="6"/>
                  </a:lnTo>
                  <a:lnTo>
                    <a:pt x="914" y="6"/>
                  </a:lnTo>
                  <a:lnTo>
                    <a:pt x="928" y="6"/>
                  </a:lnTo>
                  <a:lnTo>
                    <a:pt x="928" y="6"/>
                  </a:lnTo>
                  <a:lnTo>
                    <a:pt x="930" y="6"/>
                  </a:lnTo>
                  <a:lnTo>
                    <a:pt x="930" y="6"/>
                  </a:lnTo>
                  <a:lnTo>
                    <a:pt x="932" y="4"/>
                  </a:lnTo>
                  <a:lnTo>
                    <a:pt x="932" y="4"/>
                  </a:lnTo>
                  <a:lnTo>
                    <a:pt x="936" y="6"/>
                  </a:lnTo>
                  <a:lnTo>
                    <a:pt x="936" y="6"/>
                  </a:lnTo>
                  <a:lnTo>
                    <a:pt x="942" y="4"/>
                  </a:lnTo>
                  <a:lnTo>
                    <a:pt x="942" y="4"/>
                  </a:lnTo>
                  <a:lnTo>
                    <a:pt x="948" y="4"/>
                  </a:lnTo>
                  <a:lnTo>
                    <a:pt x="948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2" y="4"/>
                  </a:lnTo>
                  <a:lnTo>
                    <a:pt x="952" y="4"/>
                  </a:lnTo>
                  <a:lnTo>
                    <a:pt x="954" y="4"/>
                  </a:lnTo>
                  <a:lnTo>
                    <a:pt x="954" y="4"/>
                  </a:lnTo>
                  <a:lnTo>
                    <a:pt x="956" y="4"/>
                  </a:lnTo>
                  <a:lnTo>
                    <a:pt x="960" y="4"/>
                  </a:lnTo>
                  <a:lnTo>
                    <a:pt x="960" y="4"/>
                  </a:lnTo>
                  <a:lnTo>
                    <a:pt x="962" y="4"/>
                  </a:lnTo>
                  <a:lnTo>
                    <a:pt x="962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2"/>
                  </a:lnTo>
                  <a:lnTo>
                    <a:pt x="968" y="2"/>
                  </a:lnTo>
                  <a:lnTo>
                    <a:pt x="980" y="6"/>
                  </a:lnTo>
                  <a:lnTo>
                    <a:pt x="980" y="6"/>
                  </a:lnTo>
                  <a:lnTo>
                    <a:pt x="984" y="6"/>
                  </a:lnTo>
                  <a:lnTo>
                    <a:pt x="988" y="6"/>
                  </a:lnTo>
                  <a:lnTo>
                    <a:pt x="988" y="6"/>
                  </a:lnTo>
                  <a:lnTo>
                    <a:pt x="990" y="4"/>
                  </a:lnTo>
                  <a:lnTo>
                    <a:pt x="990" y="4"/>
                  </a:lnTo>
                  <a:lnTo>
                    <a:pt x="994" y="4"/>
                  </a:lnTo>
                  <a:lnTo>
                    <a:pt x="994" y="4"/>
                  </a:lnTo>
                  <a:lnTo>
                    <a:pt x="996" y="4"/>
                  </a:lnTo>
                  <a:lnTo>
                    <a:pt x="996" y="4"/>
                  </a:lnTo>
                  <a:lnTo>
                    <a:pt x="998" y="6"/>
                  </a:lnTo>
                  <a:lnTo>
                    <a:pt x="998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4" y="4"/>
                  </a:lnTo>
                  <a:lnTo>
                    <a:pt x="1004" y="4"/>
                  </a:lnTo>
                  <a:lnTo>
                    <a:pt x="1008" y="4"/>
                  </a:lnTo>
                  <a:lnTo>
                    <a:pt x="1008" y="4"/>
                  </a:lnTo>
                  <a:lnTo>
                    <a:pt x="1010" y="4"/>
                  </a:lnTo>
                  <a:lnTo>
                    <a:pt x="1010" y="4"/>
                  </a:lnTo>
                  <a:lnTo>
                    <a:pt x="1014" y="2"/>
                  </a:lnTo>
                  <a:lnTo>
                    <a:pt x="1014" y="2"/>
                  </a:lnTo>
                  <a:lnTo>
                    <a:pt x="1018" y="2"/>
                  </a:lnTo>
                  <a:lnTo>
                    <a:pt x="1018" y="2"/>
                  </a:lnTo>
                  <a:lnTo>
                    <a:pt x="1020" y="2"/>
                  </a:lnTo>
                  <a:lnTo>
                    <a:pt x="1024" y="4"/>
                  </a:lnTo>
                  <a:lnTo>
                    <a:pt x="1024" y="4"/>
                  </a:lnTo>
                  <a:lnTo>
                    <a:pt x="1026" y="2"/>
                  </a:lnTo>
                  <a:lnTo>
                    <a:pt x="1026" y="2"/>
                  </a:lnTo>
                  <a:lnTo>
                    <a:pt x="1030" y="4"/>
                  </a:lnTo>
                  <a:lnTo>
                    <a:pt x="1030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4" y="6"/>
                  </a:lnTo>
                  <a:lnTo>
                    <a:pt x="1034" y="6"/>
                  </a:lnTo>
                  <a:lnTo>
                    <a:pt x="1036" y="6"/>
                  </a:lnTo>
                  <a:lnTo>
                    <a:pt x="1036" y="6"/>
                  </a:lnTo>
                  <a:lnTo>
                    <a:pt x="1038" y="6"/>
                  </a:lnTo>
                  <a:lnTo>
                    <a:pt x="1038" y="6"/>
                  </a:lnTo>
                  <a:lnTo>
                    <a:pt x="1038" y="4"/>
                  </a:lnTo>
                  <a:lnTo>
                    <a:pt x="1038" y="4"/>
                  </a:lnTo>
                  <a:lnTo>
                    <a:pt x="1042" y="4"/>
                  </a:lnTo>
                  <a:lnTo>
                    <a:pt x="1042" y="4"/>
                  </a:lnTo>
                  <a:lnTo>
                    <a:pt x="1046" y="2"/>
                  </a:lnTo>
                  <a:lnTo>
                    <a:pt x="1046" y="2"/>
                  </a:lnTo>
                  <a:lnTo>
                    <a:pt x="1058" y="6"/>
                  </a:lnTo>
                  <a:lnTo>
                    <a:pt x="1058" y="6"/>
                  </a:lnTo>
                  <a:lnTo>
                    <a:pt x="1060" y="4"/>
                  </a:lnTo>
                  <a:lnTo>
                    <a:pt x="1060" y="4"/>
                  </a:lnTo>
                  <a:lnTo>
                    <a:pt x="1066" y="4"/>
                  </a:lnTo>
                  <a:lnTo>
                    <a:pt x="1066" y="4"/>
                  </a:lnTo>
                  <a:lnTo>
                    <a:pt x="1068" y="6"/>
                  </a:lnTo>
                  <a:lnTo>
                    <a:pt x="1068" y="6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6" y="4"/>
                  </a:lnTo>
                  <a:lnTo>
                    <a:pt x="1080" y="6"/>
                  </a:lnTo>
                  <a:lnTo>
                    <a:pt x="1080" y="6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8" y="4"/>
                  </a:lnTo>
                  <a:lnTo>
                    <a:pt x="1088" y="4"/>
                  </a:lnTo>
                  <a:lnTo>
                    <a:pt x="1092" y="2"/>
                  </a:lnTo>
                  <a:lnTo>
                    <a:pt x="1092" y="2"/>
                  </a:lnTo>
                  <a:lnTo>
                    <a:pt x="1098" y="2"/>
                  </a:lnTo>
                  <a:lnTo>
                    <a:pt x="1098" y="2"/>
                  </a:lnTo>
                  <a:lnTo>
                    <a:pt x="1102" y="2"/>
                  </a:lnTo>
                  <a:lnTo>
                    <a:pt x="1102" y="2"/>
                  </a:lnTo>
                  <a:lnTo>
                    <a:pt x="1104" y="2"/>
                  </a:lnTo>
                  <a:lnTo>
                    <a:pt x="1104" y="2"/>
                  </a:lnTo>
                  <a:lnTo>
                    <a:pt x="1108" y="2"/>
                  </a:lnTo>
                  <a:lnTo>
                    <a:pt x="1108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8" y="0"/>
                  </a:lnTo>
                  <a:lnTo>
                    <a:pt x="1118" y="0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30" y="0"/>
                  </a:lnTo>
                  <a:lnTo>
                    <a:pt x="1130" y="0"/>
                  </a:lnTo>
                  <a:lnTo>
                    <a:pt x="1136" y="0"/>
                  </a:lnTo>
                  <a:lnTo>
                    <a:pt x="1136" y="0"/>
                  </a:lnTo>
                  <a:lnTo>
                    <a:pt x="1140" y="0"/>
                  </a:lnTo>
                  <a:lnTo>
                    <a:pt x="1140" y="0"/>
                  </a:lnTo>
                  <a:lnTo>
                    <a:pt x="1146" y="0"/>
                  </a:lnTo>
                  <a:lnTo>
                    <a:pt x="1146" y="0"/>
                  </a:lnTo>
                  <a:lnTo>
                    <a:pt x="1152" y="0"/>
                  </a:lnTo>
                  <a:lnTo>
                    <a:pt x="1152" y="0"/>
                  </a:lnTo>
                  <a:lnTo>
                    <a:pt x="1156" y="0"/>
                  </a:lnTo>
                  <a:lnTo>
                    <a:pt x="1156" y="0"/>
                  </a:lnTo>
                  <a:lnTo>
                    <a:pt x="1158" y="0"/>
                  </a:lnTo>
                  <a:lnTo>
                    <a:pt x="1158" y="0"/>
                  </a:lnTo>
                  <a:lnTo>
                    <a:pt x="1162" y="0"/>
                  </a:lnTo>
                  <a:lnTo>
                    <a:pt x="1162" y="0"/>
                  </a:lnTo>
                  <a:lnTo>
                    <a:pt x="1166" y="0"/>
                  </a:lnTo>
                  <a:lnTo>
                    <a:pt x="1166" y="0"/>
                  </a:lnTo>
                  <a:lnTo>
                    <a:pt x="1172" y="0"/>
                  </a:lnTo>
                  <a:lnTo>
                    <a:pt x="1172" y="0"/>
                  </a:lnTo>
                  <a:lnTo>
                    <a:pt x="1174" y="0"/>
                  </a:lnTo>
                  <a:lnTo>
                    <a:pt x="1174" y="0"/>
                  </a:lnTo>
                  <a:lnTo>
                    <a:pt x="1178" y="2"/>
                  </a:lnTo>
                  <a:lnTo>
                    <a:pt x="1178" y="2"/>
                  </a:lnTo>
                  <a:lnTo>
                    <a:pt x="1186" y="2"/>
                  </a:lnTo>
                  <a:lnTo>
                    <a:pt x="1186" y="2"/>
                  </a:lnTo>
                  <a:lnTo>
                    <a:pt x="1190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8" y="2"/>
                  </a:lnTo>
                  <a:lnTo>
                    <a:pt x="1198" y="2"/>
                  </a:lnTo>
                  <a:lnTo>
                    <a:pt x="1200" y="0"/>
                  </a:lnTo>
                  <a:lnTo>
                    <a:pt x="1200" y="0"/>
                  </a:lnTo>
                  <a:lnTo>
                    <a:pt x="1206" y="2"/>
                  </a:lnTo>
                  <a:lnTo>
                    <a:pt x="1206" y="2"/>
                  </a:lnTo>
                  <a:lnTo>
                    <a:pt x="1208" y="2"/>
                  </a:lnTo>
                  <a:lnTo>
                    <a:pt x="1208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2" y="2"/>
                  </a:lnTo>
                  <a:lnTo>
                    <a:pt x="1212" y="2"/>
                  </a:lnTo>
                  <a:lnTo>
                    <a:pt x="1218" y="2"/>
                  </a:lnTo>
                  <a:lnTo>
                    <a:pt x="1218" y="2"/>
                  </a:lnTo>
                  <a:lnTo>
                    <a:pt x="1220" y="0"/>
                  </a:lnTo>
                  <a:lnTo>
                    <a:pt x="1220" y="0"/>
                  </a:lnTo>
                  <a:lnTo>
                    <a:pt x="1222" y="0"/>
                  </a:lnTo>
                  <a:lnTo>
                    <a:pt x="1222" y="0"/>
                  </a:lnTo>
                  <a:lnTo>
                    <a:pt x="1224" y="2"/>
                  </a:lnTo>
                  <a:lnTo>
                    <a:pt x="1224" y="2"/>
                  </a:lnTo>
                  <a:lnTo>
                    <a:pt x="1232" y="2"/>
                  </a:lnTo>
                  <a:lnTo>
                    <a:pt x="1232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6" y="2"/>
                  </a:lnTo>
                  <a:lnTo>
                    <a:pt x="1236" y="2"/>
                  </a:lnTo>
                  <a:lnTo>
                    <a:pt x="1240" y="2"/>
                  </a:lnTo>
                  <a:lnTo>
                    <a:pt x="1240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8" y="2"/>
                  </a:lnTo>
                  <a:lnTo>
                    <a:pt x="1248" y="2"/>
                  </a:lnTo>
                  <a:lnTo>
                    <a:pt x="1252" y="4"/>
                  </a:lnTo>
                  <a:lnTo>
                    <a:pt x="1252" y="4"/>
                  </a:lnTo>
                  <a:lnTo>
                    <a:pt x="1254" y="2"/>
                  </a:lnTo>
                  <a:lnTo>
                    <a:pt x="1254" y="2"/>
                  </a:lnTo>
                  <a:lnTo>
                    <a:pt x="1256" y="4"/>
                  </a:lnTo>
                  <a:lnTo>
                    <a:pt x="1256" y="4"/>
                  </a:lnTo>
                  <a:lnTo>
                    <a:pt x="1260" y="4"/>
                  </a:lnTo>
                  <a:lnTo>
                    <a:pt x="1260" y="4"/>
                  </a:lnTo>
                  <a:lnTo>
                    <a:pt x="1260" y="2"/>
                  </a:lnTo>
                  <a:lnTo>
                    <a:pt x="1260" y="2"/>
                  </a:lnTo>
                  <a:lnTo>
                    <a:pt x="1262" y="4"/>
                  </a:lnTo>
                  <a:lnTo>
                    <a:pt x="1262" y="4"/>
                  </a:lnTo>
                  <a:lnTo>
                    <a:pt x="1266" y="2"/>
                  </a:lnTo>
                  <a:lnTo>
                    <a:pt x="1266" y="2"/>
                  </a:lnTo>
                  <a:lnTo>
                    <a:pt x="1268" y="6"/>
                  </a:lnTo>
                  <a:lnTo>
                    <a:pt x="1268" y="6"/>
                  </a:lnTo>
                  <a:lnTo>
                    <a:pt x="1276" y="6"/>
                  </a:lnTo>
                  <a:lnTo>
                    <a:pt x="1276" y="6"/>
                  </a:lnTo>
                  <a:lnTo>
                    <a:pt x="1280" y="6"/>
                  </a:lnTo>
                  <a:lnTo>
                    <a:pt x="1282" y="4"/>
                  </a:lnTo>
                  <a:lnTo>
                    <a:pt x="1282" y="4"/>
                  </a:lnTo>
                  <a:lnTo>
                    <a:pt x="1286" y="4"/>
                  </a:lnTo>
                  <a:lnTo>
                    <a:pt x="1286" y="4"/>
                  </a:lnTo>
                  <a:lnTo>
                    <a:pt x="1288" y="4"/>
                  </a:lnTo>
                  <a:lnTo>
                    <a:pt x="1288" y="4"/>
                  </a:lnTo>
                  <a:lnTo>
                    <a:pt x="1294" y="4"/>
                  </a:lnTo>
                  <a:lnTo>
                    <a:pt x="1294" y="4"/>
                  </a:lnTo>
                  <a:lnTo>
                    <a:pt x="1300" y="2"/>
                  </a:lnTo>
                  <a:lnTo>
                    <a:pt x="1300" y="2"/>
                  </a:lnTo>
                  <a:lnTo>
                    <a:pt x="1302" y="4"/>
                  </a:lnTo>
                  <a:lnTo>
                    <a:pt x="1302" y="4"/>
                  </a:lnTo>
                  <a:lnTo>
                    <a:pt x="1304" y="4"/>
                  </a:lnTo>
                  <a:lnTo>
                    <a:pt x="1304" y="4"/>
                  </a:lnTo>
                  <a:lnTo>
                    <a:pt x="1314" y="2"/>
                  </a:lnTo>
                  <a:lnTo>
                    <a:pt x="1314" y="2"/>
                  </a:lnTo>
                  <a:lnTo>
                    <a:pt x="1318" y="4"/>
                  </a:lnTo>
                  <a:lnTo>
                    <a:pt x="1322" y="2"/>
                  </a:lnTo>
                  <a:lnTo>
                    <a:pt x="1322" y="2"/>
                  </a:lnTo>
                  <a:lnTo>
                    <a:pt x="1324" y="4"/>
                  </a:lnTo>
                  <a:lnTo>
                    <a:pt x="1324" y="4"/>
                  </a:lnTo>
                  <a:lnTo>
                    <a:pt x="1326" y="4"/>
                  </a:lnTo>
                  <a:lnTo>
                    <a:pt x="1326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2" y="4"/>
                  </a:lnTo>
                  <a:lnTo>
                    <a:pt x="1332" y="4"/>
                  </a:lnTo>
                  <a:lnTo>
                    <a:pt x="1336" y="4"/>
                  </a:lnTo>
                  <a:lnTo>
                    <a:pt x="1336" y="4"/>
                  </a:lnTo>
                  <a:lnTo>
                    <a:pt x="1340" y="4"/>
                  </a:lnTo>
                  <a:lnTo>
                    <a:pt x="1344" y="4"/>
                  </a:lnTo>
                  <a:lnTo>
                    <a:pt x="1344" y="4"/>
                  </a:lnTo>
                  <a:lnTo>
                    <a:pt x="1346" y="4"/>
                  </a:lnTo>
                  <a:lnTo>
                    <a:pt x="1346" y="4"/>
                  </a:lnTo>
                  <a:lnTo>
                    <a:pt x="1348" y="4"/>
                  </a:lnTo>
                  <a:lnTo>
                    <a:pt x="1348" y="4"/>
                  </a:lnTo>
                  <a:lnTo>
                    <a:pt x="1352" y="4"/>
                  </a:lnTo>
                  <a:lnTo>
                    <a:pt x="1352" y="4"/>
                  </a:lnTo>
                  <a:lnTo>
                    <a:pt x="1356" y="4"/>
                  </a:lnTo>
                  <a:lnTo>
                    <a:pt x="1356" y="4"/>
                  </a:lnTo>
                  <a:lnTo>
                    <a:pt x="1360" y="4"/>
                  </a:lnTo>
                  <a:lnTo>
                    <a:pt x="1360" y="4"/>
                  </a:lnTo>
                  <a:lnTo>
                    <a:pt x="1362" y="4"/>
                  </a:lnTo>
                  <a:lnTo>
                    <a:pt x="1362" y="4"/>
                  </a:lnTo>
                  <a:lnTo>
                    <a:pt x="1366" y="6"/>
                  </a:lnTo>
                  <a:lnTo>
                    <a:pt x="1366" y="6"/>
                  </a:lnTo>
                  <a:lnTo>
                    <a:pt x="1366" y="8"/>
                  </a:lnTo>
                  <a:lnTo>
                    <a:pt x="1366" y="8"/>
                  </a:lnTo>
                  <a:lnTo>
                    <a:pt x="1368" y="8"/>
                  </a:lnTo>
                  <a:lnTo>
                    <a:pt x="1370" y="8"/>
                  </a:lnTo>
                  <a:lnTo>
                    <a:pt x="1370" y="8"/>
                  </a:lnTo>
                  <a:lnTo>
                    <a:pt x="1374" y="6"/>
                  </a:lnTo>
                  <a:lnTo>
                    <a:pt x="1374" y="6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6" y="4"/>
                  </a:lnTo>
                  <a:lnTo>
                    <a:pt x="1376" y="4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8" y="4"/>
                  </a:lnTo>
                  <a:lnTo>
                    <a:pt x="1378" y="4"/>
                  </a:lnTo>
                  <a:lnTo>
                    <a:pt x="1378" y="6"/>
                  </a:lnTo>
                  <a:lnTo>
                    <a:pt x="1378" y="6"/>
                  </a:lnTo>
                  <a:lnTo>
                    <a:pt x="1384" y="4"/>
                  </a:lnTo>
                  <a:lnTo>
                    <a:pt x="1384" y="4"/>
                  </a:lnTo>
                  <a:lnTo>
                    <a:pt x="1386" y="6"/>
                  </a:lnTo>
                  <a:lnTo>
                    <a:pt x="1386" y="6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90" y="6"/>
                  </a:lnTo>
                  <a:lnTo>
                    <a:pt x="1390" y="6"/>
                  </a:lnTo>
                  <a:lnTo>
                    <a:pt x="1394" y="6"/>
                  </a:lnTo>
                  <a:lnTo>
                    <a:pt x="1394" y="6"/>
                  </a:lnTo>
                  <a:lnTo>
                    <a:pt x="1396" y="6"/>
                  </a:lnTo>
                  <a:lnTo>
                    <a:pt x="1396" y="6"/>
                  </a:lnTo>
                  <a:lnTo>
                    <a:pt x="1398" y="6"/>
                  </a:lnTo>
                  <a:lnTo>
                    <a:pt x="1398" y="6"/>
                  </a:lnTo>
                  <a:lnTo>
                    <a:pt x="1400" y="4"/>
                  </a:lnTo>
                  <a:lnTo>
                    <a:pt x="1400" y="4"/>
                  </a:lnTo>
                  <a:lnTo>
                    <a:pt x="1402" y="6"/>
                  </a:lnTo>
                  <a:lnTo>
                    <a:pt x="1402" y="6"/>
                  </a:lnTo>
                  <a:lnTo>
                    <a:pt x="1402" y="4"/>
                  </a:lnTo>
                  <a:lnTo>
                    <a:pt x="1402" y="4"/>
                  </a:lnTo>
                  <a:lnTo>
                    <a:pt x="1404" y="4"/>
                  </a:lnTo>
                  <a:lnTo>
                    <a:pt x="1404" y="4"/>
                  </a:lnTo>
                  <a:lnTo>
                    <a:pt x="1404" y="6"/>
                  </a:lnTo>
                  <a:lnTo>
                    <a:pt x="1404" y="6"/>
                  </a:lnTo>
                  <a:lnTo>
                    <a:pt x="1406" y="4"/>
                  </a:lnTo>
                  <a:lnTo>
                    <a:pt x="1406" y="4"/>
                  </a:lnTo>
                  <a:lnTo>
                    <a:pt x="1412" y="6"/>
                  </a:lnTo>
                  <a:lnTo>
                    <a:pt x="1412" y="6"/>
                  </a:lnTo>
                  <a:lnTo>
                    <a:pt x="1414" y="6"/>
                  </a:lnTo>
                  <a:lnTo>
                    <a:pt x="1414" y="6"/>
                  </a:lnTo>
                  <a:lnTo>
                    <a:pt x="1416" y="6"/>
                  </a:lnTo>
                  <a:lnTo>
                    <a:pt x="1416" y="6"/>
                  </a:lnTo>
                  <a:lnTo>
                    <a:pt x="1420" y="4"/>
                  </a:lnTo>
                  <a:lnTo>
                    <a:pt x="1420" y="4"/>
                  </a:lnTo>
                  <a:lnTo>
                    <a:pt x="1428" y="4"/>
                  </a:lnTo>
                  <a:lnTo>
                    <a:pt x="1428" y="4"/>
                  </a:lnTo>
                  <a:lnTo>
                    <a:pt x="1432" y="4"/>
                  </a:lnTo>
                  <a:lnTo>
                    <a:pt x="1432" y="4"/>
                  </a:lnTo>
                  <a:lnTo>
                    <a:pt x="1434" y="6"/>
                  </a:lnTo>
                  <a:lnTo>
                    <a:pt x="1434" y="6"/>
                  </a:lnTo>
                  <a:lnTo>
                    <a:pt x="1436" y="6"/>
                  </a:lnTo>
                  <a:lnTo>
                    <a:pt x="1436" y="6"/>
                  </a:lnTo>
                  <a:lnTo>
                    <a:pt x="1438" y="6"/>
                  </a:lnTo>
                  <a:lnTo>
                    <a:pt x="1438" y="6"/>
                  </a:lnTo>
                  <a:lnTo>
                    <a:pt x="1440" y="6"/>
                  </a:lnTo>
                  <a:lnTo>
                    <a:pt x="1440" y="6"/>
                  </a:lnTo>
                  <a:lnTo>
                    <a:pt x="1444" y="6"/>
                  </a:lnTo>
                  <a:lnTo>
                    <a:pt x="1444" y="6"/>
                  </a:lnTo>
                  <a:lnTo>
                    <a:pt x="1446" y="6"/>
                  </a:lnTo>
                  <a:lnTo>
                    <a:pt x="1446" y="6"/>
                  </a:lnTo>
                  <a:lnTo>
                    <a:pt x="1450" y="6"/>
                  </a:lnTo>
                  <a:lnTo>
                    <a:pt x="1450" y="6"/>
                  </a:lnTo>
                  <a:lnTo>
                    <a:pt x="1452" y="6"/>
                  </a:lnTo>
                  <a:lnTo>
                    <a:pt x="1452" y="6"/>
                  </a:lnTo>
                  <a:lnTo>
                    <a:pt x="1454" y="4"/>
                  </a:lnTo>
                  <a:lnTo>
                    <a:pt x="1454" y="4"/>
                  </a:lnTo>
                  <a:lnTo>
                    <a:pt x="1456" y="4"/>
                  </a:lnTo>
                  <a:lnTo>
                    <a:pt x="1456" y="4"/>
                  </a:lnTo>
                  <a:lnTo>
                    <a:pt x="1462" y="4"/>
                  </a:lnTo>
                  <a:lnTo>
                    <a:pt x="1462" y="4"/>
                  </a:lnTo>
                  <a:lnTo>
                    <a:pt x="1464" y="4"/>
                  </a:lnTo>
                  <a:lnTo>
                    <a:pt x="1464" y="4"/>
                  </a:lnTo>
                  <a:lnTo>
                    <a:pt x="1468" y="4"/>
                  </a:lnTo>
                  <a:lnTo>
                    <a:pt x="1468" y="4"/>
                  </a:lnTo>
                  <a:lnTo>
                    <a:pt x="1472" y="4"/>
                  </a:lnTo>
                  <a:lnTo>
                    <a:pt x="1472" y="4"/>
                  </a:lnTo>
                  <a:lnTo>
                    <a:pt x="1476" y="4"/>
                  </a:lnTo>
                  <a:lnTo>
                    <a:pt x="1476" y="4"/>
                  </a:lnTo>
                  <a:lnTo>
                    <a:pt x="1480" y="4"/>
                  </a:lnTo>
                  <a:lnTo>
                    <a:pt x="1480" y="4"/>
                  </a:lnTo>
                  <a:lnTo>
                    <a:pt x="1484" y="6"/>
                  </a:lnTo>
                  <a:lnTo>
                    <a:pt x="1484" y="6"/>
                  </a:lnTo>
                  <a:lnTo>
                    <a:pt x="1486" y="6"/>
                  </a:lnTo>
                  <a:lnTo>
                    <a:pt x="1486" y="6"/>
                  </a:lnTo>
                  <a:lnTo>
                    <a:pt x="1488" y="6"/>
                  </a:lnTo>
                  <a:lnTo>
                    <a:pt x="1488" y="6"/>
                  </a:lnTo>
                  <a:lnTo>
                    <a:pt x="1492" y="4"/>
                  </a:lnTo>
                  <a:lnTo>
                    <a:pt x="1492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500" y="4"/>
                  </a:lnTo>
                  <a:lnTo>
                    <a:pt x="1500" y="4"/>
                  </a:lnTo>
                  <a:lnTo>
                    <a:pt x="1504" y="4"/>
                  </a:lnTo>
                  <a:lnTo>
                    <a:pt x="1504" y="4"/>
                  </a:lnTo>
                  <a:lnTo>
                    <a:pt x="1506" y="4"/>
                  </a:lnTo>
                  <a:lnTo>
                    <a:pt x="1506" y="4"/>
                  </a:lnTo>
                  <a:lnTo>
                    <a:pt x="1512" y="4"/>
                  </a:lnTo>
                  <a:lnTo>
                    <a:pt x="1512" y="4"/>
                  </a:lnTo>
                  <a:lnTo>
                    <a:pt x="1514" y="6"/>
                  </a:lnTo>
                  <a:lnTo>
                    <a:pt x="1514" y="6"/>
                  </a:lnTo>
                  <a:lnTo>
                    <a:pt x="1520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8" y="4"/>
                  </a:lnTo>
                  <a:lnTo>
                    <a:pt x="1528" y="4"/>
                  </a:lnTo>
                  <a:lnTo>
                    <a:pt x="1532" y="4"/>
                  </a:lnTo>
                  <a:lnTo>
                    <a:pt x="1532" y="4"/>
                  </a:lnTo>
                  <a:lnTo>
                    <a:pt x="1540" y="4"/>
                  </a:lnTo>
                  <a:lnTo>
                    <a:pt x="1540" y="4"/>
                  </a:lnTo>
                  <a:lnTo>
                    <a:pt x="1542" y="4"/>
                  </a:lnTo>
                  <a:lnTo>
                    <a:pt x="1542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50" y="6"/>
                  </a:lnTo>
                  <a:lnTo>
                    <a:pt x="1550" y="6"/>
                  </a:lnTo>
                  <a:lnTo>
                    <a:pt x="1556" y="4"/>
                  </a:lnTo>
                  <a:lnTo>
                    <a:pt x="1556" y="4"/>
                  </a:lnTo>
                  <a:lnTo>
                    <a:pt x="1560" y="6"/>
                  </a:lnTo>
                  <a:lnTo>
                    <a:pt x="1560" y="6"/>
                  </a:lnTo>
                  <a:lnTo>
                    <a:pt x="1564" y="4"/>
                  </a:lnTo>
                  <a:lnTo>
                    <a:pt x="1568" y="6"/>
                  </a:lnTo>
                  <a:lnTo>
                    <a:pt x="1568" y="6"/>
                  </a:lnTo>
                  <a:lnTo>
                    <a:pt x="1574" y="4"/>
                  </a:lnTo>
                  <a:lnTo>
                    <a:pt x="1574" y="4"/>
                  </a:lnTo>
                  <a:lnTo>
                    <a:pt x="1576" y="6"/>
                  </a:lnTo>
                  <a:lnTo>
                    <a:pt x="1576" y="6"/>
                  </a:lnTo>
                  <a:lnTo>
                    <a:pt x="1578" y="4"/>
                  </a:lnTo>
                  <a:lnTo>
                    <a:pt x="1578" y="4"/>
                  </a:lnTo>
                  <a:lnTo>
                    <a:pt x="1586" y="6"/>
                  </a:lnTo>
                  <a:lnTo>
                    <a:pt x="1586" y="6"/>
                  </a:lnTo>
                  <a:lnTo>
                    <a:pt x="1588" y="6"/>
                  </a:lnTo>
                  <a:lnTo>
                    <a:pt x="1588" y="6"/>
                  </a:lnTo>
                  <a:lnTo>
                    <a:pt x="1592" y="6"/>
                  </a:lnTo>
                  <a:lnTo>
                    <a:pt x="1592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6" y="4"/>
                  </a:lnTo>
                  <a:lnTo>
                    <a:pt x="1596" y="4"/>
                  </a:lnTo>
                  <a:lnTo>
                    <a:pt x="1602" y="4"/>
                  </a:lnTo>
                  <a:lnTo>
                    <a:pt x="1602" y="4"/>
                  </a:lnTo>
                  <a:lnTo>
                    <a:pt x="1608" y="4"/>
                  </a:lnTo>
                  <a:lnTo>
                    <a:pt x="1608" y="4"/>
                  </a:lnTo>
                  <a:lnTo>
                    <a:pt x="1610" y="4"/>
                  </a:lnTo>
                  <a:lnTo>
                    <a:pt x="1610" y="4"/>
                  </a:lnTo>
                  <a:lnTo>
                    <a:pt x="1612" y="4"/>
                  </a:lnTo>
                  <a:lnTo>
                    <a:pt x="1612" y="4"/>
                  </a:lnTo>
                  <a:lnTo>
                    <a:pt x="1616" y="4"/>
                  </a:lnTo>
                  <a:lnTo>
                    <a:pt x="1616" y="4"/>
                  </a:lnTo>
                  <a:lnTo>
                    <a:pt x="1618" y="4"/>
                  </a:lnTo>
                  <a:lnTo>
                    <a:pt x="1618" y="4"/>
                  </a:lnTo>
                  <a:lnTo>
                    <a:pt x="1624" y="4"/>
                  </a:lnTo>
                  <a:lnTo>
                    <a:pt x="1624" y="4"/>
                  </a:lnTo>
                  <a:lnTo>
                    <a:pt x="1626" y="4"/>
                  </a:lnTo>
                  <a:lnTo>
                    <a:pt x="1626" y="4"/>
                  </a:lnTo>
                  <a:lnTo>
                    <a:pt x="1628" y="4"/>
                  </a:lnTo>
                  <a:lnTo>
                    <a:pt x="1628" y="4"/>
                  </a:lnTo>
                  <a:lnTo>
                    <a:pt x="1632" y="4"/>
                  </a:lnTo>
                  <a:lnTo>
                    <a:pt x="1632" y="4"/>
                  </a:lnTo>
                  <a:lnTo>
                    <a:pt x="1634" y="4"/>
                  </a:lnTo>
                  <a:lnTo>
                    <a:pt x="1634" y="4"/>
                  </a:lnTo>
                  <a:lnTo>
                    <a:pt x="1640" y="4"/>
                  </a:lnTo>
                  <a:lnTo>
                    <a:pt x="1640" y="4"/>
                  </a:lnTo>
                  <a:lnTo>
                    <a:pt x="1642" y="4"/>
                  </a:lnTo>
                  <a:lnTo>
                    <a:pt x="1642" y="4"/>
                  </a:lnTo>
                  <a:lnTo>
                    <a:pt x="1644" y="4"/>
                  </a:lnTo>
                  <a:lnTo>
                    <a:pt x="1644" y="4"/>
                  </a:lnTo>
                  <a:lnTo>
                    <a:pt x="1648" y="4"/>
                  </a:lnTo>
                  <a:lnTo>
                    <a:pt x="1648" y="4"/>
                  </a:lnTo>
                  <a:lnTo>
                    <a:pt x="1650" y="4"/>
                  </a:lnTo>
                  <a:lnTo>
                    <a:pt x="1650" y="4"/>
                  </a:lnTo>
                  <a:lnTo>
                    <a:pt x="1656" y="4"/>
                  </a:lnTo>
                  <a:lnTo>
                    <a:pt x="1656" y="4"/>
                  </a:lnTo>
                  <a:lnTo>
                    <a:pt x="1658" y="4"/>
                  </a:lnTo>
                  <a:lnTo>
                    <a:pt x="1658" y="4"/>
                  </a:lnTo>
                  <a:lnTo>
                    <a:pt x="1662" y="4"/>
                  </a:lnTo>
                  <a:lnTo>
                    <a:pt x="1662" y="4"/>
                  </a:lnTo>
                  <a:lnTo>
                    <a:pt x="1664" y="4"/>
                  </a:lnTo>
                  <a:lnTo>
                    <a:pt x="1664" y="4"/>
                  </a:lnTo>
                  <a:lnTo>
                    <a:pt x="1668" y="4"/>
                  </a:lnTo>
                  <a:lnTo>
                    <a:pt x="1668" y="4"/>
                  </a:lnTo>
                  <a:lnTo>
                    <a:pt x="1670" y="4"/>
                  </a:lnTo>
                  <a:lnTo>
                    <a:pt x="1670" y="4"/>
                  </a:lnTo>
                  <a:lnTo>
                    <a:pt x="1680" y="4"/>
                  </a:lnTo>
                  <a:lnTo>
                    <a:pt x="1680" y="4"/>
                  </a:lnTo>
                  <a:lnTo>
                    <a:pt x="1688" y="6"/>
                  </a:lnTo>
                  <a:lnTo>
                    <a:pt x="1688" y="6"/>
                  </a:lnTo>
                  <a:lnTo>
                    <a:pt x="1690" y="6"/>
                  </a:lnTo>
                  <a:lnTo>
                    <a:pt x="1690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6" y="4"/>
                  </a:lnTo>
                  <a:lnTo>
                    <a:pt x="1696" y="4"/>
                  </a:lnTo>
                  <a:lnTo>
                    <a:pt x="1702" y="6"/>
                  </a:lnTo>
                  <a:lnTo>
                    <a:pt x="1702" y="6"/>
                  </a:lnTo>
                  <a:lnTo>
                    <a:pt x="1704" y="8"/>
                  </a:lnTo>
                  <a:lnTo>
                    <a:pt x="1704" y="8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10" y="6"/>
                  </a:lnTo>
                  <a:lnTo>
                    <a:pt x="1710" y="6"/>
                  </a:lnTo>
                  <a:lnTo>
                    <a:pt x="1712" y="8"/>
                  </a:lnTo>
                  <a:lnTo>
                    <a:pt x="1712" y="8"/>
                  </a:lnTo>
                  <a:lnTo>
                    <a:pt x="1714" y="6"/>
                  </a:lnTo>
                  <a:lnTo>
                    <a:pt x="1718" y="6"/>
                  </a:lnTo>
                  <a:lnTo>
                    <a:pt x="1718" y="6"/>
                  </a:lnTo>
                  <a:lnTo>
                    <a:pt x="1722" y="6"/>
                  </a:lnTo>
                  <a:lnTo>
                    <a:pt x="1722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6" y="8"/>
                  </a:lnTo>
                  <a:lnTo>
                    <a:pt x="1726" y="8"/>
                  </a:lnTo>
                  <a:lnTo>
                    <a:pt x="1728" y="8"/>
                  </a:lnTo>
                  <a:lnTo>
                    <a:pt x="1730" y="6"/>
                  </a:lnTo>
                  <a:lnTo>
                    <a:pt x="1730" y="6"/>
                  </a:lnTo>
                  <a:lnTo>
                    <a:pt x="1734" y="6"/>
                  </a:lnTo>
                  <a:lnTo>
                    <a:pt x="1734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8" y="6"/>
                  </a:lnTo>
                  <a:lnTo>
                    <a:pt x="1738" y="6"/>
                  </a:lnTo>
                  <a:lnTo>
                    <a:pt x="1750" y="4"/>
                  </a:lnTo>
                  <a:lnTo>
                    <a:pt x="1750" y="4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8" y="6"/>
                  </a:lnTo>
                  <a:lnTo>
                    <a:pt x="1758" y="6"/>
                  </a:lnTo>
                  <a:lnTo>
                    <a:pt x="1762" y="6"/>
                  </a:lnTo>
                  <a:lnTo>
                    <a:pt x="1762" y="6"/>
                  </a:lnTo>
                  <a:lnTo>
                    <a:pt x="1764" y="4"/>
                  </a:lnTo>
                  <a:lnTo>
                    <a:pt x="1764" y="4"/>
                  </a:lnTo>
                  <a:lnTo>
                    <a:pt x="1766" y="6"/>
                  </a:lnTo>
                  <a:lnTo>
                    <a:pt x="1766" y="6"/>
                  </a:lnTo>
                  <a:lnTo>
                    <a:pt x="1770" y="4"/>
                  </a:lnTo>
                  <a:lnTo>
                    <a:pt x="1770" y="4"/>
                  </a:lnTo>
                  <a:lnTo>
                    <a:pt x="1772" y="6"/>
                  </a:lnTo>
                  <a:lnTo>
                    <a:pt x="1772" y="6"/>
                  </a:lnTo>
                  <a:lnTo>
                    <a:pt x="1776" y="4"/>
                  </a:lnTo>
                  <a:lnTo>
                    <a:pt x="1776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4" y="6"/>
                  </a:lnTo>
                  <a:lnTo>
                    <a:pt x="1784" y="6"/>
                  </a:lnTo>
                  <a:lnTo>
                    <a:pt x="1792" y="6"/>
                  </a:lnTo>
                  <a:lnTo>
                    <a:pt x="1792" y="6"/>
                  </a:lnTo>
                  <a:lnTo>
                    <a:pt x="1794" y="4"/>
                  </a:lnTo>
                  <a:lnTo>
                    <a:pt x="1794" y="4"/>
                  </a:lnTo>
                  <a:lnTo>
                    <a:pt x="1798" y="6"/>
                  </a:lnTo>
                  <a:lnTo>
                    <a:pt x="1798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2" y="4"/>
                  </a:lnTo>
                  <a:lnTo>
                    <a:pt x="1802" y="4"/>
                  </a:lnTo>
                  <a:lnTo>
                    <a:pt x="1802" y="6"/>
                  </a:lnTo>
                  <a:lnTo>
                    <a:pt x="1802" y="6"/>
                  </a:lnTo>
                  <a:lnTo>
                    <a:pt x="1804" y="4"/>
                  </a:lnTo>
                  <a:lnTo>
                    <a:pt x="1804" y="4"/>
                  </a:lnTo>
                  <a:lnTo>
                    <a:pt x="1804" y="6"/>
                  </a:lnTo>
                  <a:lnTo>
                    <a:pt x="1804" y="6"/>
                  </a:lnTo>
                  <a:lnTo>
                    <a:pt x="1812" y="6"/>
                  </a:lnTo>
                  <a:lnTo>
                    <a:pt x="1812" y="6"/>
                  </a:lnTo>
                  <a:lnTo>
                    <a:pt x="1814" y="6"/>
                  </a:lnTo>
                  <a:lnTo>
                    <a:pt x="1814" y="6"/>
                  </a:lnTo>
                  <a:lnTo>
                    <a:pt x="1816" y="6"/>
                  </a:lnTo>
                  <a:lnTo>
                    <a:pt x="1816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4" y="6"/>
                  </a:lnTo>
                  <a:lnTo>
                    <a:pt x="1824" y="6"/>
                  </a:lnTo>
                  <a:lnTo>
                    <a:pt x="1826" y="6"/>
                  </a:lnTo>
                  <a:lnTo>
                    <a:pt x="1826" y="6"/>
                  </a:lnTo>
                  <a:lnTo>
                    <a:pt x="1826" y="8"/>
                  </a:lnTo>
                  <a:lnTo>
                    <a:pt x="1826" y="8"/>
                  </a:lnTo>
                  <a:lnTo>
                    <a:pt x="1828" y="8"/>
                  </a:lnTo>
                  <a:lnTo>
                    <a:pt x="1828" y="8"/>
                  </a:lnTo>
                  <a:lnTo>
                    <a:pt x="1832" y="8"/>
                  </a:lnTo>
                  <a:lnTo>
                    <a:pt x="1832" y="8"/>
                  </a:lnTo>
                  <a:lnTo>
                    <a:pt x="1836" y="6"/>
                  </a:lnTo>
                  <a:lnTo>
                    <a:pt x="1836" y="6"/>
                  </a:lnTo>
                  <a:lnTo>
                    <a:pt x="1838" y="6"/>
                  </a:lnTo>
                  <a:lnTo>
                    <a:pt x="1838" y="6"/>
                  </a:lnTo>
                  <a:lnTo>
                    <a:pt x="1840" y="6"/>
                  </a:lnTo>
                  <a:lnTo>
                    <a:pt x="1840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4" y="6"/>
                  </a:lnTo>
                  <a:lnTo>
                    <a:pt x="1844" y="6"/>
                  </a:lnTo>
                  <a:lnTo>
                    <a:pt x="1846" y="6"/>
                  </a:lnTo>
                  <a:lnTo>
                    <a:pt x="1846" y="6"/>
                  </a:lnTo>
                  <a:lnTo>
                    <a:pt x="1848" y="6"/>
                  </a:lnTo>
                  <a:lnTo>
                    <a:pt x="1848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2" y="6"/>
                  </a:lnTo>
                  <a:lnTo>
                    <a:pt x="1852" y="6"/>
                  </a:lnTo>
                  <a:lnTo>
                    <a:pt x="1854" y="6"/>
                  </a:lnTo>
                  <a:lnTo>
                    <a:pt x="1854" y="6"/>
                  </a:lnTo>
                  <a:lnTo>
                    <a:pt x="1858" y="6"/>
                  </a:lnTo>
                  <a:lnTo>
                    <a:pt x="1858" y="6"/>
                  </a:lnTo>
                  <a:lnTo>
                    <a:pt x="1860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6" y="6"/>
                  </a:lnTo>
                  <a:lnTo>
                    <a:pt x="1866" y="6"/>
                  </a:lnTo>
                  <a:lnTo>
                    <a:pt x="1872" y="6"/>
                  </a:lnTo>
                  <a:lnTo>
                    <a:pt x="1872" y="6"/>
                  </a:lnTo>
                  <a:lnTo>
                    <a:pt x="1880" y="6"/>
                  </a:lnTo>
                  <a:lnTo>
                    <a:pt x="1880" y="6"/>
                  </a:lnTo>
                  <a:lnTo>
                    <a:pt x="1882" y="6"/>
                  </a:lnTo>
                  <a:lnTo>
                    <a:pt x="1882" y="6"/>
                  </a:lnTo>
                  <a:lnTo>
                    <a:pt x="1888" y="6"/>
                  </a:lnTo>
                  <a:lnTo>
                    <a:pt x="1888" y="6"/>
                  </a:lnTo>
                  <a:lnTo>
                    <a:pt x="1892" y="6"/>
                  </a:lnTo>
                  <a:lnTo>
                    <a:pt x="1892" y="6"/>
                  </a:lnTo>
                  <a:lnTo>
                    <a:pt x="1896" y="6"/>
                  </a:lnTo>
                  <a:lnTo>
                    <a:pt x="1896" y="6"/>
                  </a:lnTo>
                  <a:lnTo>
                    <a:pt x="1898" y="6"/>
                  </a:lnTo>
                  <a:lnTo>
                    <a:pt x="1898" y="6"/>
                  </a:lnTo>
                  <a:lnTo>
                    <a:pt x="1902" y="4"/>
                  </a:lnTo>
                  <a:lnTo>
                    <a:pt x="1902" y="4"/>
                  </a:lnTo>
                  <a:lnTo>
                    <a:pt x="1906" y="6"/>
                  </a:lnTo>
                  <a:lnTo>
                    <a:pt x="1906" y="6"/>
                  </a:lnTo>
                  <a:lnTo>
                    <a:pt x="1914" y="4"/>
                  </a:lnTo>
                  <a:lnTo>
                    <a:pt x="1914" y="4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8" y="8"/>
                  </a:lnTo>
                  <a:lnTo>
                    <a:pt x="1918" y="8"/>
                  </a:lnTo>
                  <a:lnTo>
                    <a:pt x="1922" y="8"/>
                  </a:lnTo>
                  <a:lnTo>
                    <a:pt x="1926" y="8"/>
                  </a:lnTo>
                  <a:lnTo>
                    <a:pt x="1926" y="8"/>
                  </a:lnTo>
                  <a:lnTo>
                    <a:pt x="1928" y="10"/>
                  </a:lnTo>
                  <a:lnTo>
                    <a:pt x="1928" y="10"/>
                  </a:lnTo>
                  <a:lnTo>
                    <a:pt x="1934" y="8"/>
                  </a:lnTo>
                  <a:lnTo>
                    <a:pt x="1934" y="8"/>
                  </a:lnTo>
                  <a:lnTo>
                    <a:pt x="1944" y="6"/>
                  </a:lnTo>
                  <a:lnTo>
                    <a:pt x="1944" y="6"/>
                  </a:lnTo>
                  <a:lnTo>
                    <a:pt x="1946" y="6"/>
                  </a:lnTo>
                  <a:lnTo>
                    <a:pt x="1946" y="6"/>
                  </a:lnTo>
                  <a:lnTo>
                    <a:pt x="1948" y="4"/>
                  </a:lnTo>
                  <a:lnTo>
                    <a:pt x="1948" y="4"/>
                  </a:lnTo>
                  <a:lnTo>
                    <a:pt x="1950" y="4"/>
                  </a:lnTo>
                  <a:lnTo>
                    <a:pt x="1950" y="4"/>
                  </a:lnTo>
                  <a:lnTo>
                    <a:pt x="1950" y="6"/>
                  </a:lnTo>
                  <a:lnTo>
                    <a:pt x="1950" y="6"/>
                  </a:lnTo>
                  <a:lnTo>
                    <a:pt x="1954" y="6"/>
                  </a:lnTo>
                  <a:lnTo>
                    <a:pt x="1954" y="6"/>
                  </a:lnTo>
                  <a:lnTo>
                    <a:pt x="1960" y="6"/>
                  </a:lnTo>
                  <a:lnTo>
                    <a:pt x="1960" y="6"/>
                  </a:lnTo>
                  <a:lnTo>
                    <a:pt x="1960" y="4"/>
                  </a:lnTo>
                  <a:lnTo>
                    <a:pt x="1960" y="4"/>
                  </a:lnTo>
                  <a:lnTo>
                    <a:pt x="1962" y="4"/>
                  </a:lnTo>
                  <a:lnTo>
                    <a:pt x="1962" y="4"/>
                  </a:lnTo>
                  <a:lnTo>
                    <a:pt x="1968" y="6"/>
                  </a:lnTo>
                  <a:lnTo>
                    <a:pt x="1968" y="6"/>
                  </a:lnTo>
                  <a:lnTo>
                    <a:pt x="1970" y="6"/>
                  </a:lnTo>
                  <a:lnTo>
                    <a:pt x="1970" y="6"/>
                  </a:lnTo>
                  <a:lnTo>
                    <a:pt x="1972" y="6"/>
                  </a:lnTo>
                  <a:lnTo>
                    <a:pt x="1972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6" y="6"/>
                  </a:lnTo>
                  <a:lnTo>
                    <a:pt x="1976" y="6"/>
                  </a:lnTo>
                  <a:lnTo>
                    <a:pt x="1978" y="8"/>
                  </a:lnTo>
                  <a:lnTo>
                    <a:pt x="1978" y="8"/>
                  </a:lnTo>
                  <a:lnTo>
                    <a:pt x="1978" y="6"/>
                  </a:lnTo>
                  <a:lnTo>
                    <a:pt x="1978" y="6"/>
                  </a:lnTo>
                  <a:lnTo>
                    <a:pt x="1982" y="6"/>
                  </a:lnTo>
                  <a:lnTo>
                    <a:pt x="1982" y="6"/>
                  </a:lnTo>
                  <a:lnTo>
                    <a:pt x="1986" y="8"/>
                  </a:lnTo>
                  <a:lnTo>
                    <a:pt x="1986" y="8"/>
                  </a:lnTo>
                  <a:lnTo>
                    <a:pt x="1994" y="8"/>
                  </a:lnTo>
                  <a:lnTo>
                    <a:pt x="1994" y="8"/>
                  </a:lnTo>
                  <a:lnTo>
                    <a:pt x="1996" y="6"/>
                  </a:lnTo>
                  <a:lnTo>
                    <a:pt x="1996" y="6"/>
                  </a:lnTo>
                  <a:lnTo>
                    <a:pt x="2000" y="6"/>
                  </a:lnTo>
                  <a:lnTo>
                    <a:pt x="2000" y="6"/>
                  </a:lnTo>
                  <a:lnTo>
                    <a:pt x="2002" y="4"/>
                  </a:lnTo>
                  <a:lnTo>
                    <a:pt x="2002" y="4"/>
                  </a:lnTo>
                  <a:lnTo>
                    <a:pt x="2010" y="4"/>
                  </a:lnTo>
                  <a:lnTo>
                    <a:pt x="2010" y="4"/>
                  </a:lnTo>
                  <a:lnTo>
                    <a:pt x="2012" y="4"/>
                  </a:lnTo>
                  <a:lnTo>
                    <a:pt x="2012" y="4"/>
                  </a:lnTo>
                  <a:lnTo>
                    <a:pt x="2014" y="4"/>
                  </a:lnTo>
                  <a:lnTo>
                    <a:pt x="2014" y="4"/>
                  </a:lnTo>
                  <a:lnTo>
                    <a:pt x="2016" y="4"/>
                  </a:lnTo>
                  <a:lnTo>
                    <a:pt x="2016" y="4"/>
                  </a:lnTo>
                  <a:lnTo>
                    <a:pt x="2018" y="4"/>
                  </a:lnTo>
                  <a:lnTo>
                    <a:pt x="2018" y="4"/>
                  </a:lnTo>
                  <a:lnTo>
                    <a:pt x="2032" y="4"/>
                  </a:lnTo>
                  <a:lnTo>
                    <a:pt x="2032" y="4"/>
                  </a:lnTo>
                  <a:lnTo>
                    <a:pt x="2040" y="4"/>
                  </a:lnTo>
                  <a:lnTo>
                    <a:pt x="2040" y="4"/>
                  </a:lnTo>
                  <a:lnTo>
                    <a:pt x="2050" y="4"/>
                  </a:lnTo>
                  <a:lnTo>
                    <a:pt x="2050" y="4"/>
                  </a:lnTo>
                  <a:lnTo>
                    <a:pt x="2052" y="4"/>
                  </a:lnTo>
                  <a:lnTo>
                    <a:pt x="2052" y="4"/>
                  </a:lnTo>
                  <a:lnTo>
                    <a:pt x="2054" y="4"/>
                  </a:lnTo>
                  <a:lnTo>
                    <a:pt x="2054" y="4"/>
                  </a:lnTo>
                  <a:lnTo>
                    <a:pt x="2058" y="4"/>
                  </a:lnTo>
                  <a:lnTo>
                    <a:pt x="2058" y="4"/>
                  </a:lnTo>
                  <a:lnTo>
                    <a:pt x="2060" y="4"/>
                  </a:lnTo>
                  <a:lnTo>
                    <a:pt x="2060" y="4"/>
                  </a:lnTo>
                  <a:lnTo>
                    <a:pt x="2066" y="4"/>
                  </a:lnTo>
                  <a:lnTo>
                    <a:pt x="2066" y="4"/>
                  </a:lnTo>
                  <a:lnTo>
                    <a:pt x="2070" y="4"/>
                  </a:lnTo>
                  <a:lnTo>
                    <a:pt x="2070" y="4"/>
                  </a:lnTo>
                  <a:lnTo>
                    <a:pt x="2072" y="4"/>
                  </a:lnTo>
                  <a:lnTo>
                    <a:pt x="2072" y="4"/>
                  </a:lnTo>
                  <a:lnTo>
                    <a:pt x="2074" y="6"/>
                  </a:lnTo>
                  <a:lnTo>
                    <a:pt x="2074" y="6"/>
                  </a:lnTo>
                  <a:lnTo>
                    <a:pt x="2080" y="4"/>
                  </a:lnTo>
                  <a:lnTo>
                    <a:pt x="2080" y="4"/>
                  </a:lnTo>
                  <a:lnTo>
                    <a:pt x="2086" y="4"/>
                  </a:lnTo>
                  <a:lnTo>
                    <a:pt x="2086" y="4"/>
                  </a:lnTo>
                  <a:lnTo>
                    <a:pt x="2088" y="4"/>
                  </a:lnTo>
                  <a:lnTo>
                    <a:pt x="2088" y="4"/>
                  </a:lnTo>
                  <a:lnTo>
                    <a:pt x="2092" y="4"/>
                  </a:lnTo>
                  <a:lnTo>
                    <a:pt x="2092" y="4"/>
                  </a:lnTo>
                  <a:lnTo>
                    <a:pt x="2096" y="4"/>
                  </a:lnTo>
                  <a:lnTo>
                    <a:pt x="2096" y="4"/>
                  </a:lnTo>
                  <a:lnTo>
                    <a:pt x="2098" y="4"/>
                  </a:lnTo>
                  <a:lnTo>
                    <a:pt x="2098" y="4"/>
                  </a:lnTo>
                  <a:lnTo>
                    <a:pt x="2106" y="4"/>
                  </a:lnTo>
                  <a:lnTo>
                    <a:pt x="2106" y="4"/>
                  </a:lnTo>
                  <a:lnTo>
                    <a:pt x="2108" y="4"/>
                  </a:lnTo>
                  <a:lnTo>
                    <a:pt x="2108" y="4"/>
                  </a:lnTo>
                  <a:lnTo>
                    <a:pt x="2114" y="4"/>
                  </a:lnTo>
                  <a:lnTo>
                    <a:pt x="2114" y="4"/>
                  </a:lnTo>
                  <a:lnTo>
                    <a:pt x="2116" y="4"/>
                  </a:lnTo>
                  <a:lnTo>
                    <a:pt x="2116" y="4"/>
                  </a:lnTo>
                  <a:lnTo>
                    <a:pt x="2118" y="4"/>
                  </a:lnTo>
                  <a:lnTo>
                    <a:pt x="2118" y="4"/>
                  </a:lnTo>
                  <a:lnTo>
                    <a:pt x="2124" y="4"/>
                  </a:lnTo>
                  <a:lnTo>
                    <a:pt x="2124" y="4"/>
                  </a:lnTo>
                  <a:lnTo>
                    <a:pt x="2132" y="4"/>
                  </a:lnTo>
                  <a:lnTo>
                    <a:pt x="2132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8" y="4"/>
                  </a:lnTo>
                  <a:lnTo>
                    <a:pt x="2138" y="4"/>
                  </a:lnTo>
                  <a:lnTo>
                    <a:pt x="2144" y="4"/>
                  </a:lnTo>
                  <a:lnTo>
                    <a:pt x="2144" y="4"/>
                  </a:lnTo>
                  <a:lnTo>
                    <a:pt x="2146" y="4"/>
                  </a:lnTo>
                  <a:lnTo>
                    <a:pt x="2146" y="4"/>
                  </a:lnTo>
                  <a:lnTo>
                    <a:pt x="2150" y="4"/>
                  </a:lnTo>
                  <a:lnTo>
                    <a:pt x="2150" y="4"/>
                  </a:lnTo>
                  <a:lnTo>
                    <a:pt x="2154" y="4"/>
                  </a:lnTo>
                  <a:lnTo>
                    <a:pt x="2154" y="4"/>
                  </a:lnTo>
                  <a:lnTo>
                    <a:pt x="2156" y="4"/>
                  </a:lnTo>
                  <a:lnTo>
                    <a:pt x="2156" y="4"/>
                  </a:lnTo>
                  <a:lnTo>
                    <a:pt x="2160" y="4"/>
                  </a:lnTo>
                  <a:lnTo>
                    <a:pt x="2160" y="4"/>
                  </a:lnTo>
                  <a:lnTo>
                    <a:pt x="2164" y="4"/>
                  </a:lnTo>
                  <a:lnTo>
                    <a:pt x="2164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72" y="4"/>
                  </a:lnTo>
                  <a:lnTo>
                    <a:pt x="2172" y="4"/>
                  </a:lnTo>
                  <a:lnTo>
                    <a:pt x="2178" y="4"/>
                  </a:lnTo>
                  <a:lnTo>
                    <a:pt x="2178" y="4"/>
                  </a:lnTo>
                  <a:lnTo>
                    <a:pt x="2182" y="4"/>
                  </a:lnTo>
                  <a:lnTo>
                    <a:pt x="2182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8" y="4"/>
                  </a:lnTo>
                  <a:lnTo>
                    <a:pt x="2188" y="4"/>
                  </a:lnTo>
                  <a:lnTo>
                    <a:pt x="2190" y="2"/>
                  </a:lnTo>
                  <a:lnTo>
                    <a:pt x="2190" y="2"/>
                  </a:lnTo>
                  <a:lnTo>
                    <a:pt x="2196" y="2"/>
                  </a:lnTo>
                  <a:lnTo>
                    <a:pt x="2196" y="2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6" y="4"/>
                  </a:lnTo>
                  <a:lnTo>
                    <a:pt x="2206" y="4"/>
                  </a:lnTo>
                  <a:lnTo>
                    <a:pt x="2210" y="4"/>
                  </a:lnTo>
                  <a:lnTo>
                    <a:pt x="2210" y="4"/>
                  </a:lnTo>
                  <a:lnTo>
                    <a:pt x="2216" y="2"/>
                  </a:lnTo>
                  <a:lnTo>
                    <a:pt x="2216" y="2"/>
                  </a:lnTo>
                  <a:lnTo>
                    <a:pt x="2224" y="4"/>
                  </a:lnTo>
                  <a:lnTo>
                    <a:pt x="2224" y="4"/>
                  </a:lnTo>
                  <a:lnTo>
                    <a:pt x="2226" y="2"/>
                  </a:lnTo>
                  <a:lnTo>
                    <a:pt x="2230" y="4"/>
                  </a:lnTo>
                  <a:lnTo>
                    <a:pt x="2230" y="4"/>
                  </a:lnTo>
                  <a:lnTo>
                    <a:pt x="2232" y="2"/>
                  </a:lnTo>
                  <a:lnTo>
                    <a:pt x="2232" y="2"/>
                  </a:lnTo>
                  <a:lnTo>
                    <a:pt x="2234" y="2"/>
                  </a:lnTo>
                  <a:lnTo>
                    <a:pt x="2234" y="2"/>
                  </a:lnTo>
                  <a:lnTo>
                    <a:pt x="2236" y="2"/>
                  </a:lnTo>
                  <a:lnTo>
                    <a:pt x="2236" y="2"/>
                  </a:lnTo>
                  <a:lnTo>
                    <a:pt x="2240" y="2"/>
                  </a:lnTo>
                  <a:lnTo>
                    <a:pt x="2240" y="2"/>
                  </a:lnTo>
                  <a:lnTo>
                    <a:pt x="2248" y="4"/>
                  </a:lnTo>
                  <a:lnTo>
                    <a:pt x="2248" y="4"/>
                  </a:lnTo>
                  <a:lnTo>
                    <a:pt x="2252" y="2"/>
                  </a:lnTo>
                  <a:lnTo>
                    <a:pt x="2252" y="2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62" y="2"/>
                  </a:lnTo>
                  <a:lnTo>
                    <a:pt x="2262" y="2"/>
                  </a:lnTo>
                  <a:lnTo>
                    <a:pt x="2266" y="4"/>
                  </a:lnTo>
                  <a:lnTo>
                    <a:pt x="2266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82" y="4"/>
                  </a:lnTo>
                  <a:lnTo>
                    <a:pt x="2282" y="4"/>
                  </a:lnTo>
                  <a:lnTo>
                    <a:pt x="2286" y="4"/>
                  </a:lnTo>
                  <a:lnTo>
                    <a:pt x="2286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90" y="4"/>
                  </a:lnTo>
                  <a:lnTo>
                    <a:pt x="2290" y="4"/>
                  </a:lnTo>
                  <a:lnTo>
                    <a:pt x="2292" y="2"/>
                  </a:lnTo>
                  <a:lnTo>
                    <a:pt x="2296" y="2"/>
                  </a:lnTo>
                  <a:lnTo>
                    <a:pt x="2296" y="2"/>
                  </a:lnTo>
                  <a:lnTo>
                    <a:pt x="2298" y="2"/>
                  </a:lnTo>
                  <a:lnTo>
                    <a:pt x="2298" y="2"/>
                  </a:lnTo>
                  <a:lnTo>
                    <a:pt x="2304" y="2"/>
                  </a:lnTo>
                  <a:lnTo>
                    <a:pt x="2304" y="2"/>
                  </a:lnTo>
                  <a:lnTo>
                    <a:pt x="2306" y="2"/>
                  </a:lnTo>
                  <a:lnTo>
                    <a:pt x="2306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6" y="2"/>
                  </a:lnTo>
                  <a:lnTo>
                    <a:pt x="2316" y="2"/>
                  </a:lnTo>
                  <a:lnTo>
                    <a:pt x="2318" y="2"/>
                  </a:lnTo>
                  <a:lnTo>
                    <a:pt x="2318" y="2"/>
                  </a:lnTo>
                  <a:lnTo>
                    <a:pt x="2322" y="2"/>
                  </a:lnTo>
                  <a:lnTo>
                    <a:pt x="2322" y="2"/>
                  </a:lnTo>
                  <a:lnTo>
                    <a:pt x="2328" y="2"/>
                  </a:lnTo>
                  <a:lnTo>
                    <a:pt x="2328" y="2"/>
                  </a:lnTo>
                  <a:lnTo>
                    <a:pt x="2330" y="2"/>
                  </a:lnTo>
                  <a:lnTo>
                    <a:pt x="2330" y="2"/>
                  </a:lnTo>
                  <a:lnTo>
                    <a:pt x="2334" y="4"/>
                  </a:lnTo>
                  <a:lnTo>
                    <a:pt x="2334" y="4"/>
                  </a:lnTo>
                  <a:lnTo>
                    <a:pt x="2338" y="2"/>
                  </a:lnTo>
                  <a:lnTo>
                    <a:pt x="2338" y="2"/>
                  </a:lnTo>
                  <a:lnTo>
                    <a:pt x="2344" y="2"/>
                  </a:lnTo>
                  <a:lnTo>
                    <a:pt x="2344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64" y="2"/>
                  </a:lnTo>
                  <a:lnTo>
                    <a:pt x="2364" y="2"/>
                  </a:lnTo>
                  <a:lnTo>
                    <a:pt x="2366" y="4"/>
                  </a:lnTo>
                  <a:lnTo>
                    <a:pt x="2366" y="4"/>
                  </a:lnTo>
                  <a:lnTo>
                    <a:pt x="2368" y="4"/>
                  </a:lnTo>
                  <a:lnTo>
                    <a:pt x="2368" y="4"/>
                  </a:lnTo>
                  <a:lnTo>
                    <a:pt x="2370" y="4"/>
                  </a:lnTo>
                  <a:lnTo>
                    <a:pt x="2370" y="4"/>
                  </a:lnTo>
                  <a:lnTo>
                    <a:pt x="2374" y="2"/>
                  </a:lnTo>
                  <a:lnTo>
                    <a:pt x="2374" y="2"/>
                  </a:lnTo>
                  <a:lnTo>
                    <a:pt x="2378" y="2"/>
                  </a:lnTo>
                  <a:lnTo>
                    <a:pt x="2378" y="2"/>
                  </a:lnTo>
                  <a:lnTo>
                    <a:pt x="2380" y="2"/>
                  </a:lnTo>
                  <a:lnTo>
                    <a:pt x="2384" y="2"/>
                  </a:lnTo>
                  <a:lnTo>
                    <a:pt x="2384" y="2"/>
                  </a:lnTo>
                  <a:lnTo>
                    <a:pt x="2388" y="2"/>
                  </a:lnTo>
                  <a:lnTo>
                    <a:pt x="2390" y="2"/>
                  </a:lnTo>
                  <a:lnTo>
                    <a:pt x="2390" y="2"/>
                  </a:lnTo>
                  <a:lnTo>
                    <a:pt x="2398" y="2"/>
                  </a:lnTo>
                  <a:lnTo>
                    <a:pt x="2398" y="2"/>
                  </a:lnTo>
                  <a:lnTo>
                    <a:pt x="2402" y="2"/>
                  </a:lnTo>
                  <a:lnTo>
                    <a:pt x="2402" y="2"/>
                  </a:lnTo>
                  <a:lnTo>
                    <a:pt x="2404" y="2"/>
                  </a:lnTo>
                  <a:lnTo>
                    <a:pt x="2404" y="2"/>
                  </a:lnTo>
                  <a:lnTo>
                    <a:pt x="2406" y="2"/>
                  </a:lnTo>
                  <a:lnTo>
                    <a:pt x="2406" y="2"/>
                  </a:lnTo>
                  <a:lnTo>
                    <a:pt x="2410" y="2"/>
                  </a:lnTo>
                  <a:lnTo>
                    <a:pt x="2410" y="2"/>
                  </a:lnTo>
                  <a:lnTo>
                    <a:pt x="2414" y="4"/>
                  </a:lnTo>
                  <a:lnTo>
                    <a:pt x="2414" y="4"/>
                  </a:lnTo>
                  <a:lnTo>
                    <a:pt x="2414" y="6"/>
                  </a:lnTo>
                  <a:lnTo>
                    <a:pt x="2414" y="6"/>
                  </a:lnTo>
                  <a:lnTo>
                    <a:pt x="2418" y="4"/>
                  </a:lnTo>
                  <a:lnTo>
                    <a:pt x="2418" y="4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2" y="6"/>
                  </a:lnTo>
                  <a:lnTo>
                    <a:pt x="2422" y="6"/>
                  </a:lnTo>
                  <a:lnTo>
                    <a:pt x="2428" y="6"/>
                  </a:lnTo>
                  <a:lnTo>
                    <a:pt x="2434" y="6"/>
                  </a:lnTo>
                  <a:lnTo>
                    <a:pt x="2434" y="6"/>
                  </a:lnTo>
                  <a:lnTo>
                    <a:pt x="2436" y="6"/>
                  </a:lnTo>
                  <a:lnTo>
                    <a:pt x="2436" y="6"/>
                  </a:lnTo>
                  <a:lnTo>
                    <a:pt x="2442" y="4"/>
                  </a:lnTo>
                  <a:lnTo>
                    <a:pt x="2442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50" y="4"/>
                  </a:lnTo>
                  <a:lnTo>
                    <a:pt x="2450" y="4"/>
                  </a:lnTo>
                  <a:lnTo>
                    <a:pt x="2452" y="4"/>
                  </a:lnTo>
                  <a:lnTo>
                    <a:pt x="2452" y="4"/>
                  </a:lnTo>
                  <a:lnTo>
                    <a:pt x="2460" y="4"/>
                  </a:lnTo>
                  <a:lnTo>
                    <a:pt x="2460" y="4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4" y="8"/>
                  </a:lnTo>
                  <a:lnTo>
                    <a:pt x="2464" y="8"/>
                  </a:lnTo>
                  <a:lnTo>
                    <a:pt x="2468" y="6"/>
                  </a:lnTo>
                  <a:lnTo>
                    <a:pt x="2474" y="4"/>
                  </a:lnTo>
                  <a:lnTo>
                    <a:pt x="2474" y="4"/>
                  </a:lnTo>
                  <a:lnTo>
                    <a:pt x="2476" y="6"/>
                  </a:lnTo>
                  <a:lnTo>
                    <a:pt x="2476" y="6"/>
                  </a:lnTo>
                  <a:lnTo>
                    <a:pt x="2478" y="6"/>
                  </a:lnTo>
                  <a:lnTo>
                    <a:pt x="2478" y="6"/>
                  </a:lnTo>
                  <a:lnTo>
                    <a:pt x="2484" y="6"/>
                  </a:lnTo>
                  <a:lnTo>
                    <a:pt x="2484" y="6"/>
                  </a:lnTo>
                  <a:lnTo>
                    <a:pt x="2486" y="6"/>
                  </a:lnTo>
                  <a:lnTo>
                    <a:pt x="2486" y="6"/>
                  </a:lnTo>
                  <a:lnTo>
                    <a:pt x="2492" y="6"/>
                  </a:lnTo>
                  <a:lnTo>
                    <a:pt x="2492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502" y="6"/>
                  </a:lnTo>
                  <a:lnTo>
                    <a:pt x="2502" y="6"/>
                  </a:lnTo>
                  <a:lnTo>
                    <a:pt x="2504" y="6"/>
                  </a:lnTo>
                  <a:lnTo>
                    <a:pt x="2504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4"/>
                  </a:lnTo>
                  <a:lnTo>
                    <a:pt x="2506" y="4"/>
                  </a:lnTo>
                  <a:lnTo>
                    <a:pt x="2518" y="4"/>
                  </a:lnTo>
                  <a:lnTo>
                    <a:pt x="2518" y="4"/>
                  </a:lnTo>
                  <a:lnTo>
                    <a:pt x="2522" y="6"/>
                  </a:lnTo>
                  <a:lnTo>
                    <a:pt x="2522" y="6"/>
                  </a:lnTo>
                  <a:lnTo>
                    <a:pt x="2524" y="6"/>
                  </a:lnTo>
                  <a:lnTo>
                    <a:pt x="2524" y="6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8" y="4"/>
                  </a:lnTo>
                  <a:lnTo>
                    <a:pt x="2528" y="4"/>
                  </a:lnTo>
                  <a:lnTo>
                    <a:pt x="2536" y="4"/>
                  </a:lnTo>
                  <a:lnTo>
                    <a:pt x="2536" y="4"/>
                  </a:lnTo>
                  <a:lnTo>
                    <a:pt x="2538" y="4"/>
                  </a:lnTo>
                  <a:lnTo>
                    <a:pt x="2538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52" y="6"/>
                  </a:lnTo>
                  <a:lnTo>
                    <a:pt x="2552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60" y="6"/>
                  </a:lnTo>
                  <a:lnTo>
                    <a:pt x="2560" y="6"/>
                  </a:lnTo>
                  <a:lnTo>
                    <a:pt x="2562" y="6"/>
                  </a:lnTo>
                  <a:lnTo>
                    <a:pt x="2562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70" y="4"/>
                  </a:lnTo>
                  <a:lnTo>
                    <a:pt x="2570" y="4"/>
                  </a:lnTo>
                  <a:lnTo>
                    <a:pt x="2574" y="4"/>
                  </a:lnTo>
                  <a:lnTo>
                    <a:pt x="2574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8" y="4"/>
                  </a:lnTo>
                  <a:lnTo>
                    <a:pt x="2578" y="4"/>
                  </a:lnTo>
                  <a:lnTo>
                    <a:pt x="2580" y="4"/>
                  </a:lnTo>
                  <a:lnTo>
                    <a:pt x="2580" y="4"/>
                  </a:lnTo>
                  <a:lnTo>
                    <a:pt x="2580" y="6"/>
                  </a:lnTo>
                  <a:lnTo>
                    <a:pt x="2580" y="6"/>
                  </a:lnTo>
                  <a:lnTo>
                    <a:pt x="2584" y="6"/>
                  </a:lnTo>
                  <a:lnTo>
                    <a:pt x="2584" y="6"/>
                  </a:lnTo>
                  <a:lnTo>
                    <a:pt x="2590" y="6"/>
                  </a:lnTo>
                  <a:lnTo>
                    <a:pt x="2590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4" y="6"/>
                  </a:lnTo>
                  <a:lnTo>
                    <a:pt x="2594" y="6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600" y="6"/>
                  </a:lnTo>
                  <a:lnTo>
                    <a:pt x="2600" y="6"/>
                  </a:lnTo>
                  <a:lnTo>
                    <a:pt x="2608" y="6"/>
                  </a:lnTo>
                  <a:lnTo>
                    <a:pt x="2608" y="6"/>
                  </a:lnTo>
                  <a:lnTo>
                    <a:pt x="2612" y="6"/>
                  </a:lnTo>
                  <a:lnTo>
                    <a:pt x="2612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8" y="8"/>
                  </a:lnTo>
                  <a:lnTo>
                    <a:pt x="2618" y="8"/>
                  </a:lnTo>
                  <a:lnTo>
                    <a:pt x="2620" y="8"/>
                  </a:lnTo>
                  <a:lnTo>
                    <a:pt x="2620" y="8"/>
                  </a:lnTo>
                  <a:lnTo>
                    <a:pt x="2626" y="6"/>
                  </a:lnTo>
                  <a:lnTo>
                    <a:pt x="2626" y="6"/>
                  </a:lnTo>
                  <a:lnTo>
                    <a:pt x="2628" y="8"/>
                  </a:lnTo>
                  <a:lnTo>
                    <a:pt x="2628" y="8"/>
                  </a:lnTo>
                  <a:lnTo>
                    <a:pt x="2630" y="8"/>
                  </a:lnTo>
                  <a:lnTo>
                    <a:pt x="2630" y="8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6" y="12"/>
                  </a:lnTo>
                  <a:lnTo>
                    <a:pt x="2636" y="12"/>
                  </a:lnTo>
                  <a:lnTo>
                    <a:pt x="2636" y="10"/>
                  </a:lnTo>
                  <a:lnTo>
                    <a:pt x="2636" y="10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4" y="6"/>
                  </a:lnTo>
                  <a:lnTo>
                    <a:pt x="2644" y="6"/>
                  </a:lnTo>
                  <a:lnTo>
                    <a:pt x="2646" y="6"/>
                  </a:lnTo>
                  <a:lnTo>
                    <a:pt x="2646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60" y="6"/>
                  </a:lnTo>
                  <a:lnTo>
                    <a:pt x="2660" y="6"/>
                  </a:lnTo>
                  <a:lnTo>
                    <a:pt x="2662" y="6"/>
                  </a:lnTo>
                  <a:lnTo>
                    <a:pt x="2662" y="6"/>
                  </a:lnTo>
                  <a:lnTo>
                    <a:pt x="2664" y="4"/>
                  </a:lnTo>
                  <a:lnTo>
                    <a:pt x="2664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74" y="4"/>
                  </a:lnTo>
                  <a:lnTo>
                    <a:pt x="2674" y="4"/>
                  </a:lnTo>
                  <a:lnTo>
                    <a:pt x="2678" y="4"/>
                  </a:lnTo>
                  <a:lnTo>
                    <a:pt x="2678" y="4"/>
                  </a:lnTo>
                  <a:lnTo>
                    <a:pt x="2682" y="4"/>
                  </a:lnTo>
                  <a:lnTo>
                    <a:pt x="2682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90" y="2"/>
                  </a:lnTo>
                  <a:lnTo>
                    <a:pt x="2690" y="2"/>
                  </a:lnTo>
                  <a:lnTo>
                    <a:pt x="2692" y="4"/>
                  </a:lnTo>
                  <a:lnTo>
                    <a:pt x="2692" y="4"/>
                  </a:lnTo>
                  <a:lnTo>
                    <a:pt x="2698" y="4"/>
                  </a:lnTo>
                  <a:lnTo>
                    <a:pt x="2698" y="4"/>
                  </a:lnTo>
                  <a:lnTo>
                    <a:pt x="2704" y="4"/>
                  </a:lnTo>
                  <a:lnTo>
                    <a:pt x="2704" y="4"/>
                  </a:lnTo>
                  <a:lnTo>
                    <a:pt x="2712" y="2"/>
                  </a:lnTo>
                  <a:lnTo>
                    <a:pt x="2712" y="2"/>
                  </a:lnTo>
                  <a:lnTo>
                    <a:pt x="2714" y="4"/>
                  </a:lnTo>
                  <a:lnTo>
                    <a:pt x="2714" y="4"/>
                  </a:lnTo>
                  <a:lnTo>
                    <a:pt x="2718" y="4"/>
                  </a:lnTo>
                  <a:lnTo>
                    <a:pt x="2718" y="4"/>
                  </a:lnTo>
                  <a:lnTo>
                    <a:pt x="2724" y="4"/>
                  </a:lnTo>
                  <a:lnTo>
                    <a:pt x="2724" y="4"/>
                  </a:lnTo>
                  <a:lnTo>
                    <a:pt x="2728" y="4"/>
                  </a:lnTo>
                  <a:lnTo>
                    <a:pt x="2728" y="4"/>
                  </a:lnTo>
                  <a:lnTo>
                    <a:pt x="2732" y="4"/>
                  </a:lnTo>
                  <a:lnTo>
                    <a:pt x="2732" y="4"/>
                  </a:lnTo>
                  <a:lnTo>
                    <a:pt x="2740" y="4"/>
                  </a:lnTo>
                  <a:lnTo>
                    <a:pt x="2740" y="4"/>
                  </a:lnTo>
                  <a:lnTo>
                    <a:pt x="2742" y="4"/>
                  </a:lnTo>
                  <a:lnTo>
                    <a:pt x="2742" y="4"/>
                  </a:lnTo>
                  <a:lnTo>
                    <a:pt x="2748" y="2"/>
                  </a:lnTo>
                  <a:lnTo>
                    <a:pt x="2748" y="2"/>
                  </a:lnTo>
                  <a:lnTo>
                    <a:pt x="2754" y="2"/>
                  </a:lnTo>
                  <a:lnTo>
                    <a:pt x="2754" y="2"/>
                  </a:lnTo>
                  <a:lnTo>
                    <a:pt x="2758" y="4"/>
                  </a:lnTo>
                  <a:lnTo>
                    <a:pt x="2758" y="4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8" y="2"/>
                  </a:lnTo>
                  <a:lnTo>
                    <a:pt x="2768" y="2"/>
                  </a:lnTo>
                  <a:lnTo>
                    <a:pt x="2772" y="4"/>
                  </a:lnTo>
                  <a:lnTo>
                    <a:pt x="2772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6" y="4"/>
                  </a:lnTo>
                  <a:lnTo>
                    <a:pt x="2776" y="4"/>
                  </a:lnTo>
                  <a:lnTo>
                    <a:pt x="2782" y="2"/>
                  </a:lnTo>
                  <a:lnTo>
                    <a:pt x="2782" y="2"/>
                  </a:lnTo>
                  <a:lnTo>
                    <a:pt x="2784" y="4"/>
                  </a:lnTo>
                  <a:lnTo>
                    <a:pt x="2784" y="4"/>
                  </a:lnTo>
                  <a:lnTo>
                    <a:pt x="2784" y="2"/>
                  </a:lnTo>
                  <a:lnTo>
                    <a:pt x="2784" y="2"/>
                  </a:lnTo>
                  <a:lnTo>
                    <a:pt x="2796" y="4"/>
                  </a:lnTo>
                  <a:lnTo>
                    <a:pt x="2796" y="4"/>
                  </a:lnTo>
                  <a:lnTo>
                    <a:pt x="2802" y="4"/>
                  </a:lnTo>
                  <a:lnTo>
                    <a:pt x="2802" y="4"/>
                  </a:lnTo>
                  <a:lnTo>
                    <a:pt x="2806" y="4"/>
                  </a:lnTo>
                  <a:lnTo>
                    <a:pt x="2806" y="4"/>
                  </a:lnTo>
                  <a:lnTo>
                    <a:pt x="2810" y="4"/>
                  </a:lnTo>
                  <a:lnTo>
                    <a:pt x="2810" y="4"/>
                  </a:lnTo>
                  <a:lnTo>
                    <a:pt x="2814" y="4"/>
                  </a:lnTo>
                  <a:lnTo>
                    <a:pt x="2814" y="4"/>
                  </a:lnTo>
                  <a:lnTo>
                    <a:pt x="2818" y="4"/>
                  </a:lnTo>
                  <a:lnTo>
                    <a:pt x="2818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6" y="4"/>
                  </a:lnTo>
                  <a:lnTo>
                    <a:pt x="2826" y="4"/>
                  </a:lnTo>
                  <a:lnTo>
                    <a:pt x="2828" y="4"/>
                  </a:lnTo>
                  <a:lnTo>
                    <a:pt x="2828" y="4"/>
                  </a:lnTo>
                  <a:lnTo>
                    <a:pt x="2830" y="4"/>
                  </a:lnTo>
                  <a:lnTo>
                    <a:pt x="2830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42" y="6"/>
                  </a:lnTo>
                  <a:lnTo>
                    <a:pt x="2842" y="6"/>
                  </a:lnTo>
                  <a:lnTo>
                    <a:pt x="2848" y="6"/>
                  </a:lnTo>
                  <a:lnTo>
                    <a:pt x="2852" y="6"/>
                  </a:lnTo>
                  <a:lnTo>
                    <a:pt x="2852" y="6"/>
                  </a:lnTo>
                  <a:lnTo>
                    <a:pt x="2854" y="4"/>
                  </a:lnTo>
                  <a:lnTo>
                    <a:pt x="2854" y="4"/>
                  </a:lnTo>
                  <a:lnTo>
                    <a:pt x="2856" y="4"/>
                  </a:lnTo>
                  <a:lnTo>
                    <a:pt x="2856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62" y="6"/>
                  </a:lnTo>
                  <a:lnTo>
                    <a:pt x="2862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6" y="6"/>
                  </a:lnTo>
                  <a:lnTo>
                    <a:pt x="2866" y="6"/>
                  </a:lnTo>
                  <a:lnTo>
                    <a:pt x="2868" y="6"/>
                  </a:lnTo>
                  <a:lnTo>
                    <a:pt x="2868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4" y="6"/>
                  </a:lnTo>
                  <a:lnTo>
                    <a:pt x="2874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80" y="6"/>
                  </a:lnTo>
                  <a:lnTo>
                    <a:pt x="2880" y="6"/>
                  </a:lnTo>
                  <a:lnTo>
                    <a:pt x="2882" y="6"/>
                  </a:lnTo>
                  <a:lnTo>
                    <a:pt x="2882" y="6"/>
                  </a:lnTo>
                  <a:lnTo>
                    <a:pt x="2888" y="6"/>
                  </a:lnTo>
                  <a:lnTo>
                    <a:pt x="2888" y="6"/>
                  </a:lnTo>
                  <a:lnTo>
                    <a:pt x="2892" y="6"/>
                  </a:lnTo>
                  <a:lnTo>
                    <a:pt x="2892" y="6"/>
                  </a:lnTo>
                  <a:lnTo>
                    <a:pt x="2898" y="6"/>
                  </a:lnTo>
                  <a:lnTo>
                    <a:pt x="2898" y="6"/>
                  </a:lnTo>
                  <a:lnTo>
                    <a:pt x="2906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20" y="6"/>
                  </a:lnTo>
                  <a:lnTo>
                    <a:pt x="2920" y="6"/>
                  </a:lnTo>
                  <a:lnTo>
                    <a:pt x="2928" y="6"/>
                  </a:lnTo>
                  <a:lnTo>
                    <a:pt x="2928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8" y="6"/>
                  </a:lnTo>
                  <a:lnTo>
                    <a:pt x="2938" y="6"/>
                  </a:lnTo>
                  <a:lnTo>
                    <a:pt x="2944" y="4"/>
                  </a:lnTo>
                  <a:lnTo>
                    <a:pt x="2944" y="4"/>
                  </a:lnTo>
                  <a:lnTo>
                    <a:pt x="2948" y="6"/>
                  </a:lnTo>
                  <a:lnTo>
                    <a:pt x="2948" y="6"/>
                  </a:lnTo>
                  <a:lnTo>
                    <a:pt x="2950" y="6"/>
                  </a:lnTo>
                  <a:lnTo>
                    <a:pt x="2950" y="6"/>
                  </a:lnTo>
                  <a:lnTo>
                    <a:pt x="2956" y="6"/>
                  </a:lnTo>
                  <a:lnTo>
                    <a:pt x="2956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2" y="6"/>
                  </a:lnTo>
                  <a:lnTo>
                    <a:pt x="2962" y="6"/>
                  </a:lnTo>
                  <a:lnTo>
                    <a:pt x="2968" y="8"/>
                  </a:lnTo>
                  <a:lnTo>
                    <a:pt x="2974" y="8"/>
                  </a:lnTo>
                  <a:lnTo>
                    <a:pt x="2974" y="8"/>
                  </a:lnTo>
                  <a:lnTo>
                    <a:pt x="2980" y="8"/>
                  </a:lnTo>
                  <a:lnTo>
                    <a:pt x="2980" y="8"/>
                  </a:lnTo>
                  <a:lnTo>
                    <a:pt x="2984" y="8"/>
                  </a:lnTo>
                  <a:lnTo>
                    <a:pt x="2984" y="8"/>
                  </a:lnTo>
                  <a:lnTo>
                    <a:pt x="2988" y="8"/>
                  </a:lnTo>
                  <a:lnTo>
                    <a:pt x="2988" y="8"/>
                  </a:lnTo>
                  <a:lnTo>
                    <a:pt x="2994" y="8"/>
                  </a:lnTo>
                  <a:lnTo>
                    <a:pt x="2994" y="8"/>
                  </a:lnTo>
                  <a:lnTo>
                    <a:pt x="2998" y="6"/>
                  </a:lnTo>
                  <a:lnTo>
                    <a:pt x="2998" y="6"/>
                  </a:lnTo>
                  <a:lnTo>
                    <a:pt x="3000" y="6"/>
                  </a:lnTo>
                  <a:lnTo>
                    <a:pt x="3000" y="6"/>
                  </a:lnTo>
                  <a:lnTo>
                    <a:pt x="3002" y="6"/>
                  </a:lnTo>
                  <a:lnTo>
                    <a:pt x="3002" y="6"/>
                  </a:lnTo>
                  <a:lnTo>
                    <a:pt x="3008" y="6"/>
                  </a:lnTo>
                  <a:lnTo>
                    <a:pt x="3008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4" y="6"/>
                  </a:lnTo>
                  <a:lnTo>
                    <a:pt x="3014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2" y="8"/>
                  </a:lnTo>
                  <a:lnTo>
                    <a:pt x="3022" y="8"/>
                  </a:lnTo>
                  <a:lnTo>
                    <a:pt x="3024" y="8"/>
                  </a:lnTo>
                  <a:lnTo>
                    <a:pt x="3024" y="8"/>
                  </a:lnTo>
                  <a:lnTo>
                    <a:pt x="3024" y="6"/>
                  </a:lnTo>
                  <a:lnTo>
                    <a:pt x="3024" y="6"/>
                  </a:lnTo>
                  <a:lnTo>
                    <a:pt x="3028" y="8"/>
                  </a:lnTo>
                  <a:lnTo>
                    <a:pt x="3032" y="8"/>
                  </a:lnTo>
                  <a:lnTo>
                    <a:pt x="3032" y="8"/>
                  </a:lnTo>
                  <a:lnTo>
                    <a:pt x="3036" y="8"/>
                  </a:lnTo>
                  <a:lnTo>
                    <a:pt x="3036" y="8"/>
                  </a:lnTo>
                  <a:lnTo>
                    <a:pt x="3040" y="8"/>
                  </a:lnTo>
                  <a:lnTo>
                    <a:pt x="3040" y="8"/>
                  </a:lnTo>
                  <a:lnTo>
                    <a:pt x="3044" y="8"/>
                  </a:lnTo>
                  <a:lnTo>
                    <a:pt x="3044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6" y="8"/>
                  </a:lnTo>
                  <a:lnTo>
                    <a:pt x="3056" y="8"/>
                  </a:lnTo>
                  <a:lnTo>
                    <a:pt x="3058" y="6"/>
                  </a:lnTo>
                  <a:lnTo>
                    <a:pt x="3058" y="6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4" y="8"/>
                  </a:lnTo>
                  <a:lnTo>
                    <a:pt x="3064" y="8"/>
                  </a:lnTo>
                  <a:lnTo>
                    <a:pt x="3066" y="8"/>
                  </a:lnTo>
                  <a:lnTo>
                    <a:pt x="3066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2" y="8"/>
                  </a:lnTo>
                  <a:lnTo>
                    <a:pt x="3072" y="8"/>
                  </a:lnTo>
                  <a:lnTo>
                    <a:pt x="3074" y="8"/>
                  </a:lnTo>
                  <a:lnTo>
                    <a:pt x="3074" y="8"/>
                  </a:lnTo>
                  <a:lnTo>
                    <a:pt x="3078" y="6"/>
                  </a:lnTo>
                  <a:lnTo>
                    <a:pt x="3078" y="6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8" y="6"/>
                  </a:lnTo>
                  <a:lnTo>
                    <a:pt x="3088" y="6"/>
                  </a:lnTo>
                  <a:lnTo>
                    <a:pt x="3090" y="8"/>
                  </a:lnTo>
                  <a:lnTo>
                    <a:pt x="3090" y="8"/>
                  </a:lnTo>
                  <a:lnTo>
                    <a:pt x="3090" y="6"/>
                  </a:lnTo>
                  <a:lnTo>
                    <a:pt x="3090" y="6"/>
                  </a:lnTo>
                  <a:lnTo>
                    <a:pt x="3092" y="8"/>
                  </a:lnTo>
                  <a:lnTo>
                    <a:pt x="3092" y="8"/>
                  </a:lnTo>
                  <a:lnTo>
                    <a:pt x="3094" y="8"/>
                  </a:lnTo>
                  <a:lnTo>
                    <a:pt x="3094" y="8"/>
                  </a:lnTo>
                  <a:lnTo>
                    <a:pt x="3098" y="8"/>
                  </a:lnTo>
                  <a:lnTo>
                    <a:pt x="3098" y="8"/>
                  </a:lnTo>
                  <a:lnTo>
                    <a:pt x="3100" y="8"/>
                  </a:lnTo>
                  <a:lnTo>
                    <a:pt x="3100" y="8"/>
                  </a:lnTo>
                  <a:lnTo>
                    <a:pt x="3108" y="8"/>
                  </a:lnTo>
                  <a:lnTo>
                    <a:pt x="3108" y="8"/>
                  </a:lnTo>
                  <a:lnTo>
                    <a:pt x="3110" y="8"/>
                  </a:lnTo>
                  <a:lnTo>
                    <a:pt x="3110" y="8"/>
                  </a:lnTo>
                  <a:lnTo>
                    <a:pt x="3114" y="8"/>
                  </a:lnTo>
                  <a:lnTo>
                    <a:pt x="3114" y="8"/>
                  </a:lnTo>
                  <a:lnTo>
                    <a:pt x="3120" y="8"/>
                  </a:lnTo>
                  <a:lnTo>
                    <a:pt x="3120" y="8"/>
                  </a:lnTo>
                  <a:lnTo>
                    <a:pt x="3124" y="8"/>
                  </a:lnTo>
                  <a:lnTo>
                    <a:pt x="3124" y="8"/>
                  </a:lnTo>
                  <a:lnTo>
                    <a:pt x="3132" y="8"/>
                  </a:lnTo>
                  <a:lnTo>
                    <a:pt x="3132" y="8"/>
                  </a:lnTo>
                  <a:lnTo>
                    <a:pt x="3140" y="8"/>
                  </a:lnTo>
                  <a:lnTo>
                    <a:pt x="3140" y="8"/>
                  </a:lnTo>
                  <a:lnTo>
                    <a:pt x="3142" y="8"/>
                  </a:lnTo>
                  <a:lnTo>
                    <a:pt x="3142" y="8"/>
                  </a:lnTo>
                  <a:lnTo>
                    <a:pt x="3148" y="10"/>
                  </a:lnTo>
                  <a:lnTo>
                    <a:pt x="314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60" y="8"/>
                  </a:lnTo>
                  <a:lnTo>
                    <a:pt x="3160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4" y="8"/>
                  </a:lnTo>
                  <a:lnTo>
                    <a:pt x="3164" y="8"/>
                  </a:lnTo>
                  <a:lnTo>
                    <a:pt x="3168" y="8"/>
                  </a:lnTo>
                  <a:lnTo>
                    <a:pt x="3168" y="8"/>
                  </a:lnTo>
                  <a:lnTo>
                    <a:pt x="3168" y="10"/>
                  </a:lnTo>
                  <a:lnTo>
                    <a:pt x="3168" y="10"/>
                  </a:lnTo>
                  <a:lnTo>
                    <a:pt x="3170" y="8"/>
                  </a:lnTo>
                  <a:lnTo>
                    <a:pt x="3170" y="8"/>
                  </a:lnTo>
                  <a:lnTo>
                    <a:pt x="3172" y="10"/>
                  </a:lnTo>
                  <a:lnTo>
                    <a:pt x="3172" y="10"/>
                  </a:lnTo>
                  <a:lnTo>
                    <a:pt x="3174" y="10"/>
                  </a:lnTo>
                  <a:lnTo>
                    <a:pt x="3174" y="10"/>
                  </a:lnTo>
                  <a:lnTo>
                    <a:pt x="3176" y="10"/>
                  </a:lnTo>
                  <a:lnTo>
                    <a:pt x="3176" y="10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78" y="8"/>
                  </a:lnTo>
                  <a:lnTo>
                    <a:pt x="3178" y="8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82" y="8"/>
                  </a:lnTo>
                  <a:lnTo>
                    <a:pt x="3182" y="8"/>
                  </a:lnTo>
                  <a:lnTo>
                    <a:pt x="3186" y="8"/>
                  </a:lnTo>
                  <a:lnTo>
                    <a:pt x="3186" y="8"/>
                  </a:lnTo>
                  <a:lnTo>
                    <a:pt x="3188" y="10"/>
                  </a:lnTo>
                  <a:lnTo>
                    <a:pt x="3188" y="10"/>
                  </a:lnTo>
                  <a:lnTo>
                    <a:pt x="3194" y="10"/>
                  </a:lnTo>
                  <a:lnTo>
                    <a:pt x="3194" y="10"/>
                  </a:lnTo>
                  <a:lnTo>
                    <a:pt x="3198" y="8"/>
                  </a:lnTo>
                  <a:lnTo>
                    <a:pt x="3198" y="8"/>
                  </a:lnTo>
                  <a:lnTo>
                    <a:pt x="3202" y="8"/>
                  </a:lnTo>
                  <a:lnTo>
                    <a:pt x="3202" y="8"/>
                  </a:lnTo>
                  <a:lnTo>
                    <a:pt x="3206" y="8"/>
                  </a:lnTo>
                  <a:lnTo>
                    <a:pt x="3206" y="8"/>
                  </a:lnTo>
                  <a:lnTo>
                    <a:pt x="3210" y="10"/>
                  </a:lnTo>
                  <a:lnTo>
                    <a:pt x="3210" y="10"/>
                  </a:lnTo>
                  <a:lnTo>
                    <a:pt x="3214" y="10"/>
                  </a:lnTo>
                  <a:lnTo>
                    <a:pt x="3214" y="10"/>
                  </a:lnTo>
                  <a:lnTo>
                    <a:pt x="3218" y="10"/>
                  </a:lnTo>
                  <a:lnTo>
                    <a:pt x="3218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2" y="10"/>
                  </a:lnTo>
                  <a:lnTo>
                    <a:pt x="3222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2" y="10"/>
                  </a:lnTo>
                  <a:lnTo>
                    <a:pt x="3232" y="10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6" y="12"/>
                  </a:lnTo>
                  <a:lnTo>
                    <a:pt x="3236" y="12"/>
                  </a:lnTo>
                  <a:lnTo>
                    <a:pt x="3238" y="12"/>
                  </a:lnTo>
                  <a:lnTo>
                    <a:pt x="3238" y="12"/>
                  </a:lnTo>
                  <a:lnTo>
                    <a:pt x="3240" y="10"/>
                  </a:lnTo>
                  <a:lnTo>
                    <a:pt x="3240" y="10"/>
                  </a:lnTo>
                  <a:lnTo>
                    <a:pt x="3246" y="12"/>
                  </a:lnTo>
                  <a:lnTo>
                    <a:pt x="3246" y="12"/>
                  </a:lnTo>
                  <a:lnTo>
                    <a:pt x="3248" y="12"/>
                  </a:lnTo>
                  <a:lnTo>
                    <a:pt x="3248" y="12"/>
                  </a:lnTo>
                  <a:lnTo>
                    <a:pt x="3252" y="12"/>
                  </a:lnTo>
                  <a:lnTo>
                    <a:pt x="3256" y="12"/>
                  </a:lnTo>
                  <a:lnTo>
                    <a:pt x="3256" y="12"/>
                  </a:lnTo>
                  <a:lnTo>
                    <a:pt x="3258" y="12"/>
                  </a:lnTo>
                  <a:lnTo>
                    <a:pt x="3258" y="12"/>
                  </a:lnTo>
                  <a:lnTo>
                    <a:pt x="3260" y="12"/>
                  </a:lnTo>
                  <a:lnTo>
                    <a:pt x="3260" y="12"/>
                  </a:lnTo>
                  <a:lnTo>
                    <a:pt x="3262" y="12"/>
                  </a:lnTo>
                  <a:lnTo>
                    <a:pt x="3262" y="12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6"/>
                  </a:lnTo>
                  <a:lnTo>
                    <a:pt x="3262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8"/>
                  </a:lnTo>
                  <a:lnTo>
                    <a:pt x="3264" y="18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8" y="14"/>
                  </a:lnTo>
                  <a:lnTo>
                    <a:pt x="3268" y="14"/>
                  </a:lnTo>
                  <a:lnTo>
                    <a:pt x="3268" y="12"/>
                  </a:lnTo>
                  <a:lnTo>
                    <a:pt x="3268" y="12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4" y="14"/>
                  </a:lnTo>
                  <a:lnTo>
                    <a:pt x="3274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8" y="14"/>
                  </a:lnTo>
                  <a:lnTo>
                    <a:pt x="3278" y="14"/>
                  </a:lnTo>
                  <a:lnTo>
                    <a:pt x="3280" y="14"/>
                  </a:lnTo>
                  <a:lnTo>
                    <a:pt x="3280" y="14"/>
                  </a:lnTo>
                  <a:lnTo>
                    <a:pt x="3282" y="14"/>
                  </a:lnTo>
                  <a:lnTo>
                    <a:pt x="3282" y="14"/>
                  </a:lnTo>
                  <a:lnTo>
                    <a:pt x="3284" y="14"/>
                  </a:lnTo>
                  <a:lnTo>
                    <a:pt x="3284" y="14"/>
                  </a:lnTo>
                  <a:lnTo>
                    <a:pt x="3290" y="12"/>
                  </a:lnTo>
                  <a:lnTo>
                    <a:pt x="3290" y="12"/>
                  </a:lnTo>
                  <a:lnTo>
                    <a:pt x="3294" y="12"/>
                  </a:lnTo>
                  <a:lnTo>
                    <a:pt x="3298" y="12"/>
                  </a:lnTo>
                  <a:lnTo>
                    <a:pt x="3298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2" y="12"/>
                  </a:lnTo>
                  <a:lnTo>
                    <a:pt x="3302" y="12"/>
                  </a:lnTo>
                  <a:lnTo>
                    <a:pt x="3304" y="12"/>
                  </a:lnTo>
                  <a:lnTo>
                    <a:pt x="3304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6" y="12"/>
                  </a:lnTo>
                  <a:lnTo>
                    <a:pt x="3316" y="12"/>
                  </a:lnTo>
                  <a:lnTo>
                    <a:pt x="3322" y="12"/>
                  </a:lnTo>
                  <a:lnTo>
                    <a:pt x="3322" y="12"/>
                  </a:lnTo>
                  <a:lnTo>
                    <a:pt x="3324" y="14"/>
                  </a:lnTo>
                  <a:lnTo>
                    <a:pt x="3324" y="14"/>
                  </a:lnTo>
                  <a:lnTo>
                    <a:pt x="3328" y="14"/>
                  </a:lnTo>
                  <a:lnTo>
                    <a:pt x="3328" y="14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4" y="12"/>
                  </a:lnTo>
                  <a:lnTo>
                    <a:pt x="3334" y="12"/>
                  </a:lnTo>
                  <a:lnTo>
                    <a:pt x="3340" y="12"/>
                  </a:lnTo>
                  <a:lnTo>
                    <a:pt x="3340" y="12"/>
                  </a:lnTo>
                  <a:lnTo>
                    <a:pt x="3344" y="12"/>
                  </a:lnTo>
                  <a:lnTo>
                    <a:pt x="3344" y="12"/>
                  </a:lnTo>
                  <a:lnTo>
                    <a:pt x="3346" y="12"/>
                  </a:lnTo>
                  <a:lnTo>
                    <a:pt x="3346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52" y="12"/>
                  </a:lnTo>
                  <a:lnTo>
                    <a:pt x="3352" y="12"/>
                  </a:lnTo>
                  <a:lnTo>
                    <a:pt x="3362" y="12"/>
                  </a:lnTo>
                  <a:lnTo>
                    <a:pt x="3362" y="12"/>
                  </a:lnTo>
                  <a:lnTo>
                    <a:pt x="3366" y="12"/>
                  </a:lnTo>
                  <a:lnTo>
                    <a:pt x="3366" y="12"/>
                  </a:lnTo>
                  <a:lnTo>
                    <a:pt x="3372" y="12"/>
                  </a:lnTo>
                  <a:lnTo>
                    <a:pt x="3372" y="12"/>
                  </a:lnTo>
                  <a:lnTo>
                    <a:pt x="3374" y="14"/>
                  </a:lnTo>
                  <a:lnTo>
                    <a:pt x="3374" y="14"/>
                  </a:lnTo>
                  <a:lnTo>
                    <a:pt x="3378" y="14"/>
                  </a:lnTo>
                  <a:lnTo>
                    <a:pt x="3378" y="14"/>
                  </a:lnTo>
                  <a:lnTo>
                    <a:pt x="3382" y="14"/>
                  </a:lnTo>
                  <a:lnTo>
                    <a:pt x="3384" y="14"/>
                  </a:lnTo>
                  <a:lnTo>
                    <a:pt x="3384" y="14"/>
                  </a:lnTo>
                  <a:lnTo>
                    <a:pt x="3392" y="12"/>
                  </a:lnTo>
                  <a:lnTo>
                    <a:pt x="3392" y="12"/>
                  </a:lnTo>
                  <a:lnTo>
                    <a:pt x="3396" y="14"/>
                  </a:lnTo>
                  <a:lnTo>
                    <a:pt x="3396" y="14"/>
                  </a:lnTo>
                  <a:lnTo>
                    <a:pt x="3408" y="12"/>
                  </a:lnTo>
                  <a:lnTo>
                    <a:pt x="3408" y="12"/>
                  </a:lnTo>
                  <a:lnTo>
                    <a:pt x="3412" y="12"/>
                  </a:lnTo>
                  <a:lnTo>
                    <a:pt x="3412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4" y="12"/>
                  </a:lnTo>
                  <a:lnTo>
                    <a:pt x="3424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32" y="12"/>
                  </a:lnTo>
                  <a:lnTo>
                    <a:pt x="3432" y="12"/>
                  </a:lnTo>
                  <a:lnTo>
                    <a:pt x="3434" y="12"/>
                  </a:lnTo>
                  <a:lnTo>
                    <a:pt x="3434" y="12"/>
                  </a:lnTo>
                  <a:lnTo>
                    <a:pt x="3438" y="12"/>
                  </a:lnTo>
                  <a:lnTo>
                    <a:pt x="3438" y="12"/>
                  </a:lnTo>
                  <a:lnTo>
                    <a:pt x="3440" y="12"/>
                  </a:lnTo>
                  <a:lnTo>
                    <a:pt x="3440" y="12"/>
                  </a:lnTo>
                  <a:lnTo>
                    <a:pt x="3442" y="12"/>
                  </a:lnTo>
                  <a:lnTo>
                    <a:pt x="3442" y="12"/>
                  </a:lnTo>
                  <a:lnTo>
                    <a:pt x="3444" y="12"/>
                  </a:lnTo>
                  <a:lnTo>
                    <a:pt x="3444" y="12"/>
                  </a:lnTo>
                  <a:lnTo>
                    <a:pt x="3446" y="12"/>
                  </a:lnTo>
                  <a:lnTo>
                    <a:pt x="3446" y="12"/>
                  </a:lnTo>
                  <a:lnTo>
                    <a:pt x="3448" y="12"/>
                  </a:lnTo>
                  <a:lnTo>
                    <a:pt x="3448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4" y="16"/>
                  </a:lnTo>
                  <a:lnTo>
                    <a:pt x="3454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8" y="18"/>
                  </a:lnTo>
                  <a:lnTo>
                    <a:pt x="3458" y="18"/>
                  </a:lnTo>
                  <a:lnTo>
                    <a:pt x="3470" y="18"/>
                  </a:lnTo>
                  <a:lnTo>
                    <a:pt x="3470" y="18"/>
                  </a:lnTo>
                  <a:lnTo>
                    <a:pt x="3478" y="16"/>
                  </a:lnTo>
                  <a:lnTo>
                    <a:pt x="3478" y="16"/>
                  </a:lnTo>
                  <a:lnTo>
                    <a:pt x="3480" y="16"/>
                  </a:lnTo>
                  <a:lnTo>
                    <a:pt x="3480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8" y="14"/>
                  </a:lnTo>
                  <a:lnTo>
                    <a:pt x="3488" y="14"/>
                  </a:lnTo>
                  <a:lnTo>
                    <a:pt x="3490" y="14"/>
                  </a:lnTo>
                  <a:lnTo>
                    <a:pt x="3490" y="14"/>
                  </a:lnTo>
                  <a:lnTo>
                    <a:pt x="3494" y="14"/>
                  </a:lnTo>
                  <a:lnTo>
                    <a:pt x="3494" y="14"/>
                  </a:lnTo>
                  <a:lnTo>
                    <a:pt x="3498" y="12"/>
                  </a:lnTo>
                  <a:lnTo>
                    <a:pt x="3500" y="14"/>
                  </a:lnTo>
                  <a:lnTo>
                    <a:pt x="3500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6" y="14"/>
                  </a:lnTo>
                  <a:lnTo>
                    <a:pt x="3506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10" y="14"/>
                  </a:lnTo>
                  <a:lnTo>
                    <a:pt x="3510" y="14"/>
                  </a:lnTo>
                  <a:lnTo>
                    <a:pt x="3514" y="16"/>
                  </a:lnTo>
                  <a:lnTo>
                    <a:pt x="3514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2" y="16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6" y="18"/>
                  </a:lnTo>
                  <a:lnTo>
                    <a:pt x="3526" y="18"/>
                  </a:lnTo>
                  <a:lnTo>
                    <a:pt x="3530" y="18"/>
                  </a:lnTo>
                  <a:lnTo>
                    <a:pt x="3530" y="18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2" y="16"/>
                  </a:lnTo>
                  <a:lnTo>
                    <a:pt x="3532" y="16"/>
                  </a:lnTo>
                  <a:lnTo>
                    <a:pt x="3534" y="14"/>
                  </a:lnTo>
                  <a:lnTo>
                    <a:pt x="3534" y="14"/>
                  </a:lnTo>
                  <a:lnTo>
                    <a:pt x="3540" y="12"/>
                  </a:lnTo>
                  <a:lnTo>
                    <a:pt x="3540" y="12"/>
                  </a:lnTo>
                  <a:lnTo>
                    <a:pt x="3554" y="14"/>
                  </a:lnTo>
                  <a:lnTo>
                    <a:pt x="3554" y="14"/>
                  </a:lnTo>
                  <a:lnTo>
                    <a:pt x="3556" y="14"/>
                  </a:lnTo>
                  <a:lnTo>
                    <a:pt x="3556" y="14"/>
                  </a:lnTo>
                  <a:lnTo>
                    <a:pt x="3560" y="14"/>
                  </a:lnTo>
                  <a:lnTo>
                    <a:pt x="3560" y="14"/>
                  </a:lnTo>
                  <a:lnTo>
                    <a:pt x="3566" y="14"/>
                  </a:lnTo>
                  <a:lnTo>
                    <a:pt x="3572" y="14"/>
                  </a:lnTo>
                  <a:lnTo>
                    <a:pt x="3572" y="14"/>
                  </a:lnTo>
                  <a:lnTo>
                    <a:pt x="3576" y="14"/>
                  </a:lnTo>
                  <a:lnTo>
                    <a:pt x="3582" y="14"/>
                  </a:lnTo>
                  <a:lnTo>
                    <a:pt x="3582" y="14"/>
                  </a:lnTo>
                  <a:lnTo>
                    <a:pt x="3588" y="14"/>
                  </a:lnTo>
                  <a:lnTo>
                    <a:pt x="3588" y="14"/>
                  </a:lnTo>
                  <a:lnTo>
                    <a:pt x="3592" y="16"/>
                  </a:lnTo>
                  <a:lnTo>
                    <a:pt x="3592" y="16"/>
                  </a:lnTo>
                  <a:lnTo>
                    <a:pt x="3600" y="16"/>
                  </a:lnTo>
                  <a:lnTo>
                    <a:pt x="3600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4" y="18"/>
                  </a:lnTo>
                  <a:lnTo>
                    <a:pt x="3604" y="18"/>
                  </a:lnTo>
                  <a:lnTo>
                    <a:pt x="3614" y="16"/>
                  </a:lnTo>
                  <a:lnTo>
                    <a:pt x="3614" y="16"/>
                  </a:lnTo>
                  <a:lnTo>
                    <a:pt x="3616" y="16"/>
                  </a:lnTo>
                  <a:lnTo>
                    <a:pt x="3616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4"/>
                  </a:lnTo>
                  <a:lnTo>
                    <a:pt x="3618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4"/>
                  </a:lnTo>
                  <a:lnTo>
                    <a:pt x="3620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2" y="14"/>
                  </a:lnTo>
                  <a:lnTo>
                    <a:pt x="3622" y="14"/>
                  </a:lnTo>
                  <a:lnTo>
                    <a:pt x="3622" y="16"/>
                  </a:lnTo>
                  <a:lnTo>
                    <a:pt x="3622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50" y="16"/>
                  </a:lnTo>
                  <a:lnTo>
                    <a:pt x="3650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6" y="14"/>
                  </a:lnTo>
                  <a:lnTo>
                    <a:pt x="3658" y="14"/>
                  </a:lnTo>
                  <a:lnTo>
                    <a:pt x="3658" y="14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62" y="20"/>
                  </a:lnTo>
                  <a:lnTo>
                    <a:pt x="3662" y="20"/>
                  </a:lnTo>
                  <a:lnTo>
                    <a:pt x="3668" y="20"/>
                  </a:lnTo>
                  <a:lnTo>
                    <a:pt x="3672" y="20"/>
                  </a:lnTo>
                  <a:lnTo>
                    <a:pt x="3672" y="20"/>
                  </a:lnTo>
                  <a:lnTo>
                    <a:pt x="3678" y="22"/>
                  </a:lnTo>
                  <a:lnTo>
                    <a:pt x="3684" y="22"/>
                  </a:lnTo>
                  <a:lnTo>
                    <a:pt x="3684" y="22"/>
                  </a:lnTo>
                  <a:lnTo>
                    <a:pt x="3688" y="20"/>
                  </a:lnTo>
                  <a:lnTo>
                    <a:pt x="3688" y="20"/>
                  </a:lnTo>
                  <a:lnTo>
                    <a:pt x="3690" y="20"/>
                  </a:lnTo>
                  <a:lnTo>
                    <a:pt x="3690" y="20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4" y="18"/>
                  </a:lnTo>
                  <a:lnTo>
                    <a:pt x="3694" y="18"/>
                  </a:lnTo>
                  <a:lnTo>
                    <a:pt x="3698" y="18"/>
                  </a:lnTo>
                  <a:lnTo>
                    <a:pt x="3698" y="18"/>
                  </a:lnTo>
                  <a:lnTo>
                    <a:pt x="3702" y="16"/>
                  </a:lnTo>
                  <a:lnTo>
                    <a:pt x="3702" y="16"/>
                  </a:lnTo>
                  <a:lnTo>
                    <a:pt x="3708" y="18"/>
                  </a:lnTo>
                  <a:lnTo>
                    <a:pt x="3708" y="18"/>
                  </a:lnTo>
                  <a:lnTo>
                    <a:pt x="3710" y="18"/>
                  </a:lnTo>
                  <a:lnTo>
                    <a:pt x="3710" y="18"/>
                  </a:lnTo>
                  <a:lnTo>
                    <a:pt x="3714" y="18"/>
                  </a:lnTo>
                  <a:lnTo>
                    <a:pt x="3714" y="18"/>
                  </a:lnTo>
                  <a:lnTo>
                    <a:pt x="3716" y="18"/>
                  </a:lnTo>
                  <a:lnTo>
                    <a:pt x="3716" y="18"/>
                  </a:lnTo>
                  <a:lnTo>
                    <a:pt x="3720" y="18"/>
                  </a:lnTo>
                  <a:lnTo>
                    <a:pt x="3720" y="18"/>
                  </a:lnTo>
                  <a:lnTo>
                    <a:pt x="3726" y="18"/>
                  </a:lnTo>
                  <a:lnTo>
                    <a:pt x="3726" y="18"/>
                  </a:lnTo>
                  <a:lnTo>
                    <a:pt x="3732" y="18"/>
                  </a:lnTo>
                  <a:lnTo>
                    <a:pt x="3732" y="18"/>
                  </a:lnTo>
                  <a:lnTo>
                    <a:pt x="3734" y="18"/>
                  </a:lnTo>
                  <a:lnTo>
                    <a:pt x="3734" y="18"/>
                  </a:lnTo>
                  <a:lnTo>
                    <a:pt x="3740" y="18"/>
                  </a:lnTo>
                  <a:lnTo>
                    <a:pt x="3740" y="18"/>
                  </a:lnTo>
                  <a:lnTo>
                    <a:pt x="3748" y="18"/>
                  </a:lnTo>
                  <a:lnTo>
                    <a:pt x="3748" y="18"/>
                  </a:lnTo>
                  <a:lnTo>
                    <a:pt x="3756" y="18"/>
                  </a:lnTo>
                  <a:lnTo>
                    <a:pt x="3756" y="18"/>
                  </a:lnTo>
                  <a:lnTo>
                    <a:pt x="3760" y="20"/>
                  </a:lnTo>
                  <a:lnTo>
                    <a:pt x="3760" y="20"/>
                  </a:lnTo>
                  <a:lnTo>
                    <a:pt x="3764" y="20"/>
                  </a:lnTo>
                  <a:lnTo>
                    <a:pt x="3764" y="20"/>
                  </a:lnTo>
                  <a:lnTo>
                    <a:pt x="3770" y="20"/>
                  </a:lnTo>
                  <a:lnTo>
                    <a:pt x="3770" y="20"/>
                  </a:lnTo>
                  <a:lnTo>
                    <a:pt x="3772" y="20"/>
                  </a:lnTo>
                  <a:lnTo>
                    <a:pt x="3772" y="20"/>
                  </a:lnTo>
                  <a:lnTo>
                    <a:pt x="3776" y="20"/>
                  </a:lnTo>
                  <a:lnTo>
                    <a:pt x="3776" y="20"/>
                  </a:lnTo>
                  <a:lnTo>
                    <a:pt x="3778" y="20"/>
                  </a:lnTo>
                  <a:lnTo>
                    <a:pt x="3780" y="20"/>
                  </a:lnTo>
                  <a:lnTo>
                    <a:pt x="3780" y="20"/>
                  </a:lnTo>
                  <a:lnTo>
                    <a:pt x="3782" y="20"/>
                  </a:lnTo>
                  <a:lnTo>
                    <a:pt x="3782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8" y="20"/>
                  </a:lnTo>
                  <a:lnTo>
                    <a:pt x="3788" y="20"/>
                  </a:lnTo>
                  <a:lnTo>
                    <a:pt x="3790" y="22"/>
                  </a:lnTo>
                  <a:lnTo>
                    <a:pt x="3790" y="22"/>
                  </a:lnTo>
                  <a:lnTo>
                    <a:pt x="3794" y="22"/>
                  </a:lnTo>
                  <a:lnTo>
                    <a:pt x="3794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8" y="20"/>
                  </a:lnTo>
                  <a:lnTo>
                    <a:pt x="3798" y="20"/>
                  </a:lnTo>
                  <a:lnTo>
                    <a:pt x="3802" y="22"/>
                  </a:lnTo>
                  <a:lnTo>
                    <a:pt x="3802" y="22"/>
                  </a:lnTo>
                  <a:lnTo>
                    <a:pt x="3802" y="20"/>
                  </a:lnTo>
                  <a:lnTo>
                    <a:pt x="3802" y="20"/>
                  </a:lnTo>
                  <a:lnTo>
                    <a:pt x="3804" y="20"/>
                  </a:lnTo>
                  <a:lnTo>
                    <a:pt x="3804" y="20"/>
                  </a:lnTo>
                  <a:lnTo>
                    <a:pt x="3804" y="22"/>
                  </a:lnTo>
                  <a:lnTo>
                    <a:pt x="3804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2" y="22"/>
                  </a:lnTo>
                  <a:lnTo>
                    <a:pt x="3812" y="22"/>
                  </a:lnTo>
                  <a:lnTo>
                    <a:pt x="3814" y="22"/>
                  </a:lnTo>
                  <a:lnTo>
                    <a:pt x="3814" y="22"/>
                  </a:lnTo>
                  <a:lnTo>
                    <a:pt x="3816" y="22"/>
                  </a:lnTo>
                  <a:lnTo>
                    <a:pt x="3816" y="22"/>
                  </a:lnTo>
                  <a:lnTo>
                    <a:pt x="3818" y="22"/>
                  </a:lnTo>
                  <a:lnTo>
                    <a:pt x="3818" y="22"/>
                  </a:lnTo>
                  <a:lnTo>
                    <a:pt x="3822" y="22"/>
                  </a:lnTo>
                  <a:lnTo>
                    <a:pt x="3822" y="22"/>
                  </a:lnTo>
                  <a:lnTo>
                    <a:pt x="3824" y="22"/>
                  </a:lnTo>
                  <a:lnTo>
                    <a:pt x="3824" y="22"/>
                  </a:lnTo>
                  <a:lnTo>
                    <a:pt x="3828" y="24"/>
                  </a:lnTo>
                  <a:lnTo>
                    <a:pt x="3828" y="24"/>
                  </a:lnTo>
                  <a:lnTo>
                    <a:pt x="3828" y="22"/>
                  </a:lnTo>
                  <a:lnTo>
                    <a:pt x="3828" y="22"/>
                  </a:lnTo>
                  <a:lnTo>
                    <a:pt x="3830" y="24"/>
                  </a:lnTo>
                  <a:lnTo>
                    <a:pt x="3830" y="24"/>
                  </a:lnTo>
                  <a:lnTo>
                    <a:pt x="3832" y="24"/>
                  </a:lnTo>
                  <a:lnTo>
                    <a:pt x="3832" y="24"/>
                  </a:lnTo>
                  <a:lnTo>
                    <a:pt x="3834" y="24"/>
                  </a:lnTo>
                  <a:lnTo>
                    <a:pt x="3834" y="24"/>
                  </a:lnTo>
                  <a:lnTo>
                    <a:pt x="3836" y="24"/>
                  </a:lnTo>
                  <a:lnTo>
                    <a:pt x="3836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6"/>
                  </a:lnTo>
                  <a:lnTo>
                    <a:pt x="3850" y="26"/>
                  </a:lnTo>
                  <a:lnTo>
                    <a:pt x="3860" y="26"/>
                  </a:lnTo>
                  <a:lnTo>
                    <a:pt x="3860" y="26"/>
                  </a:lnTo>
                  <a:lnTo>
                    <a:pt x="3864" y="24"/>
                  </a:lnTo>
                  <a:lnTo>
                    <a:pt x="3864" y="24"/>
                  </a:lnTo>
                  <a:lnTo>
                    <a:pt x="3868" y="26"/>
                  </a:lnTo>
                  <a:lnTo>
                    <a:pt x="3868" y="26"/>
                  </a:lnTo>
                  <a:lnTo>
                    <a:pt x="3876" y="26"/>
                  </a:lnTo>
                  <a:lnTo>
                    <a:pt x="3876" y="26"/>
                  </a:lnTo>
                  <a:lnTo>
                    <a:pt x="3878" y="26"/>
                  </a:lnTo>
                  <a:lnTo>
                    <a:pt x="3878" y="26"/>
                  </a:lnTo>
                  <a:lnTo>
                    <a:pt x="3890" y="28"/>
                  </a:lnTo>
                  <a:lnTo>
                    <a:pt x="3890" y="28"/>
                  </a:lnTo>
                  <a:lnTo>
                    <a:pt x="3892" y="28"/>
                  </a:lnTo>
                  <a:lnTo>
                    <a:pt x="3892" y="28"/>
                  </a:lnTo>
                  <a:lnTo>
                    <a:pt x="3902" y="28"/>
                  </a:lnTo>
                  <a:lnTo>
                    <a:pt x="3902" y="28"/>
                  </a:lnTo>
                  <a:lnTo>
                    <a:pt x="3904" y="30"/>
                  </a:lnTo>
                  <a:lnTo>
                    <a:pt x="3904" y="30"/>
                  </a:lnTo>
                  <a:lnTo>
                    <a:pt x="3908" y="28"/>
                  </a:lnTo>
                  <a:lnTo>
                    <a:pt x="3908" y="28"/>
                  </a:lnTo>
                  <a:lnTo>
                    <a:pt x="3910" y="28"/>
                  </a:lnTo>
                  <a:lnTo>
                    <a:pt x="3910" y="28"/>
                  </a:lnTo>
                  <a:lnTo>
                    <a:pt x="3912" y="28"/>
                  </a:lnTo>
                  <a:lnTo>
                    <a:pt x="3912" y="28"/>
                  </a:lnTo>
                  <a:lnTo>
                    <a:pt x="3918" y="30"/>
                  </a:lnTo>
                  <a:lnTo>
                    <a:pt x="3918" y="30"/>
                  </a:lnTo>
                  <a:lnTo>
                    <a:pt x="3922" y="30"/>
                  </a:lnTo>
                  <a:lnTo>
                    <a:pt x="3922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30" y="32"/>
                  </a:lnTo>
                  <a:lnTo>
                    <a:pt x="3930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898" y="34"/>
                  </a:lnTo>
                  <a:lnTo>
                    <a:pt x="3898" y="34"/>
                  </a:lnTo>
                  <a:lnTo>
                    <a:pt x="3892" y="36"/>
                  </a:lnTo>
                  <a:lnTo>
                    <a:pt x="3892" y="36"/>
                  </a:lnTo>
                  <a:lnTo>
                    <a:pt x="3890" y="36"/>
                  </a:lnTo>
                  <a:lnTo>
                    <a:pt x="3890" y="36"/>
                  </a:lnTo>
                  <a:lnTo>
                    <a:pt x="3888" y="36"/>
                  </a:lnTo>
                  <a:lnTo>
                    <a:pt x="3888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4" y="36"/>
                  </a:lnTo>
                  <a:lnTo>
                    <a:pt x="3884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6" y="36"/>
                  </a:lnTo>
                  <a:lnTo>
                    <a:pt x="3876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8"/>
                  </a:lnTo>
                  <a:lnTo>
                    <a:pt x="3874" y="38"/>
                  </a:lnTo>
                  <a:lnTo>
                    <a:pt x="3870" y="38"/>
                  </a:lnTo>
                  <a:lnTo>
                    <a:pt x="3870" y="38"/>
                  </a:lnTo>
                  <a:lnTo>
                    <a:pt x="3864" y="38"/>
                  </a:lnTo>
                  <a:lnTo>
                    <a:pt x="3864" y="38"/>
                  </a:lnTo>
                  <a:lnTo>
                    <a:pt x="3854" y="38"/>
                  </a:lnTo>
                  <a:lnTo>
                    <a:pt x="3854" y="38"/>
                  </a:lnTo>
                  <a:lnTo>
                    <a:pt x="3850" y="36"/>
                  </a:lnTo>
                  <a:lnTo>
                    <a:pt x="3850" y="36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2" y="34"/>
                  </a:lnTo>
                  <a:lnTo>
                    <a:pt x="3842" y="34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0" y="38"/>
                  </a:lnTo>
                  <a:lnTo>
                    <a:pt x="3840" y="38"/>
                  </a:lnTo>
                  <a:lnTo>
                    <a:pt x="3832" y="38"/>
                  </a:lnTo>
                  <a:lnTo>
                    <a:pt x="3832" y="38"/>
                  </a:lnTo>
                  <a:lnTo>
                    <a:pt x="3830" y="38"/>
                  </a:lnTo>
                  <a:lnTo>
                    <a:pt x="3830" y="38"/>
                  </a:lnTo>
                  <a:lnTo>
                    <a:pt x="3828" y="38"/>
                  </a:lnTo>
                  <a:lnTo>
                    <a:pt x="3828" y="38"/>
                  </a:lnTo>
                  <a:lnTo>
                    <a:pt x="3826" y="38"/>
                  </a:lnTo>
                  <a:lnTo>
                    <a:pt x="3826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2" y="38"/>
                  </a:lnTo>
                  <a:lnTo>
                    <a:pt x="3822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12" y="40"/>
                  </a:lnTo>
                  <a:lnTo>
                    <a:pt x="3812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2" y="42"/>
                  </a:lnTo>
                  <a:lnTo>
                    <a:pt x="3802" y="42"/>
                  </a:lnTo>
                  <a:lnTo>
                    <a:pt x="3800" y="42"/>
                  </a:lnTo>
                  <a:lnTo>
                    <a:pt x="3800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88" y="42"/>
                  </a:lnTo>
                  <a:lnTo>
                    <a:pt x="3788" y="42"/>
                  </a:lnTo>
                  <a:lnTo>
                    <a:pt x="3782" y="42"/>
                  </a:lnTo>
                  <a:lnTo>
                    <a:pt x="3782" y="42"/>
                  </a:lnTo>
                  <a:lnTo>
                    <a:pt x="3780" y="42"/>
                  </a:lnTo>
                  <a:lnTo>
                    <a:pt x="3780" y="42"/>
                  </a:lnTo>
                  <a:lnTo>
                    <a:pt x="3772" y="42"/>
                  </a:lnTo>
                  <a:lnTo>
                    <a:pt x="3772" y="42"/>
                  </a:lnTo>
                  <a:lnTo>
                    <a:pt x="3762" y="40"/>
                  </a:lnTo>
                  <a:lnTo>
                    <a:pt x="3762" y="40"/>
                  </a:lnTo>
                  <a:lnTo>
                    <a:pt x="3758" y="42"/>
                  </a:lnTo>
                  <a:lnTo>
                    <a:pt x="3758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6" y="42"/>
                  </a:lnTo>
                  <a:lnTo>
                    <a:pt x="3746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2" y="42"/>
                  </a:lnTo>
                  <a:lnTo>
                    <a:pt x="3742" y="42"/>
                  </a:lnTo>
                  <a:lnTo>
                    <a:pt x="3740" y="42"/>
                  </a:lnTo>
                  <a:lnTo>
                    <a:pt x="3740" y="42"/>
                  </a:lnTo>
                  <a:lnTo>
                    <a:pt x="3738" y="42"/>
                  </a:lnTo>
                  <a:lnTo>
                    <a:pt x="3738" y="42"/>
                  </a:lnTo>
                  <a:lnTo>
                    <a:pt x="3736" y="42"/>
                  </a:lnTo>
                  <a:lnTo>
                    <a:pt x="3736" y="42"/>
                  </a:lnTo>
                  <a:lnTo>
                    <a:pt x="3730" y="42"/>
                  </a:lnTo>
                  <a:lnTo>
                    <a:pt x="3730" y="42"/>
                  </a:lnTo>
                  <a:lnTo>
                    <a:pt x="3728" y="42"/>
                  </a:lnTo>
                  <a:lnTo>
                    <a:pt x="3728" y="42"/>
                  </a:lnTo>
                  <a:lnTo>
                    <a:pt x="3724" y="42"/>
                  </a:lnTo>
                  <a:lnTo>
                    <a:pt x="3724" y="42"/>
                  </a:lnTo>
                  <a:lnTo>
                    <a:pt x="3720" y="42"/>
                  </a:lnTo>
                  <a:lnTo>
                    <a:pt x="3720" y="42"/>
                  </a:lnTo>
                  <a:lnTo>
                    <a:pt x="3718" y="42"/>
                  </a:lnTo>
                  <a:lnTo>
                    <a:pt x="3718" y="42"/>
                  </a:lnTo>
                  <a:lnTo>
                    <a:pt x="3714" y="42"/>
                  </a:lnTo>
                  <a:lnTo>
                    <a:pt x="3714" y="42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6" y="44"/>
                  </a:lnTo>
                  <a:lnTo>
                    <a:pt x="3706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0" y="46"/>
                  </a:lnTo>
                  <a:lnTo>
                    <a:pt x="3690" y="46"/>
                  </a:lnTo>
                  <a:lnTo>
                    <a:pt x="3688" y="46"/>
                  </a:lnTo>
                  <a:lnTo>
                    <a:pt x="3688" y="46"/>
                  </a:lnTo>
                  <a:lnTo>
                    <a:pt x="3684" y="46"/>
                  </a:lnTo>
                  <a:lnTo>
                    <a:pt x="3684" y="46"/>
                  </a:lnTo>
                  <a:lnTo>
                    <a:pt x="3680" y="46"/>
                  </a:lnTo>
                  <a:lnTo>
                    <a:pt x="3680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4" y="46"/>
                  </a:lnTo>
                  <a:lnTo>
                    <a:pt x="3674" y="46"/>
                  </a:lnTo>
                  <a:lnTo>
                    <a:pt x="3670" y="48"/>
                  </a:lnTo>
                  <a:lnTo>
                    <a:pt x="3670" y="48"/>
                  </a:lnTo>
                  <a:lnTo>
                    <a:pt x="3664" y="46"/>
                  </a:lnTo>
                  <a:lnTo>
                    <a:pt x="3664" y="46"/>
                  </a:lnTo>
                  <a:lnTo>
                    <a:pt x="3660" y="44"/>
                  </a:lnTo>
                  <a:lnTo>
                    <a:pt x="3660" y="44"/>
                  </a:lnTo>
                  <a:lnTo>
                    <a:pt x="3658" y="44"/>
                  </a:lnTo>
                  <a:lnTo>
                    <a:pt x="3658" y="44"/>
                  </a:lnTo>
                  <a:lnTo>
                    <a:pt x="3656" y="44"/>
                  </a:lnTo>
                  <a:lnTo>
                    <a:pt x="3656" y="44"/>
                  </a:lnTo>
                  <a:lnTo>
                    <a:pt x="3652" y="46"/>
                  </a:lnTo>
                  <a:lnTo>
                    <a:pt x="3652" y="46"/>
                  </a:lnTo>
                  <a:lnTo>
                    <a:pt x="3650" y="48"/>
                  </a:lnTo>
                  <a:lnTo>
                    <a:pt x="3650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2" y="48"/>
                  </a:lnTo>
                  <a:lnTo>
                    <a:pt x="3642" y="48"/>
                  </a:lnTo>
                  <a:lnTo>
                    <a:pt x="3638" y="48"/>
                  </a:lnTo>
                  <a:lnTo>
                    <a:pt x="3638" y="48"/>
                  </a:lnTo>
                  <a:lnTo>
                    <a:pt x="3638" y="46"/>
                  </a:lnTo>
                  <a:lnTo>
                    <a:pt x="3638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28" y="46"/>
                  </a:lnTo>
                  <a:lnTo>
                    <a:pt x="3628" y="46"/>
                  </a:lnTo>
                  <a:lnTo>
                    <a:pt x="3626" y="46"/>
                  </a:lnTo>
                  <a:lnTo>
                    <a:pt x="3626" y="46"/>
                  </a:lnTo>
                  <a:lnTo>
                    <a:pt x="3624" y="46"/>
                  </a:lnTo>
                  <a:lnTo>
                    <a:pt x="3624" y="46"/>
                  </a:lnTo>
                  <a:lnTo>
                    <a:pt x="3620" y="48"/>
                  </a:lnTo>
                  <a:lnTo>
                    <a:pt x="3620" y="48"/>
                  </a:lnTo>
                  <a:lnTo>
                    <a:pt x="3610" y="48"/>
                  </a:lnTo>
                  <a:lnTo>
                    <a:pt x="3610" y="48"/>
                  </a:lnTo>
                  <a:lnTo>
                    <a:pt x="3608" y="48"/>
                  </a:lnTo>
                  <a:lnTo>
                    <a:pt x="3608" y="48"/>
                  </a:lnTo>
                  <a:lnTo>
                    <a:pt x="3606" y="48"/>
                  </a:lnTo>
                  <a:lnTo>
                    <a:pt x="3606" y="48"/>
                  </a:lnTo>
                  <a:lnTo>
                    <a:pt x="3604" y="48"/>
                  </a:lnTo>
                  <a:lnTo>
                    <a:pt x="3604" y="48"/>
                  </a:lnTo>
                  <a:lnTo>
                    <a:pt x="3602" y="48"/>
                  </a:lnTo>
                  <a:lnTo>
                    <a:pt x="3602" y="48"/>
                  </a:lnTo>
                  <a:lnTo>
                    <a:pt x="3598" y="48"/>
                  </a:lnTo>
                  <a:lnTo>
                    <a:pt x="3598" y="48"/>
                  </a:lnTo>
                  <a:lnTo>
                    <a:pt x="3596" y="46"/>
                  </a:lnTo>
                  <a:lnTo>
                    <a:pt x="3596" y="46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0" y="48"/>
                  </a:lnTo>
                  <a:lnTo>
                    <a:pt x="3590" y="48"/>
                  </a:lnTo>
                  <a:lnTo>
                    <a:pt x="3588" y="48"/>
                  </a:lnTo>
                  <a:lnTo>
                    <a:pt x="3588" y="48"/>
                  </a:lnTo>
                  <a:lnTo>
                    <a:pt x="3586" y="48"/>
                  </a:lnTo>
                  <a:lnTo>
                    <a:pt x="3586" y="48"/>
                  </a:lnTo>
                  <a:lnTo>
                    <a:pt x="3582" y="48"/>
                  </a:lnTo>
                  <a:lnTo>
                    <a:pt x="3582" y="48"/>
                  </a:lnTo>
                  <a:lnTo>
                    <a:pt x="3576" y="48"/>
                  </a:lnTo>
                  <a:lnTo>
                    <a:pt x="3576" y="48"/>
                  </a:lnTo>
                  <a:lnTo>
                    <a:pt x="3572" y="48"/>
                  </a:lnTo>
                  <a:lnTo>
                    <a:pt x="3570" y="48"/>
                  </a:lnTo>
                  <a:lnTo>
                    <a:pt x="3570" y="48"/>
                  </a:lnTo>
                  <a:lnTo>
                    <a:pt x="3568" y="50"/>
                  </a:lnTo>
                  <a:lnTo>
                    <a:pt x="3568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2" y="50"/>
                  </a:lnTo>
                  <a:lnTo>
                    <a:pt x="3562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0" y="48"/>
                  </a:lnTo>
                  <a:lnTo>
                    <a:pt x="3560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6"/>
                  </a:lnTo>
                  <a:lnTo>
                    <a:pt x="3550" y="46"/>
                  </a:lnTo>
                  <a:lnTo>
                    <a:pt x="3548" y="48"/>
                  </a:lnTo>
                  <a:lnTo>
                    <a:pt x="3548" y="48"/>
                  </a:lnTo>
                  <a:lnTo>
                    <a:pt x="3548" y="46"/>
                  </a:lnTo>
                  <a:lnTo>
                    <a:pt x="3548" y="46"/>
                  </a:lnTo>
                  <a:lnTo>
                    <a:pt x="3546" y="46"/>
                  </a:lnTo>
                  <a:lnTo>
                    <a:pt x="3546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42" y="48"/>
                  </a:lnTo>
                  <a:lnTo>
                    <a:pt x="3542" y="48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36" y="48"/>
                  </a:lnTo>
                  <a:lnTo>
                    <a:pt x="3536" y="48"/>
                  </a:lnTo>
                  <a:lnTo>
                    <a:pt x="3534" y="48"/>
                  </a:lnTo>
                  <a:lnTo>
                    <a:pt x="3534" y="48"/>
                  </a:lnTo>
                  <a:lnTo>
                    <a:pt x="3526" y="48"/>
                  </a:lnTo>
                  <a:lnTo>
                    <a:pt x="3526" y="48"/>
                  </a:lnTo>
                  <a:lnTo>
                    <a:pt x="3524" y="48"/>
                  </a:lnTo>
                  <a:lnTo>
                    <a:pt x="3524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0" y="48"/>
                  </a:lnTo>
                  <a:lnTo>
                    <a:pt x="3520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512" y="48"/>
                  </a:lnTo>
                  <a:lnTo>
                    <a:pt x="3508" y="50"/>
                  </a:lnTo>
                  <a:lnTo>
                    <a:pt x="3508" y="50"/>
                  </a:lnTo>
                  <a:lnTo>
                    <a:pt x="3502" y="48"/>
                  </a:lnTo>
                  <a:lnTo>
                    <a:pt x="3502" y="48"/>
                  </a:lnTo>
                  <a:lnTo>
                    <a:pt x="3494" y="48"/>
                  </a:lnTo>
                  <a:lnTo>
                    <a:pt x="3494" y="48"/>
                  </a:lnTo>
                  <a:lnTo>
                    <a:pt x="3490" y="48"/>
                  </a:lnTo>
                  <a:lnTo>
                    <a:pt x="3490" y="48"/>
                  </a:lnTo>
                  <a:lnTo>
                    <a:pt x="3488" y="48"/>
                  </a:lnTo>
                  <a:lnTo>
                    <a:pt x="3488" y="48"/>
                  </a:lnTo>
                  <a:lnTo>
                    <a:pt x="3486" y="48"/>
                  </a:lnTo>
                  <a:lnTo>
                    <a:pt x="3486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6" y="48"/>
                  </a:lnTo>
                  <a:lnTo>
                    <a:pt x="3476" y="48"/>
                  </a:lnTo>
                  <a:lnTo>
                    <a:pt x="3474" y="48"/>
                  </a:lnTo>
                  <a:lnTo>
                    <a:pt x="3474" y="48"/>
                  </a:lnTo>
                  <a:lnTo>
                    <a:pt x="3472" y="48"/>
                  </a:lnTo>
                  <a:lnTo>
                    <a:pt x="3472" y="48"/>
                  </a:lnTo>
                  <a:lnTo>
                    <a:pt x="3470" y="48"/>
                  </a:lnTo>
                  <a:lnTo>
                    <a:pt x="3470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2" y="48"/>
                  </a:lnTo>
                  <a:lnTo>
                    <a:pt x="3462" y="48"/>
                  </a:lnTo>
                  <a:lnTo>
                    <a:pt x="3460" y="48"/>
                  </a:lnTo>
                  <a:lnTo>
                    <a:pt x="3460" y="48"/>
                  </a:lnTo>
                  <a:lnTo>
                    <a:pt x="3456" y="48"/>
                  </a:lnTo>
                  <a:lnTo>
                    <a:pt x="3456" y="48"/>
                  </a:lnTo>
                  <a:lnTo>
                    <a:pt x="3452" y="48"/>
                  </a:lnTo>
                  <a:lnTo>
                    <a:pt x="3452" y="48"/>
                  </a:lnTo>
                  <a:lnTo>
                    <a:pt x="3448" y="48"/>
                  </a:lnTo>
                  <a:lnTo>
                    <a:pt x="3448" y="48"/>
                  </a:lnTo>
                  <a:lnTo>
                    <a:pt x="3446" y="48"/>
                  </a:lnTo>
                  <a:lnTo>
                    <a:pt x="3446" y="48"/>
                  </a:lnTo>
                  <a:lnTo>
                    <a:pt x="3442" y="48"/>
                  </a:lnTo>
                  <a:lnTo>
                    <a:pt x="3442" y="48"/>
                  </a:lnTo>
                  <a:lnTo>
                    <a:pt x="3440" y="48"/>
                  </a:lnTo>
                  <a:lnTo>
                    <a:pt x="3440" y="48"/>
                  </a:lnTo>
                  <a:lnTo>
                    <a:pt x="3438" y="48"/>
                  </a:lnTo>
                  <a:lnTo>
                    <a:pt x="3438" y="48"/>
                  </a:lnTo>
                  <a:lnTo>
                    <a:pt x="3436" y="48"/>
                  </a:lnTo>
                  <a:lnTo>
                    <a:pt x="3436" y="48"/>
                  </a:lnTo>
                  <a:lnTo>
                    <a:pt x="3434" y="46"/>
                  </a:lnTo>
                  <a:lnTo>
                    <a:pt x="3434" y="46"/>
                  </a:lnTo>
                  <a:lnTo>
                    <a:pt x="3430" y="46"/>
                  </a:lnTo>
                  <a:lnTo>
                    <a:pt x="3430" y="46"/>
                  </a:lnTo>
                  <a:lnTo>
                    <a:pt x="3422" y="46"/>
                  </a:lnTo>
                  <a:lnTo>
                    <a:pt x="3422" y="46"/>
                  </a:lnTo>
                  <a:lnTo>
                    <a:pt x="3420" y="48"/>
                  </a:lnTo>
                  <a:lnTo>
                    <a:pt x="3420" y="48"/>
                  </a:lnTo>
                  <a:lnTo>
                    <a:pt x="3418" y="48"/>
                  </a:lnTo>
                  <a:lnTo>
                    <a:pt x="3418" y="48"/>
                  </a:lnTo>
                  <a:lnTo>
                    <a:pt x="3412" y="48"/>
                  </a:lnTo>
                  <a:lnTo>
                    <a:pt x="3412" y="48"/>
                  </a:lnTo>
                  <a:lnTo>
                    <a:pt x="3408" y="48"/>
                  </a:lnTo>
                  <a:lnTo>
                    <a:pt x="3408" y="48"/>
                  </a:lnTo>
                  <a:lnTo>
                    <a:pt x="3406" y="48"/>
                  </a:lnTo>
                  <a:lnTo>
                    <a:pt x="3406" y="48"/>
                  </a:lnTo>
                  <a:lnTo>
                    <a:pt x="3404" y="46"/>
                  </a:lnTo>
                  <a:lnTo>
                    <a:pt x="3404" y="46"/>
                  </a:lnTo>
                  <a:lnTo>
                    <a:pt x="3398" y="48"/>
                  </a:lnTo>
                  <a:lnTo>
                    <a:pt x="3398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88" y="46"/>
                  </a:lnTo>
                  <a:lnTo>
                    <a:pt x="3388" y="46"/>
                  </a:lnTo>
                  <a:lnTo>
                    <a:pt x="3386" y="48"/>
                  </a:lnTo>
                  <a:lnTo>
                    <a:pt x="3386" y="48"/>
                  </a:lnTo>
                  <a:lnTo>
                    <a:pt x="3382" y="48"/>
                  </a:lnTo>
                  <a:lnTo>
                    <a:pt x="3382" y="48"/>
                  </a:lnTo>
                  <a:lnTo>
                    <a:pt x="3380" y="50"/>
                  </a:lnTo>
                  <a:lnTo>
                    <a:pt x="3380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2" y="50"/>
                  </a:lnTo>
                  <a:lnTo>
                    <a:pt x="3372" y="50"/>
                  </a:lnTo>
                  <a:lnTo>
                    <a:pt x="3370" y="50"/>
                  </a:lnTo>
                  <a:lnTo>
                    <a:pt x="3370" y="50"/>
                  </a:lnTo>
                  <a:lnTo>
                    <a:pt x="3366" y="50"/>
                  </a:lnTo>
                  <a:lnTo>
                    <a:pt x="3366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0" y="50"/>
                  </a:lnTo>
                  <a:lnTo>
                    <a:pt x="3360" y="50"/>
                  </a:lnTo>
                  <a:lnTo>
                    <a:pt x="3358" y="50"/>
                  </a:lnTo>
                  <a:lnTo>
                    <a:pt x="3356" y="50"/>
                  </a:lnTo>
                  <a:lnTo>
                    <a:pt x="3356" y="50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0" y="48"/>
                  </a:lnTo>
                  <a:lnTo>
                    <a:pt x="3340" y="48"/>
                  </a:lnTo>
                  <a:lnTo>
                    <a:pt x="3332" y="48"/>
                  </a:lnTo>
                  <a:lnTo>
                    <a:pt x="3332" y="48"/>
                  </a:lnTo>
                  <a:lnTo>
                    <a:pt x="3328" y="46"/>
                  </a:lnTo>
                  <a:lnTo>
                    <a:pt x="3328" y="46"/>
                  </a:lnTo>
                  <a:lnTo>
                    <a:pt x="3324" y="44"/>
                  </a:lnTo>
                  <a:lnTo>
                    <a:pt x="3324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18" y="44"/>
                  </a:lnTo>
                  <a:lnTo>
                    <a:pt x="3318" y="44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6" y="46"/>
                  </a:lnTo>
                  <a:lnTo>
                    <a:pt x="3316" y="46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08" y="48"/>
                  </a:lnTo>
                  <a:lnTo>
                    <a:pt x="3306" y="48"/>
                  </a:lnTo>
                  <a:lnTo>
                    <a:pt x="3306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2" y="46"/>
                  </a:lnTo>
                  <a:lnTo>
                    <a:pt x="3302" y="46"/>
                  </a:lnTo>
                  <a:lnTo>
                    <a:pt x="3302" y="48"/>
                  </a:lnTo>
                  <a:lnTo>
                    <a:pt x="3302" y="48"/>
                  </a:lnTo>
                  <a:lnTo>
                    <a:pt x="3298" y="46"/>
                  </a:lnTo>
                  <a:lnTo>
                    <a:pt x="3298" y="46"/>
                  </a:lnTo>
                  <a:lnTo>
                    <a:pt x="3294" y="44"/>
                  </a:lnTo>
                  <a:lnTo>
                    <a:pt x="3290" y="44"/>
                  </a:lnTo>
                  <a:lnTo>
                    <a:pt x="3282" y="46"/>
                  </a:lnTo>
                  <a:lnTo>
                    <a:pt x="3282" y="46"/>
                  </a:lnTo>
                  <a:lnTo>
                    <a:pt x="3276" y="44"/>
                  </a:lnTo>
                  <a:lnTo>
                    <a:pt x="3276" y="44"/>
                  </a:lnTo>
                  <a:lnTo>
                    <a:pt x="3268" y="44"/>
                  </a:lnTo>
                  <a:lnTo>
                    <a:pt x="3268" y="44"/>
                  </a:lnTo>
                  <a:lnTo>
                    <a:pt x="3266" y="44"/>
                  </a:lnTo>
                  <a:lnTo>
                    <a:pt x="3266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56" y="44"/>
                  </a:lnTo>
                  <a:lnTo>
                    <a:pt x="3256" y="44"/>
                  </a:lnTo>
                  <a:lnTo>
                    <a:pt x="3254" y="44"/>
                  </a:lnTo>
                  <a:lnTo>
                    <a:pt x="3254" y="44"/>
                  </a:lnTo>
                  <a:lnTo>
                    <a:pt x="3250" y="42"/>
                  </a:lnTo>
                  <a:lnTo>
                    <a:pt x="3248" y="42"/>
                  </a:lnTo>
                  <a:lnTo>
                    <a:pt x="3248" y="42"/>
                  </a:lnTo>
                  <a:lnTo>
                    <a:pt x="3246" y="44"/>
                  </a:lnTo>
                  <a:lnTo>
                    <a:pt x="3246" y="44"/>
                  </a:lnTo>
                  <a:lnTo>
                    <a:pt x="3244" y="44"/>
                  </a:lnTo>
                  <a:lnTo>
                    <a:pt x="3244" y="44"/>
                  </a:lnTo>
                  <a:lnTo>
                    <a:pt x="3238" y="44"/>
                  </a:lnTo>
                  <a:lnTo>
                    <a:pt x="3238" y="44"/>
                  </a:lnTo>
                  <a:lnTo>
                    <a:pt x="3234" y="44"/>
                  </a:lnTo>
                  <a:lnTo>
                    <a:pt x="3234" y="44"/>
                  </a:lnTo>
                  <a:lnTo>
                    <a:pt x="3230" y="44"/>
                  </a:lnTo>
                  <a:lnTo>
                    <a:pt x="3230" y="44"/>
                  </a:lnTo>
                  <a:lnTo>
                    <a:pt x="3226" y="44"/>
                  </a:lnTo>
                  <a:lnTo>
                    <a:pt x="3226" y="44"/>
                  </a:lnTo>
                  <a:lnTo>
                    <a:pt x="3222" y="46"/>
                  </a:lnTo>
                  <a:lnTo>
                    <a:pt x="3222" y="46"/>
                  </a:lnTo>
                  <a:lnTo>
                    <a:pt x="3218" y="44"/>
                  </a:lnTo>
                  <a:lnTo>
                    <a:pt x="3218" y="44"/>
                  </a:lnTo>
                  <a:lnTo>
                    <a:pt x="3212" y="44"/>
                  </a:lnTo>
                  <a:lnTo>
                    <a:pt x="3212" y="44"/>
                  </a:lnTo>
                  <a:lnTo>
                    <a:pt x="3202" y="46"/>
                  </a:lnTo>
                  <a:lnTo>
                    <a:pt x="3202" y="46"/>
                  </a:lnTo>
                  <a:lnTo>
                    <a:pt x="3198" y="44"/>
                  </a:lnTo>
                  <a:lnTo>
                    <a:pt x="3198" y="44"/>
                  </a:lnTo>
                  <a:lnTo>
                    <a:pt x="3194" y="44"/>
                  </a:lnTo>
                  <a:lnTo>
                    <a:pt x="3194" y="44"/>
                  </a:lnTo>
                  <a:lnTo>
                    <a:pt x="3190" y="44"/>
                  </a:lnTo>
                  <a:lnTo>
                    <a:pt x="3190" y="44"/>
                  </a:lnTo>
                  <a:lnTo>
                    <a:pt x="3186" y="44"/>
                  </a:lnTo>
                  <a:lnTo>
                    <a:pt x="3186" y="44"/>
                  </a:lnTo>
                  <a:lnTo>
                    <a:pt x="3180" y="44"/>
                  </a:lnTo>
                  <a:lnTo>
                    <a:pt x="3180" y="44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2" y="42"/>
                  </a:lnTo>
                  <a:lnTo>
                    <a:pt x="3172" y="42"/>
                  </a:lnTo>
                  <a:lnTo>
                    <a:pt x="3168" y="40"/>
                  </a:lnTo>
                  <a:lnTo>
                    <a:pt x="3168" y="40"/>
                  </a:lnTo>
                  <a:lnTo>
                    <a:pt x="3162" y="38"/>
                  </a:lnTo>
                  <a:lnTo>
                    <a:pt x="3162" y="38"/>
                  </a:lnTo>
                  <a:lnTo>
                    <a:pt x="3158" y="40"/>
                  </a:lnTo>
                  <a:lnTo>
                    <a:pt x="3158" y="40"/>
                  </a:lnTo>
                  <a:lnTo>
                    <a:pt x="3156" y="40"/>
                  </a:lnTo>
                  <a:lnTo>
                    <a:pt x="3156" y="40"/>
                  </a:lnTo>
                  <a:lnTo>
                    <a:pt x="3154" y="40"/>
                  </a:lnTo>
                  <a:lnTo>
                    <a:pt x="3154" y="40"/>
                  </a:lnTo>
                  <a:lnTo>
                    <a:pt x="3152" y="40"/>
                  </a:lnTo>
                  <a:lnTo>
                    <a:pt x="3152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38"/>
                  </a:lnTo>
                  <a:lnTo>
                    <a:pt x="3146" y="38"/>
                  </a:lnTo>
                  <a:lnTo>
                    <a:pt x="3146" y="36"/>
                  </a:lnTo>
                  <a:lnTo>
                    <a:pt x="3144" y="36"/>
                  </a:lnTo>
                  <a:lnTo>
                    <a:pt x="3144" y="36"/>
                  </a:lnTo>
                  <a:lnTo>
                    <a:pt x="3138" y="36"/>
                  </a:lnTo>
                  <a:lnTo>
                    <a:pt x="3138" y="36"/>
                  </a:lnTo>
                  <a:lnTo>
                    <a:pt x="3136" y="38"/>
                  </a:lnTo>
                  <a:lnTo>
                    <a:pt x="3136" y="38"/>
                  </a:lnTo>
                  <a:lnTo>
                    <a:pt x="3134" y="38"/>
                  </a:lnTo>
                  <a:lnTo>
                    <a:pt x="3134" y="38"/>
                  </a:lnTo>
                  <a:lnTo>
                    <a:pt x="3130" y="38"/>
                  </a:lnTo>
                  <a:lnTo>
                    <a:pt x="3130" y="38"/>
                  </a:lnTo>
                  <a:lnTo>
                    <a:pt x="3128" y="38"/>
                  </a:lnTo>
                  <a:lnTo>
                    <a:pt x="3128" y="38"/>
                  </a:lnTo>
                  <a:lnTo>
                    <a:pt x="3120" y="40"/>
                  </a:lnTo>
                  <a:lnTo>
                    <a:pt x="3120" y="40"/>
                  </a:lnTo>
                  <a:lnTo>
                    <a:pt x="3112" y="40"/>
                  </a:lnTo>
                  <a:lnTo>
                    <a:pt x="3112" y="40"/>
                  </a:lnTo>
                  <a:lnTo>
                    <a:pt x="3110" y="42"/>
                  </a:lnTo>
                  <a:lnTo>
                    <a:pt x="3110" y="42"/>
                  </a:lnTo>
                  <a:lnTo>
                    <a:pt x="3108" y="42"/>
                  </a:lnTo>
                  <a:lnTo>
                    <a:pt x="3108" y="42"/>
                  </a:lnTo>
                  <a:lnTo>
                    <a:pt x="3106" y="42"/>
                  </a:lnTo>
                  <a:lnTo>
                    <a:pt x="3106" y="42"/>
                  </a:lnTo>
                  <a:lnTo>
                    <a:pt x="3106" y="44"/>
                  </a:lnTo>
                  <a:lnTo>
                    <a:pt x="3106" y="44"/>
                  </a:lnTo>
                  <a:lnTo>
                    <a:pt x="3104" y="42"/>
                  </a:lnTo>
                  <a:lnTo>
                    <a:pt x="3104" y="42"/>
                  </a:lnTo>
                  <a:lnTo>
                    <a:pt x="3102" y="44"/>
                  </a:lnTo>
                  <a:lnTo>
                    <a:pt x="3102" y="44"/>
                  </a:lnTo>
                  <a:lnTo>
                    <a:pt x="3102" y="42"/>
                  </a:lnTo>
                  <a:lnTo>
                    <a:pt x="3102" y="42"/>
                  </a:lnTo>
                  <a:lnTo>
                    <a:pt x="3100" y="42"/>
                  </a:lnTo>
                  <a:lnTo>
                    <a:pt x="3100" y="42"/>
                  </a:lnTo>
                  <a:lnTo>
                    <a:pt x="3096" y="42"/>
                  </a:lnTo>
                  <a:lnTo>
                    <a:pt x="3096" y="42"/>
                  </a:lnTo>
                  <a:lnTo>
                    <a:pt x="3094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88" y="42"/>
                  </a:lnTo>
                  <a:lnTo>
                    <a:pt x="3088" y="42"/>
                  </a:lnTo>
                  <a:lnTo>
                    <a:pt x="3086" y="42"/>
                  </a:lnTo>
                  <a:lnTo>
                    <a:pt x="3086" y="42"/>
                  </a:lnTo>
                  <a:lnTo>
                    <a:pt x="3082" y="42"/>
                  </a:lnTo>
                  <a:lnTo>
                    <a:pt x="3082" y="42"/>
                  </a:lnTo>
                  <a:lnTo>
                    <a:pt x="3080" y="40"/>
                  </a:lnTo>
                  <a:lnTo>
                    <a:pt x="3080" y="40"/>
                  </a:lnTo>
                  <a:lnTo>
                    <a:pt x="3078" y="42"/>
                  </a:lnTo>
                  <a:lnTo>
                    <a:pt x="3078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2" y="42"/>
                  </a:lnTo>
                  <a:lnTo>
                    <a:pt x="3072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66" y="40"/>
                  </a:lnTo>
                  <a:lnTo>
                    <a:pt x="3066" y="40"/>
                  </a:lnTo>
                  <a:lnTo>
                    <a:pt x="3058" y="42"/>
                  </a:lnTo>
                  <a:lnTo>
                    <a:pt x="3052" y="40"/>
                  </a:lnTo>
                  <a:lnTo>
                    <a:pt x="3052" y="40"/>
                  </a:lnTo>
                  <a:lnTo>
                    <a:pt x="3050" y="40"/>
                  </a:lnTo>
                  <a:lnTo>
                    <a:pt x="3050" y="40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0" y="42"/>
                  </a:lnTo>
                  <a:lnTo>
                    <a:pt x="3040" y="42"/>
                  </a:lnTo>
                  <a:lnTo>
                    <a:pt x="3040" y="40"/>
                  </a:lnTo>
                  <a:lnTo>
                    <a:pt x="3040" y="40"/>
                  </a:lnTo>
                  <a:lnTo>
                    <a:pt x="3036" y="42"/>
                  </a:lnTo>
                  <a:lnTo>
                    <a:pt x="3036" y="42"/>
                  </a:lnTo>
                  <a:lnTo>
                    <a:pt x="3032" y="42"/>
                  </a:lnTo>
                  <a:lnTo>
                    <a:pt x="3032" y="42"/>
                  </a:lnTo>
                  <a:lnTo>
                    <a:pt x="3030" y="42"/>
                  </a:lnTo>
                  <a:lnTo>
                    <a:pt x="3030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2" y="42"/>
                  </a:lnTo>
                  <a:lnTo>
                    <a:pt x="3022" y="42"/>
                  </a:lnTo>
                  <a:lnTo>
                    <a:pt x="3020" y="42"/>
                  </a:lnTo>
                  <a:lnTo>
                    <a:pt x="3020" y="42"/>
                  </a:lnTo>
                  <a:lnTo>
                    <a:pt x="3014" y="42"/>
                  </a:lnTo>
                  <a:lnTo>
                    <a:pt x="3008" y="42"/>
                  </a:lnTo>
                  <a:lnTo>
                    <a:pt x="3008" y="42"/>
                  </a:lnTo>
                  <a:lnTo>
                    <a:pt x="3006" y="40"/>
                  </a:lnTo>
                  <a:lnTo>
                    <a:pt x="3004" y="42"/>
                  </a:lnTo>
                  <a:lnTo>
                    <a:pt x="3004" y="42"/>
                  </a:lnTo>
                  <a:lnTo>
                    <a:pt x="3002" y="40"/>
                  </a:lnTo>
                  <a:lnTo>
                    <a:pt x="3002" y="40"/>
                  </a:lnTo>
                  <a:lnTo>
                    <a:pt x="2998" y="40"/>
                  </a:lnTo>
                  <a:lnTo>
                    <a:pt x="2996" y="40"/>
                  </a:lnTo>
                  <a:lnTo>
                    <a:pt x="2996" y="40"/>
                  </a:lnTo>
                  <a:lnTo>
                    <a:pt x="2994" y="38"/>
                  </a:lnTo>
                  <a:lnTo>
                    <a:pt x="2994" y="38"/>
                  </a:lnTo>
                  <a:lnTo>
                    <a:pt x="2986" y="38"/>
                  </a:lnTo>
                  <a:lnTo>
                    <a:pt x="2986" y="38"/>
                  </a:lnTo>
                  <a:lnTo>
                    <a:pt x="2980" y="38"/>
                  </a:lnTo>
                  <a:lnTo>
                    <a:pt x="2976" y="38"/>
                  </a:lnTo>
                  <a:lnTo>
                    <a:pt x="2976" y="38"/>
                  </a:lnTo>
                  <a:lnTo>
                    <a:pt x="2972" y="38"/>
                  </a:lnTo>
                  <a:lnTo>
                    <a:pt x="2972" y="38"/>
                  </a:lnTo>
                  <a:lnTo>
                    <a:pt x="2970" y="38"/>
                  </a:lnTo>
                  <a:lnTo>
                    <a:pt x="2970" y="38"/>
                  </a:lnTo>
                  <a:lnTo>
                    <a:pt x="2962" y="40"/>
                  </a:lnTo>
                  <a:lnTo>
                    <a:pt x="2962" y="40"/>
                  </a:lnTo>
                  <a:lnTo>
                    <a:pt x="2954" y="38"/>
                  </a:lnTo>
                  <a:lnTo>
                    <a:pt x="2954" y="38"/>
                  </a:lnTo>
                  <a:lnTo>
                    <a:pt x="2946" y="40"/>
                  </a:lnTo>
                  <a:lnTo>
                    <a:pt x="2946" y="40"/>
                  </a:lnTo>
                  <a:lnTo>
                    <a:pt x="2942" y="38"/>
                  </a:lnTo>
                  <a:lnTo>
                    <a:pt x="2942" y="38"/>
                  </a:lnTo>
                  <a:lnTo>
                    <a:pt x="2940" y="38"/>
                  </a:lnTo>
                  <a:lnTo>
                    <a:pt x="2940" y="38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2" y="36"/>
                  </a:lnTo>
                  <a:lnTo>
                    <a:pt x="2932" y="36"/>
                  </a:lnTo>
                  <a:lnTo>
                    <a:pt x="2930" y="36"/>
                  </a:lnTo>
                  <a:lnTo>
                    <a:pt x="2930" y="36"/>
                  </a:lnTo>
                  <a:lnTo>
                    <a:pt x="2926" y="36"/>
                  </a:lnTo>
                  <a:lnTo>
                    <a:pt x="2926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18" y="38"/>
                  </a:lnTo>
                  <a:lnTo>
                    <a:pt x="2918" y="38"/>
                  </a:lnTo>
                  <a:lnTo>
                    <a:pt x="2914" y="38"/>
                  </a:lnTo>
                  <a:lnTo>
                    <a:pt x="2914" y="38"/>
                  </a:lnTo>
                  <a:lnTo>
                    <a:pt x="2910" y="36"/>
                  </a:lnTo>
                  <a:lnTo>
                    <a:pt x="2910" y="36"/>
                  </a:lnTo>
                  <a:lnTo>
                    <a:pt x="2904" y="36"/>
                  </a:lnTo>
                  <a:lnTo>
                    <a:pt x="2904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0" y="36"/>
                  </a:lnTo>
                  <a:lnTo>
                    <a:pt x="2900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4"/>
                  </a:lnTo>
                  <a:lnTo>
                    <a:pt x="2898" y="34"/>
                  </a:lnTo>
                  <a:lnTo>
                    <a:pt x="2896" y="34"/>
                  </a:lnTo>
                  <a:lnTo>
                    <a:pt x="2896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0" y="36"/>
                  </a:lnTo>
                  <a:lnTo>
                    <a:pt x="2890" y="36"/>
                  </a:lnTo>
                  <a:lnTo>
                    <a:pt x="2888" y="36"/>
                  </a:lnTo>
                  <a:lnTo>
                    <a:pt x="2888" y="36"/>
                  </a:lnTo>
                  <a:lnTo>
                    <a:pt x="2886" y="36"/>
                  </a:lnTo>
                  <a:lnTo>
                    <a:pt x="2886" y="36"/>
                  </a:lnTo>
                  <a:lnTo>
                    <a:pt x="2884" y="36"/>
                  </a:lnTo>
                  <a:lnTo>
                    <a:pt x="2884" y="36"/>
                  </a:lnTo>
                  <a:lnTo>
                    <a:pt x="2878" y="36"/>
                  </a:lnTo>
                  <a:lnTo>
                    <a:pt x="2878" y="36"/>
                  </a:lnTo>
                  <a:lnTo>
                    <a:pt x="2874" y="34"/>
                  </a:lnTo>
                  <a:lnTo>
                    <a:pt x="2874" y="34"/>
                  </a:lnTo>
                  <a:lnTo>
                    <a:pt x="2872" y="34"/>
                  </a:lnTo>
                  <a:lnTo>
                    <a:pt x="2872" y="34"/>
                  </a:lnTo>
                  <a:lnTo>
                    <a:pt x="2870" y="34"/>
                  </a:lnTo>
                  <a:lnTo>
                    <a:pt x="2870" y="34"/>
                  </a:lnTo>
                  <a:lnTo>
                    <a:pt x="2866" y="34"/>
                  </a:lnTo>
                  <a:lnTo>
                    <a:pt x="2866" y="34"/>
                  </a:lnTo>
                  <a:lnTo>
                    <a:pt x="2864" y="34"/>
                  </a:lnTo>
                  <a:lnTo>
                    <a:pt x="2864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58" y="34"/>
                  </a:lnTo>
                  <a:lnTo>
                    <a:pt x="2858" y="34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8"/>
                  </a:lnTo>
                  <a:lnTo>
                    <a:pt x="2858" y="38"/>
                  </a:lnTo>
                  <a:lnTo>
                    <a:pt x="2852" y="38"/>
                  </a:lnTo>
                  <a:lnTo>
                    <a:pt x="2852" y="38"/>
                  </a:lnTo>
                  <a:lnTo>
                    <a:pt x="2844" y="38"/>
                  </a:lnTo>
                  <a:lnTo>
                    <a:pt x="2844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0" y="38"/>
                  </a:lnTo>
                  <a:lnTo>
                    <a:pt x="2840" y="38"/>
                  </a:lnTo>
                  <a:lnTo>
                    <a:pt x="2834" y="38"/>
                  </a:lnTo>
                  <a:lnTo>
                    <a:pt x="2834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28" y="38"/>
                  </a:lnTo>
                  <a:lnTo>
                    <a:pt x="2828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4" y="38"/>
                  </a:lnTo>
                  <a:lnTo>
                    <a:pt x="2824" y="38"/>
                  </a:lnTo>
                  <a:lnTo>
                    <a:pt x="2820" y="38"/>
                  </a:lnTo>
                  <a:lnTo>
                    <a:pt x="2816" y="38"/>
                  </a:lnTo>
                  <a:lnTo>
                    <a:pt x="2816" y="38"/>
                  </a:lnTo>
                  <a:lnTo>
                    <a:pt x="2814" y="38"/>
                  </a:lnTo>
                  <a:lnTo>
                    <a:pt x="2814" y="38"/>
                  </a:lnTo>
                  <a:lnTo>
                    <a:pt x="2806" y="38"/>
                  </a:lnTo>
                  <a:lnTo>
                    <a:pt x="2806" y="38"/>
                  </a:lnTo>
                  <a:lnTo>
                    <a:pt x="2804" y="38"/>
                  </a:lnTo>
                  <a:lnTo>
                    <a:pt x="2804" y="38"/>
                  </a:lnTo>
                  <a:lnTo>
                    <a:pt x="2796" y="38"/>
                  </a:lnTo>
                  <a:lnTo>
                    <a:pt x="2796" y="38"/>
                  </a:lnTo>
                  <a:lnTo>
                    <a:pt x="2794" y="38"/>
                  </a:lnTo>
                  <a:lnTo>
                    <a:pt x="2794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86" y="38"/>
                  </a:lnTo>
                  <a:lnTo>
                    <a:pt x="2784" y="38"/>
                  </a:lnTo>
                  <a:lnTo>
                    <a:pt x="2784" y="38"/>
                  </a:lnTo>
                  <a:lnTo>
                    <a:pt x="2782" y="38"/>
                  </a:lnTo>
                  <a:lnTo>
                    <a:pt x="2782" y="38"/>
                  </a:lnTo>
                  <a:lnTo>
                    <a:pt x="2780" y="38"/>
                  </a:lnTo>
                  <a:lnTo>
                    <a:pt x="2780" y="38"/>
                  </a:lnTo>
                  <a:lnTo>
                    <a:pt x="2776" y="38"/>
                  </a:lnTo>
                  <a:lnTo>
                    <a:pt x="2776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68" y="38"/>
                  </a:lnTo>
                  <a:lnTo>
                    <a:pt x="2768" y="38"/>
                  </a:lnTo>
                  <a:lnTo>
                    <a:pt x="2764" y="38"/>
                  </a:lnTo>
                  <a:lnTo>
                    <a:pt x="2764" y="38"/>
                  </a:lnTo>
                  <a:lnTo>
                    <a:pt x="2762" y="38"/>
                  </a:lnTo>
                  <a:lnTo>
                    <a:pt x="2762" y="38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0" y="36"/>
                  </a:lnTo>
                  <a:lnTo>
                    <a:pt x="2760" y="36"/>
                  </a:lnTo>
                  <a:lnTo>
                    <a:pt x="2754" y="36"/>
                  </a:lnTo>
                  <a:lnTo>
                    <a:pt x="2754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48" y="36"/>
                  </a:lnTo>
                  <a:lnTo>
                    <a:pt x="2748" y="36"/>
                  </a:lnTo>
                  <a:lnTo>
                    <a:pt x="2746" y="36"/>
                  </a:lnTo>
                  <a:lnTo>
                    <a:pt x="2746" y="36"/>
                  </a:lnTo>
                  <a:lnTo>
                    <a:pt x="2744" y="38"/>
                  </a:lnTo>
                  <a:lnTo>
                    <a:pt x="2744" y="38"/>
                  </a:lnTo>
                  <a:lnTo>
                    <a:pt x="2742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6" y="38"/>
                  </a:lnTo>
                  <a:lnTo>
                    <a:pt x="2736" y="38"/>
                  </a:lnTo>
                  <a:lnTo>
                    <a:pt x="2728" y="38"/>
                  </a:lnTo>
                  <a:lnTo>
                    <a:pt x="2728" y="38"/>
                  </a:lnTo>
                  <a:lnTo>
                    <a:pt x="2724" y="38"/>
                  </a:lnTo>
                  <a:lnTo>
                    <a:pt x="2724" y="38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16" y="38"/>
                  </a:lnTo>
                  <a:lnTo>
                    <a:pt x="2716" y="38"/>
                  </a:lnTo>
                  <a:lnTo>
                    <a:pt x="2712" y="38"/>
                  </a:lnTo>
                  <a:lnTo>
                    <a:pt x="2712" y="38"/>
                  </a:lnTo>
                  <a:lnTo>
                    <a:pt x="2710" y="38"/>
                  </a:lnTo>
                  <a:lnTo>
                    <a:pt x="2706" y="38"/>
                  </a:lnTo>
                  <a:lnTo>
                    <a:pt x="2706" y="38"/>
                  </a:lnTo>
                  <a:lnTo>
                    <a:pt x="2700" y="38"/>
                  </a:lnTo>
                  <a:lnTo>
                    <a:pt x="2700" y="38"/>
                  </a:lnTo>
                  <a:lnTo>
                    <a:pt x="2694" y="38"/>
                  </a:lnTo>
                  <a:lnTo>
                    <a:pt x="2694" y="38"/>
                  </a:lnTo>
                  <a:lnTo>
                    <a:pt x="2692" y="36"/>
                  </a:lnTo>
                  <a:lnTo>
                    <a:pt x="2692" y="36"/>
                  </a:lnTo>
                  <a:lnTo>
                    <a:pt x="2688" y="36"/>
                  </a:lnTo>
                  <a:lnTo>
                    <a:pt x="2688" y="36"/>
                  </a:lnTo>
                  <a:lnTo>
                    <a:pt x="2686" y="36"/>
                  </a:lnTo>
                  <a:lnTo>
                    <a:pt x="2686" y="36"/>
                  </a:lnTo>
                  <a:lnTo>
                    <a:pt x="2684" y="36"/>
                  </a:lnTo>
                  <a:lnTo>
                    <a:pt x="2684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6" y="36"/>
                  </a:lnTo>
                  <a:lnTo>
                    <a:pt x="2676" y="36"/>
                  </a:lnTo>
                  <a:lnTo>
                    <a:pt x="2670" y="36"/>
                  </a:lnTo>
                  <a:lnTo>
                    <a:pt x="2670" y="36"/>
                  </a:lnTo>
                  <a:lnTo>
                    <a:pt x="2664" y="38"/>
                  </a:lnTo>
                  <a:lnTo>
                    <a:pt x="2664" y="38"/>
                  </a:lnTo>
                  <a:lnTo>
                    <a:pt x="2660" y="38"/>
                  </a:lnTo>
                  <a:lnTo>
                    <a:pt x="2660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4" y="38"/>
                  </a:lnTo>
                  <a:lnTo>
                    <a:pt x="2654" y="38"/>
                  </a:lnTo>
                  <a:lnTo>
                    <a:pt x="2648" y="38"/>
                  </a:lnTo>
                  <a:lnTo>
                    <a:pt x="2648" y="38"/>
                  </a:lnTo>
                  <a:lnTo>
                    <a:pt x="2644" y="38"/>
                  </a:lnTo>
                  <a:lnTo>
                    <a:pt x="2644" y="38"/>
                  </a:lnTo>
                  <a:lnTo>
                    <a:pt x="2642" y="38"/>
                  </a:lnTo>
                  <a:lnTo>
                    <a:pt x="2642" y="38"/>
                  </a:lnTo>
                  <a:lnTo>
                    <a:pt x="2640" y="38"/>
                  </a:lnTo>
                  <a:lnTo>
                    <a:pt x="2640" y="38"/>
                  </a:lnTo>
                  <a:lnTo>
                    <a:pt x="2636" y="40"/>
                  </a:lnTo>
                  <a:lnTo>
                    <a:pt x="2636" y="40"/>
                  </a:lnTo>
                  <a:lnTo>
                    <a:pt x="2634" y="40"/>
                  </a:lnTo>
                  <a:lnTo>
                    <a:pt x="2634" y="40"/>
                  </a:lnTo>
                  <a:lnTo>
                    <a:pt x="2632" y="40"/>
                  </a:lnTo>
                  <a:lnTo>
                    <a:pt x="2632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28" y="40"/>
                  </a:lnTo>
                  <a:lnTo>
                    <a:pt x="2628" y="40"/>
                  </a:lnTo>
                  <a:lnTo>
                    <a:pt x="2624" y="40"/>
                  </a:lnTo>
                  <a:lnTo>
                    <a:pt x="2624" y="40"/>
                  </a:lnTo>
                  <a:lnTo>
                    <a:pt x="2624" y="38"/>
                  </a:lnTo>
                  <a:lnTo>
                    <a:pt x="2624" y="38"/>
                  </a:lnTo>
                  <a:lnTo>
                    <a:pt x="2618" y="38"/>
                  </a:lnTo>
                  <a:lnTo>
                    <a:pt x="2618" y="38"/>
                  </a:lnTo>
                  <a:lnTo>
                    <a:pt x="2616" y="38"/>
                  </a:lnTo>
                  <a:lnTo>
                    <a:pt x="2616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2" y="38"/>
                  </a:lnTo>
                  <a:lnTo>
                    <a:pt x="2612" y="38"/>
                  </a:lnTo>
                  <a:lnTo>
                    <a:pt x="2608" y="38"/>
                  </a:lnTo>
                  <a:lnTo>
                    <a:pt x="2608" y="38"/>
                  </a:lnTo>
                  <a:lnTo>
                    <a:pt x="2604" y="38"/>
                  </a:lnTo>
                  <a:lnTo>
                    <a:pt x="2604" y="38"/>
                  </a:lnTo>
                  <a:lnTo>
                    <a:pt x="2602" y="36"/>
                  </a:lnTo>
                  <a:lnTo>
                    <a:pt x="2602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598" y="34"/>
                  </a:lnTo>
                  <a:lnTo>
                    <a:pt x="2598" y="34"/>
                  </a:lnTo>
                  <a:lnTo>
                    <a:pt x="2596" y="34"/>
                  </a:lnTo>
                  <a:lnTo>
                    <a:pt x="2596" y="34"/>
                  </a:lnTo>
                  <a:lnTo>
                    <a:pt x="2588" y="34"/>
                  </a:lnTo>
                  <a:lnTo>
                    <a:pt x="2588" y="34"/>
                  </a:lnTo>
                  <a:lnTo>
                    <a:pt x="2584" y="34"/>
                  </a:lnTo>
                  <a:lnTo>
                    <a:pt x="2584" y="34"/>
                  </a:lnTo>
                  <a:lnTo>
                    <a:pt x="2570" y="34"/>
                  </a:lnTo>
                  <a:lnTo>
                    <a:pt x="2570" y="34"/>
                  </a:lnTo>
                  <a:lnTo>
                    <a:pt x="2568" y="34"/>
                  </a:lnTo>
                  <a:lnTo>
                    <a:pt x="2568" y="34"/>
                  </a:lnTo>
                  <a:lnTo>
                    <a:pt x="2566" y="34"/>
                  </a:lnTo>
                  <a:lnTo>
                    <a:pt x="2566" y="34"/>
                  </a:lnTo>
                  <a:lnTo>
                    <a:pt x="2562" y="36"/>
                  </a:lnTo>
                  <a:lnTo>
                    <a:pt x="2562" y="36"/>
                  </a:lnTo>
                  <a:lnTo>
                    <a:pt x="2556" y="36"/>
                  </a:lnTo>
                  <a:lnTo>
                    <a:pt x="2556" y="36"/>
                  </a:lnTo>
                  <a:lnTo>
                    <a:pt x="2552" y="34"/>
                  </a:lnTo>
                  <a:lnTo>
                    <a:pt x="2552" y="34"/>
                  </a:lnTo>
                  <a:lnTo>
                    <a:pt x="2544" y="34"/>
                  </a:lnTo>
                  <a:lnTo>
                    <a:pt x="2544" y="34"/>
                  </a:lnTo>
                  <a:lnTo>
                    <a:pt x="2542" y="34"/>
                  </a:lnTo>
                  <a:lnTo>
                    <a:pt x="2542" y="34"/>
                  </a:lnTo>
                  <a:lnTo>
                    <a:pt x="2536" y="34"/>
                  </a:lnTo>
                  <a:lnTo>
                    <a:pt x="2536" y="34"/>
                  </a:lnTo>
                  <a:lnTo>
                    <a:pt x="2532" y="36"/>
                  </a:lnTo>
                  <a:lnTo>
                    <a:pt x="2532" y="36"/>
                  </a:lnTo>
                  <a:lnTo>
                    <a:pt x="2528" y="36"/>
                  </a:lnTo>
                  <a:lnTo>
                    <a:pt x="2528" y="36"/>
                  </a:lnTo>
                  <a:lnTo>
                    <a:pt x="2526" y="36"/>
                  </a:lnTo>
                  <a:lnTo>
                    <a:pt x="2526" y="36"/>
                  </a:lnTo>
                  <a:lnTo>
                    <a:pt x="2524" y="36"/>
                  </a:lnTo>
                  <a:lnTo>
                    <a:pt x="2524" y="36"/>
                  </a:lnTo>
                  <a:lnTo>
                    <a:pt x="2520" y="36"/>
                  </a:lnTo>
                  <a:lnTo>
                    <a:pt x="2520" y="36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2" y="38"/>
                  </a:lnTo>
                  <a:lnTo>
                    <a:pt x="2512" y="38"/>
                  </a:lnTo>
                  <a:lnTo>
                    <a:pt x="2512" y="36"/>
                  </a:lnTo>
                  <a:lnTo>
                    <a:pt x="2512" y="36"/>
                  </a:lnTo>
                  <a:lnTo>
                    <a:pt x="2510" y="36"/>
                  </a:lnTo>
                  <a:lnTo>
                    <a:pt x="2510" y="36"/>
                  </a:lnTo>
                  <a:lnTo>
                    <a:pt x="2508" y="36"/>
                  </a:lnTo>
                  <a:lnTo>
                    <a:pt x="2508" y="36"/>
                  </a:lnTo>
                  <a:lnTo>
                    <a:pt x="2506" y="36"/>
                  </a:lnTo>
                  <a:lnTo>
                    <a:pt x="2506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0" y="36"/>
                  </a:lnTo>
                  <a:lnTo>
                    <a:pt x="2500" y="36"/>
                  </a:lnTo>
                  <a:lnTo>
                    <a:pt x="2496" y="36"/>
                  </a:lnTo>
                  <a:lnTo>
                    <a:pt x="2496" y="3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4" y="36"/>
                  </a:lnTo>
                  <a:lnTo>
                    <a:pt x="2484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74" y="36"/>
                  </a:lnTo>
                  <a:lnTo>
                    <a:pt x="2474" y="36"/>
                  </a:lnTo>
                  <a:lnTo>
                    <a:pt x="2470" y="36"/>
                  </a:lnTo>
                  <a:lnTo>
                    <a:pt x="2470" y="36"/>
                  </a:lnTo>
                  <a:lnTo>
                    <a:pt x="2466" y="38"/>
                  </a:lnTo>
                  <a:lnTo>
                    <a:pt x="2466" y="38"/>
                  </a:lnTo>
                  <a:lnTo>
                    <a:pt x="2464" y="36"/>
                  </a:lnTo>
                  <a:lnTo>
                    <a:pt x="2464" y="36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2" y="36"/>
                  </a:lnTo>
                  <a:lnTo>
                    <a:pt x="2452" y="36"/>
                  </a:lnTo>
                  <a:lnTo>
                    <a:pt x="2448" y="38"/>
                  </a:lnTo>
                  <a:lnTo>
                    <a:pt x="2448" y="38"/>
                  </a:lnTo>
                  <a:lnTo>
                    <a:pt x="2446" y="38"/>
                  </a:lnTo>
                  <a:lnTo>
                    <a:pt x="2446" y="38"/>
                  </a:lnTo>
                  <a:lnTo>
                    <a:pt x="2442" y="40"/>
                  </a:lnTo>
                  <a:lnTo>
                    <a:pt x="2442" y="40"/>
                  </a:lnTo>
                  <a:lnTo>
                    <a:pt x="2438" y="40"/>
                  </a:lnTo>
                  <a:lnTo>
                    <a:pt x="2438" y="40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0" y="36"/>
                  </a:lnTo>
                  <a:lnTo>
                    <a:pt x="2430" y="36"/>
                  </a:lnTo>
                  <a:lnTo>
                    <a:pt x="2428" y="36"/>
                  </a:lnTo>
                  <a:lnTo>
                    <a:pt x="2428" y="36"/>
                  </a:lnTo>
                  <a:lnTo>
                    <a:pt x="2424" y="34"/>
                  </a:lnTo>
                  <a:lnTo>
                    <a:pt x="2424" y="34"/>
                  </a:lnTo>
                  <a:lnTo>
                    <a:pt x="2420" y="34"/>
                  </a:lnTo>
                  <a:lnTo>
                    <a:pt x="2420" y="34"/>
                  </a:lnTo>
                  <a:lnTo>
                    <a:pt x="2416" y="36"/>
                  </a:lnTo>
                  <a:lnTo>
                    <a:pt x="2416" y="36"/>
                  </a:lnTo>
                  <a:lnTo>
                    <a:pt x="2414" y="36"/>
                  </a:lnTo>
                  <a:lnTo>
                    <a:pt x="2414" y="36"/>
                  </a:lnTo>
                  <a:lnTo>
                    <a:pt x="2412" y="36"/>
                  </a:lnTo>
                  <a:lnTo>
                    <a:pt x="2412" y="36"/>
                  </a:lnTo>
                  <a:lnTo>
                    <a:pt x="2408" y="36"/>
                  </a:lnTo>
                  <a:lnTo>
                    <a:pt x="2408" y="36"/>
                  </a:lnTo>
                  <a:lnTo>
                    <a:pt x="2406" y="36"/>
                  </a:lnTo>
                  <a:lnTo>
                    <a:pt x="2406" y="36"/>
                  </a:lnTo>
                  <a:lnTo>
                    <a:pt x="2402" y="36"/>
                  </a:lnTo>
                  <a:lnTo>
                    <a:pt x="2402" y="36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398" y="38"/>
                  </a:lnTo>
                  <a:lnTo>
                    <a:pt x="2398" y="38"/>
                  </a:lnTo>
                  <a:lnTo>
                    <a:pt x="2396" y="36"/>
                  </a:lnTo>
                  <a:lnTo>
                    <a:pt x="2396" y="36"/>
                  </a:lnTo>
                  <a:lnTo>
                    <a:pt x="2394" y="36"/>
                  </a:lnTo>
                  <a:lnTo>
                    <a:pt x="2394" y="36"/>
                  </a:lnTo>
                  <a:lnTo>
                    <a:pt x="2392" y="36"/>
                  </a:lnTo>
                  <a:lnTo>
                    <a:pt x="2392" y="36"/>
                  </a:lnTo>
                  <a:lnTo>
                    <a:pt x="2388" y="36"/>
                  </a:lnTo>
                  <a:lnTo>
                    <a:pt x="2388" y="36"/>
                  </a:lnTo>
                  <a:lnTo>
                    <a:pt x="2384" y="34"/>
                  </a:lnTo>
                  <a:lnTo>
                    <a:pt x="2384" y="34"/>
                  </a:lnTo>
                  <a:lnTo>
                    <a:pt x="2380" y="36"/>
                  </a:lnTo>
                  <a:lnTo>
                    <a:pt x="2380" y="36"/>
                  </a:lnTo>
                  <a:lnTo>
                    <a:pt x="2374" y="36"/>
                  </a:lnTo>
                  <a:lnTo>
                    <a:pt x="2374" y="36"/>
                  </a:lnTo>
                  <a:lnTo>
                    <a:pt x="2372" y="38"/>
                  </a:lnTo>
                  <a:lnTo>
                    <a:pt x="2372" y="38"/>
                  </a:lnTo>
                  <a:lnTo>
                    <a:pt x="2368" y="38"/>
                  </a:lnTo>
                  <a:lnTo>
                    <a:pt x="2368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4" y="36"/>
                  </a:lnTo>
                  <a:lnTo>
                    <a:pt x="2364" y="36"/>
                  </a:lnTo>
                  <a:lnTo>
                    <a:pt x="2356" y="36"/>
                  </a:lnTo>
                  <a:lnTo>
                    <a:pt x="2356" y="36"/>
                  </a:lnTo>
                  <a:lnTo>
                    <a:pt x="2354" y="34"/>
                  </a:lnTo>
                  <a:lnTo>
                    <a:pt x="2354" y="34"/>
                  </a:lnTo>
                  <a:lnTo>
                    <a:pt x="2352" y="34"/>
                  </a:lnTo>
                  <a:lnTo>
                    <a:pt x="2352" y="34"/>
                  </a:lnTo>
                  <a:lnTo>
                    <a:pt x="2350" y="34"/>
                  </a:lnTo>
                  <a:lnTo>
                    <a:pt x="2350" y="34"/>
                  </a:lnTo>
                  <a:lnTo>
                    <a:pt x="2344" y="34"/>
                  </a:lnTo>
                  <a:lnTo>
                    <a:pt x="2344" y="34"/>
                  </a:lnTo>
                  <a:lnTo>
                    <a:pt x="2342" y="36"/>
                  </a:lnTo>
                  <a:lnTo>
                    <a:pt x="2342" y="36"/>
                  </a:lnTo>
                  <a:lnTo>
                    <a:pt x="2338" y="36"/>
                  </a:lnTo>
                  <a:lnTo>
                    <a:pt x="2338" y="36"/>
                  </a:lnTo>
                  <a:lnTo>
                    <a:pt x="2334" y="38"/>
                  </a:lnTo>
                  <a:lnTo>
                    <a:pt x="2334" y="38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6" y="36"/>
                  </a:lnTo>
                  <a:lnTo>
                    <a:pt x="2326" y="36"/>
                  </a:lnTo>
                  <a:lnTo>
                    <a:pt x="2324" y="34"/>
                  </a:lnTo>
                  <a:lnTo>
                    <a:pt x="2324" y="34"/>
                  </a:lnTo>
                  <a:lnTo>
                    <a:pt x="2320" y="34"/>
                  </a:lnTo>
                  <a:lnTo>
                    <a:pt x="2320" y="34"/>
                  </a:lnTo>
                  <a:lnTo>
                    <a:pt x="2318" y="34"/>
                  </a:lnTo>
                  <a:lnTo>
                    <a:pt x="2318" y="34"/>
                  </a:lnTo>
                  <a:lnTo>
                    <a:pt x="2312" y="34"/>
                  </a:lnTo>
                  <a:lnTo>
                    <a:pt x="2312" y="34"/>
                  </a:lnTo>
                  <a:lnTo>
                    <a:pt x="2306" y="34"/>
                  </a:lnTo>
                  <a:lnTo>
                    <a:pt x="2306" y="34"/>
                  </a:lnTo>
                  <a:lnTo>
                    <a:pt x="2300" y="34"/>
                  </a:lnTo>
                  <a:lnTo>
                    <a:pt x="2300" y="34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2" y="36"/>
                  </a:lnTo>
                  <a:lnTo>
                    <a:pt x="2292" y="36"/>
                  </a:lnTo>
                  <a:lnTo>
                    <a:pt x="2290" y="34"/>
                  </a:lnTo>
                  <a:lnTo>
                    <a:pt x="2290" y="34"/>
                  </a:lnTo>
                  <a:lnTo>
                    <a:pt x="2286" y="34"/>
                  </a:lnTo>
                  <a:lnTo>
                    <a:pt x="2286" y="34"/>
                  </a:lnTo>
                  <a:lnTo>
                    <a:pt x="2284" y="34"/>
                  </a:lnTo>
                  <a:lnTo>
                    <a:pt x="2284" y="34"/>
                  </a:lnTo>
                  <a:lnTo>
                    <a:pt x="2282" y="32"/>
                  </a:lnTo>
                  <a:lnTo>
                    <a:pt x="2282" y="32"/>
                  </a:lnTo>
                  <a:lnTo>
                    <a:pt x="2276" y="34"/>
                  </a:lnTo>
                  <a:lnTo>
                    <a:pt x="2276" y="34"/>
                  </a:lnTo>
                  <a:lnTo>
                    <a:pt x="2272" y="36"/>
                  </a:lnTo>
                  <a:lnTo>
                    <a:pt x="2272" y="36"/>
                  </a:lnTo>
                  <a:lnTo>
                    <a:pt x="2262" y="36"/>
                  </a:lnTo>
                  <a:lnTo>
                    <a:pt x="2262" y="36"/>
                  </a:lnTo>
                  <a:lnTo>
                    <a:pt x="2258" y="34"/>
                  </a:lnTo>
                  <a:lnTo>
                    <a:pt x="2258" y="34"/>
                  </a:lnTo>
                  <a:lnTo>
                    <a:pt x="2254" y="36"/>
                  </a:lnTo>
                  <a:lnTo>
                    <a:pt x="2254" y="36"/>
                  </a:lnTo>
                  <a:lnTo>
                    <a:pt x="2252" y="36"/>
                  </a:lnTo>
                  <a:lnTo>
                    <a:pt x="2248" y="34"/>
                  </a:lnTo>
                  <a:lnTo>
                    <a:pt x="2248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2" y="34"/>
                  </a:lnTo>
                  <a:lnTo>
                    <a:pt x="2242" y="34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26" y="38"/>
                  </a:lnTo>
                  <a:lnTo>
                    <a:pt x="2226" y="38"/>
                  </a:lnTo>
                  <a:lnTo>
                    <a:pt x="2218" y="38"/>
                  </a:lnTo>
                  <a:lnTo>
                    <a:pt x="2218" y="38"/>
                  </a:lnTo>
                  <a:lnTo>
                    <a:pt x="2216" y="40"/>
                  </a:lnTo>
                  <a:lnTo>
                    <a:pt x="2216" y="40"/>
                  </a:lnTo>
                  <a:lnTo>
                    <a:pt x="2212" y="40"/>
                  </a:lnTo>
                  <a:lnTo>
                    <a:pt x="2212" y="40"/>
                  </a:lnTo>
                  <a:lnTo>
                    <a:pt x="2210" y="38"/>
                  </a:lnTo>
                  <a:lnTo>
                    <a:pt x="2210" y="38"/>
                  </a:lnTo>
                  <a:lnTo>
                    <a:pt x="2208" y="36"/>
                  </a:lnTo>
                  <a:lnTo>
                    <a:pt x="2208" y="36"/>
                  </a:lnTo>
                  <a:lnTo>
                    <a:pt x="2204" y="36"/>
                  </a:lnTo>
                  <a:lnTo>
                    <a:pt x="2200" y="36"/>
                  </a:lnTo>
                  <a:lnTo>
                    <a:pt x="2200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0" y="36"/>
                  </a:lnTo>
                  <a:lnTo>
                    <a:pt x="2190" y="36"/>
                  </a:lnTo>
                  <a:lnTo>
                    <a:pt x="2186" y="36"/>
                  </a:lnTo>
                  <a:lnTo>
                    <a:pt x="2186" y="36"/>
                  </a:lnTo>
                  <a:lnTo>
                    <a:pt x="2184" y="36"/>
                  </a:lnTo>
                  <a:lnTo>
                    <a:pt x="2184" y="36"/>
                  </a:lnTo>
                  <a:lnTo>
                    <a:pt x="2178" y="36"/>
                  </a:lnTo>
                  <a:lnTo>
                    <a:pt x="2178" y="36"/>
                  </a:lnTo>
                  <a:lnTo>
                    <a:pt x="2170" y="36"/>
                  </a:lnTo>
                  <a:lnTo>
                    <a:pt x="2170" y="36"/>
                  </a:lnTo>
                  <a:lnTo>
                    <a:pt x="2168" y="38"/>
                  </a:lnTo>
                  <a:lnTo>
                    <a:pt x="2168" y="38"/>
                  </a:lnTo>
                  <a:lnTo>
                    <a:pt x="2164" y="38"/>
                  </a:lnTo>
                  <a:lnTo>
                    <a:pt x="2164" y="38"/>
                  </a:lnTo>
                  <a:lnTo>
                    <a:pt x="2162" y="38"/>
                  </a:lnTo>
                  <a:lnTo>
                    <a:pt x="2162" y="38"/>
                  </a:lnTo>
                  <a:lnTo>
                    <a:pt x="2158" y="38"/>
                  </a:lnTo>
                  <a:lnTo>
                    <a:pt x="2158" y="38"/>
                  </a:lnTo>
                  <a:lnTo>
                    <a:pt x="2154" y="36"/>
                  </a:lnTo>
                  <a:lnTo>
                    <a:pt x="2154" y="36"/>
                  </a:lnTo>
                  <a:lnTo>
                    <a:pt x="2148" y="38"/>
                  </a:lnTo>
                  <a:lnTo>
                    <a:pt x="2148" y="38"/>
                  </a:lnTo>
                  <a:lnTo>
                    <a:pt x="2144" y="36"/>
                  </a:lnTo>
                  <a:lnTo>
                    <a:pt x="2144" y="36"/>
                  </a:lnTo>
                  <a:lnTo>
                    <a:pt x="2140" y="36"/>
                  </a:lnTo>
                  <a:lnTo>
                    <a:pt x="2140" y="36"/>
                  </a:lnTo>
                  <a:lnTo>
                    <a:pt x="2130" y="36"/>
                  </a:lnTo>
                  <a:lnTo>
                    <a:pt x="2130" y="36"/>
                  </a:lnTo>
                  <a:lnTo>
                    <a:pt x="2128" y="36"/>
                  </a:lnTo>
                  <a:lnTo>
                    <a:pt x="2128" y="36"/>
                  </a:lnTo>
                  <a:lnTo>
                    <a:pt x="2124" y="36"/>
                  </a:lnTo>
                  <a:lnTo>
                    <a:pt x="2118" y="36"/>
                  </a:lnTo>
                  <a:lnTo>
                    <a:pt x="2118" y="36"/>
                  </a:lnTo>
                  <a:lnTo>
                    <a:pt x="2114" y="36"/>
                  </a:lnTo>
                  <a:lnTo>
                    <a:pt x="2110" y="38"/>
                  </a:lnTo>
                  <a:lnTo>
                    <a:pt x="2110" y="38"/>
                  </a:lnTo>
                  <a:lnTo>
                    <a:pt x="2102" y="38"/>
                  </a:lnTo>
                  <a:lnTo>
                    <a:pt x="2102" y="38"/>
                  </a:lnTo>
                  <a:lnTo>
                    <a:pt x="2100" y="36"/>
                  </a:lnTo>
                  <a:lnTo>
                    <a:pt x="2100" y="36"/>
                  </a:lnTo>
                  <a:lnTo>
                    <a:pt x="2096" y="36"/>
                  </a:lnTo>
                  <a:lnTo>
                    <a:pt x="2092" y="36"/>
                  </a:lnTo>
                  <a:lnTo>
                    <a:pt x="2092" y="36"/>
                  </a:lnTo>
                  <a:lnTo>
                    <a:pt x="2090" y="38"/>
                  </a:lnTo>
                  <a:lnTo>
                    <a:pt x="2090" y="38"/>
                  </a:lnTo>
                  <a:lnTo>
                    <a:pt x="2088" y="38"/>
                  </a:lnTo>
                  <a:lnTo>
                    <a:pt x="2088" y="38"/>
                  </a:lnTo>
                  <a:lnTo>
                    <a:pt x="2082" y="38"/>
                  </a:lnTo>
                  <a:lnTo>
                    <a:pt x="2082" y="38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2" y="40"/>
                  </a:lnTo>
                  <a:lnTo>
                    <a:pt x="2072" y="40"/>
                  </a:lnTo>
                  <a:lnTo>
                    <a:pt x="2068" y="40"/>
                  </a:lnTo>
                  <a:lnTo>
                    <a:pt x="2068" y="40"/>
                  </a:lnTo>
                  <a:lnTo>
                    <a:pt x="2062" y="40"/>
                  </a:lnTo>
                  <a:lnTo>
                    <a:pt x="2058" y="38"/>
                  </a:lnTo>
                  <a:lnTo>
                    <a:pt x="2058" y="38"/>
                  </a:lnTo>
                  <a:lnTo>
                    <a:pt x="2052" y="38"/>
                  </a:lnTo>
                  <a:lnTo>
                    <a:pt x="2052" y="38"/>
                  </a:lnTo>
                  <a:lnTo>
                    <a:pt x="2046" y="40"/>
                  </a:lnTo>
                  <a:lnTo>
                    <a:pt x="2042" y="40"/>
                  </a:lnTo>
                  <a:lnTo>
                    <a:pt x="2042" y="40"/>
                  </a:lnTo>
                  <a:lnTo>
                    <a:pt x="2040" y="40"/>
                  </a:lnTo>
                  <a:lnTo>
                    <a:pt x="2040" y="40"/>
                  </a:lnTo>
                  <a:lnTo>
                    <a:pt x="2036" y="40"/>
                  </a:lnTo>
                  <a:lnTo>
                    <a:pt x="2036" y="40"/>
                  </a:lnTo>
                  <a:lnTo>
                    <a:pt x="2030" y="40"/>
                  </a:lnTo>
                  <a:lnTo>
                    <a:pt x="2030" y="40"/>
                  </a:lnTo>
                  <a:lnTo>
                    <a:pt x="2024" y="40"/>
                  </a:lnTo>
                  <a:lnTo>
                    <a:pt x="2024" y="40"/>
                  </a:lnTo>
                  <a:lnTo>
                    <a:pt x="2020" y="40"/>
                  </a:lnTo>
                  <a:lnTo>
                    <a:pt x="2020" y="40"/>
                  </a:lnTo>
                  <a:lnTo>
                    <a:pt x="2018" y="40"/>
                  </a:lnTo>
                  <a:lnTo>
                    <a:pt x="2018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38"/>
                  </a:lnTo>
                  <a:lnTo>
                    <a:pt x="2016" y="38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08" y="40"/>
                  </a:lnTo>
                  <a:lnTo>
                    <a:pt x="2008" y="40"/>
                  </a:lnTo>
                  <a:lnTo>
                    <a:pt x="2006" y="40"/>
                  </a:lnTo>
                  <a:lnTo>
                    <a:pt x="2006" y="40"/>
                  </a:lnTo>
                  <a:lnTo>
                    <a:pt x="2000" y="40"/>
                  </a:lnTo>
                  <a:lnTo>
                    <a:pt x="2000" y="40"/>
                  </a:lnTo>
                  <a:lnTo>
                    <a:pt x="1998" y="40"/>
                  </a:lnTo>
                  <a:lnTo>
                    <a:pt x="1998" y="40"/>
                  </a:lnTo>
                  <a:lnTo>
                    <a:pt x="1996" y="40"/>
                  </a:lnTo>
                  <a:lnTo>
                    <a:pt x="1996" y="40"/>
                  </a:lnTo>
                  <a:lnTo>
                    <a:pt x="1994" y="40"/>
                  </a:lnTo>
                  <a:lnTo>
                    <a:pt x="1994" y="40"/>
                  </a:lnTo>
                  <a:lnTo>
                    <a:pt x="1988" y="38"/>
                  </a:lnTo>
                  <a:lnTo>
                    <a:pt x="1988" y="38"/>
                  </a:lnTo>
                  <a:lnTo>
                    <a:pt x="1984" y="38"/>
                  </a:lnTo>
                  <a:lnTo>
                    <a:pt x="1984" y="38"/>
                  </a:lnTo>
                  <a:lnTo>
                    <a:pt x="1976" y="38"/>
                  </a:lnTo>
                  <a:lnTo>
                    <a:pt x="1976" y="38"/>
                  </a:lnTo>
                  <a:lnTo>
                    <a:pt x="1972" y="38"/>
                  </a:lnTo>
                  <a:lnTo>
                    <a:pt x="1972" y="38"/>
                  </a:lnTo>
                  <a:lnTo>
                    <a:pt x="1968" y="40"/>
                  </a:lnTo>
                  <a:lnTo>
                    <a:pt x="1968" y="40"/>
                  </a:lnTo>
                  <a:lnTo>
                    <a:pt x="1964" y="40"/>
                  </a:lnTo>
                  <a:lnTo>
                    <a:pt x="1964" y="40"/>
                  </a:lnTo>
                  <a:lnTo>
                    <a:pt x="1960" y="40"/>
                  </a:lnTo>
                  <a:lnTo>
                    <a:pt x="1960" y="40"/>
                  </a:lnTo>
                  <a:lnTo>
                    <a:pt x="1958" y="40"/>
                  </a:lnTo>
                  <a:lnTo>
                    <a:pt x="1958" y="40"/>
                  </a:lnTo>
                  <a:lnTo>
                    <a:pt x="1950" y="40"/>
                  </a:lnTo>
                  <a:lnTo>
                    <a:pt x="1950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6" y="40"/>
                  </a:lnTo>
                  <a:lnTo>
                    <a:pt x="1946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34" y="40"/>
                  </a:lnTo>
                  <a:lnTo>
                    <a:pt x="1934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28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2" y="40"/>
                  </a:lnTo>
                  <a:lnTo>
                    <a:pt x="1922" y="40"/>
                  </a:lnTo>
                  <a:lnTo>
                    <a:pt x="1918" y="40"/>
                  </a:lnTo>
                  <a:lnTo>
                    <a:pt x="1918" y="40"/>
                  </a:lnTo>
                  <a:lnTo>
                    <a:pt x="1914" y="40"/>
                  </a:lnTo>
                  <a:lnTo>
                    <a:pt x="1914" y="40"/>
                  </a:lnTo>
                  <a:lnTo>
                    <a:pt x="1910" y="40"/>
                  </a:lnTo>
                  <a:lnTo>
                    <a:pt x="1910" y="40"/>
                  </a:lnTo>
                  <a:lnTo>
                    <a:pt x="1908" y="40"/>
                  </a:lnTo>
                  <a:lnTo>
                    <a:pt x="1908" y="40"/>
                  </a:lnTo>
                  <a:lnTo>
                    <a:pt x="1906" y="42"/>
                  </a:lnTo>
                  <a:lnTo>
                    <a:pt x="1906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4" y="42"/>
                  </a:lnTo>
                  <a:lnTo>
                    <a:pt x="1894" y="42"/>
                  </a:lnTo>
                  <a:lnTo>
                    <a:pt x="1888" y="42"/>
                  </a:lnTo>
                  <a:lnTo>
                    <a:pt x="1888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4" y="40"/>
                  </a:lnTo>
                  <a:lnTo>
                    <a:pt x="1884" y="40"/>
                  </a:lnTo>
                  <a:lnTo>
                    <a:pt x="1882" y="42"/>
                  </a:lnTo>
                  <a:lnTo>
                    <a:pt x="1882" y="42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0" y="40"/>
                  </a:lnTo>
                  <a:lnTo>
                    <a:pt x="1880" y="40"/>
                  </a:lnTo>
                  <a:lnTo>
                    <a:pt x="1876" y="40"/>
                  </a:lnTo>
                  <a:lnTo>
                    <a:pt x="1876" y="40"/>
                  </a:lnTo>
                  <a:lnTo>
                    <a:pt x="1874" y="42"/>
                  </a:lnTo>
                  <a:lnTo>
                    <a:pt x="1874" y="42"/>
                  </a:lnTo>
                  <a:lnTo>
                    <a:pt x="1870" y="42"/>
                  </a:lnTo>
                  <a:lnTo>
                    <a:pt x="1870" y="42"/>
                  </a:lnTo>
                  <a:lnTo>
                    <a:pt x="1866" y="44"/>
                  </a:lnTo>
                  <a:lnTo>
                    <a:pt x="1866" y="44"/>
                  </a:lnTo>
                  <a:lnTo>
                    <a:pt x="1860" y="42"/>
                  </a:lnTo>
                  <a:lnTo>
                    <a:pt x="1860" y="42"/>
                  </a:lnTo>
                  <a:lnTo>
                    <a:pt x="1856" y="42"/>
                  </a:lnTo>
                  <a:lnTo>
                    <a:pt x="1856" y="42"/>
                  </a:lnTo>
                  <a:lnTo>
                    <a:pt x="1848" y="42"/>
                  </a:lnTo>
                  <a:lnTo>
                    <a:pt x="1848" y="42"/>
                  </a:lnTo>
                  <a:lnTo>
                    <a:pt x="1846" y="42"/>
                  </a:lnTo>
                  <a:lnTo>
                    <a:pt x="1846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36" y="42"/>
                  </a:lnTo>
                  <a:lnTo>
                    <a:pt x="1832" y="42"/>
                  </a:lnTo>
                  <a:lnTo>
                    <a:pt x="1832" y="42"/>
                  </a:lnTo>
                  <a:lnTo>
                    <a:pt x="1832" y="38"/>
                  </a:lnTo>
                  <a:lnTo>
                    <a:pt x="1832" y="38"/>
                  </a:lnTo>
                  <a:lnTo>
                    <a:pt x="1830" y="38"/>
                  </a:lnTo>
                  <a:lnTo>
                    <a:pt x="1830" y="38"/>
                  </a:lnTo>
                  <a:lnTo>
                    <a:pt x="1828" y="40"/>
                  </a:lnTo>
                  <a:lnTo>
                    <a:pt x="1828" y="40"/>
                  </a:lnTo>
                  <a:lnTo>
                    <a:pt x="1826" y="40"/>
                  </a:lnTo>
                  <a:lnTo>
                    <a:pt x="1826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16" y="38"/>
                  </a:lnTo>
                  <a:lnTo>
                    <a:pt x="1816" y="38"/>
                  </a:lnTo>
                  <a:lnTo>
                    <a:pt x="1814" y="38"/>
                  </a:lnTo>
                  <a:lnTo>
                    <a:pt x="1812" y="40"/>
                  </a:lnTo>
                  <a:lnTo>
                    <a:pt x="1812" y="40"/>
                  </a:lnTo>
                  <a:lnTo>
                    <a:pt x="1812" y="42"/>
                  </a:lnTo>
                  <a:lnTo>
                    <a:pt x="1812" y="42"/>
                  </a:lnTo>
                  <a:lnTo>
                    <a:pt x="1804" y="42"/>
                  </a:lnTo>
                  <a:lnTo>
                    <a:pt x="1804" y="42"/>
                  </a:lnTo>
                  <a:lnTo>
                    <a:pt x="1798" y="42"/>
                  </a:lnTo>
                  <a:lnTo>
                    <a:pt x="1798" y="42"/>
                  </a:lnTo>
                  <a:lnTo>
                    <a:pt x="1790" y="44"/>
                  </a:lnTo>
                  <a:lnTo>
                    <a:pt x="1790" y="44"/>
                  </a:lnTo>
                  <a:lnTo>
                    <a:pt x="1786" y="44"/>
                  </a:lnTo>
                  <a:lnTo>
                    <a:pt x="1782" y="44"/>
                  </a:lnTo>
                  <a:lnTo>
                    <a:pt x="1782" y="44"/>
                  </a:lnTo>
                  <a:lnTo>
                    <a:pt x="1778" y="44"/>
                  </a:lnTo>
                  <a:lnTo>
                    <a:pt x="1778" y="44"/>
                  </a:lnTo>
                  <a:lnTo>
                    <a:pt x="1774" y="44"/>
                  </a:lnTo>
                  <a:lnTo>
                    <a:pt x="1774" y="44"/>
                  </a:lnTo>
                  <a:lnTo>
                    <a:pt x="1772" y="44"/>
                  </a:lnTo>
                  <a:lnTo>
                    <a:pt x="1768" y="44"/>
                  </a:lnTo>
                  <a:lnTo>
                    <a:pt x="1768" y="44"/>
                  </a:lnTo>
                  <a:lnTo>
                    <a:pt x="1766" y="44"/>
                  </a:lnTo>
                  <a:lnTo>
                    <a:pt x="1766" y="44"/>
                  </a:lnTo>
                  <a:lnTo>
                    <a:pt x="1762" y="44"/>
                  </a:lnTo>
                  <a:lnTo>
                    <a:pt x="1762" y="44"/>
                  </a:lnTo>
                  <a:lnTo>
                    <a:pt x="1756" y="44"/>
                  </a:lnTo>
                  <a:lnTo>
                    <a:pt x="1756" y="44"/>
                  </a:lnTo>
                  <a:lnTo>
                    <a:pt x="1752" y="44"/>
                  </a:lnTo>
                  <a:lnTo>
                    <a:pt x="1752" y="44"/>
                  </a:lnTo>
                  <a:lnTo>
                    <a:pt x="1748" y="44"/>
                  </a:lnTo>
                  <a:lnTo>
                    <a:pt x="1748" y="44"/>
                  </a:lnTo>
                  <a:lnTo>
                    <a:pt x="1746" y="44"/>
                  </a:lnTo>
                  <a:lnTo>
                    <a:pt x="1746" y="44"/>
                  </a:lnTo>
                  <a:lnTo>
                    <a:pt x="1744" y="44"/>
                  </a:lnTo>
                  <a:lnTo>
                    <a:pt x="1744" y="44"/>
                  </a:lnTo>
                  <a:lnTo>
                    <a:pt x="1742" y="44"/>
                  </a:lnTo>
                  <a:lnTo>
                    <a:pt x="1742" y="44"/>
                  </a:lnTo>
                  <a:lnTo>
                    <a:pt x="1738" y="44"/>
                  </a:lnTo>
                  <a:lnTo>
                    <a:pt x="1738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2" y="44"/>
                  </a:lnTo>
                  <a:lnTo>
                    <a:pt x="1732" y="44"/>
                  </a:lnTo>
                  <a:lnTo>
                    <a:pt x="1724" y="44"/>
                  </a:lnTo>
                  <a:lnTo>
                    <a:pt x="1718" y="46"/>
                  </a:lnTo>
                  <a:lnTo>
                    <a:pt x="1718" y="46"/>
                  </a:lnTo>
                  <a:lnTo>
                    <a:pt x="1718" y="44"/>
                  </a:lnTo>
                  <a:lnTo>
                    <a:pt x="1718" y="44"/>
                  </a:lnTo>
                  <a:lnTo>
                    <a:pt x="1716" y="44"/>
                  </a:lnTo>
                  <a:lnTo>
                    <a:pt x="1716" y="44"/>
                  </a:lnTo>
                  <a:lnTo>
                    <a:pt x="1706" y="44"/>
                  </a:lnTo>
                  <a:lnTo>
                    <a:pt x="1706" y="44"/>
                  </a:lnTo>
                  <a:lnTo>
                    <a:pt x="1702" y="44"/>
                  </a:lnTo>
                  <a:lnTo>
                    <a:pt x="1702" y="44"/>
                  </a:lnTo>
                  <a:lnTo>
                    <a:pt x="1698" y="44"/>
                  </a:lnTo>
                  <a:lnTo>
                    <a:pt x="1698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0" y="44"/>
                  </a:lnTo>
                  <a:lnTo>
                    <a:pt x="1690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2" y="44"/>
                  </a:lnTo>
                  <a:lnTo>
                    <a:pt x="1682" y="44"/>
                  </a:lnTo>
                  <a:lnTo>
                    <a:pt x="1678" y="44"/>
                  </a:lnTo>
                  <a:lnTo>
                    <a:pt x="1678" y="44"/>
                  </a:lnTo>
                  <a:lnTo>
                    <a:pt x="1672" y="44"/>
                  </a:lnTo>
                  <a:lnTo>
                    <a:pt x="1672" y="44"/>
                  </a:lnTo>
                  <a:lnTo>
                    <a:pt x="1670" y="44"/>
                  </a:lnTo>
                  <a:lnTo>
                    <a:pt x="1670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4" y="44"/>
                  </a:lnTo>
                  <a:lnTo>
                    <a:pt x="1664" y="44"/>
                  </a:lnTo>
                  <a:lnTo>
                    <a:pt x="1658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0" y="46"/>
                  </a:lnTo>
                  <a:lnTo>
                    <a:pt x="1650" y="46"/>
                  </a:lnTo>
                  <a:lnTo>
                    <a:pt x="1642" y="44"/>
                  </a:lnTo>
                  <a:lnTo>
                    <a:pt x="1642" y="44"/>
                  </a:lnTo>
                  <a:lnTo>
                    <a:pt x="1638" y="44"/>
                  </a:lnTo>
                  <a:lnTo>
                    <a:pt x="1638" y="44"/>
                  </a:lnTo>
                  <a:lnTo>
                    <a:pt x="1634" y="46"/>
                  </a:lnTo>
                  <a:lnTo>
                    <a:pt x="1634" y="46"/>
                  </a:lnTo>
                  <a:lnTo>
                    <a:pt x="1626" y="46"/>
                  </a:lnTo>
                  <a:lnTo>
                    <a:pt x="1626" y="46"/>
                  </a:lnTo>
                  <a:lnTo>
                    <a:pt x="1622" y="46"/>
                  </a:lnTo>
                  <a:lnTo>
                    <a:pt x="1622" y="46"/>
                  </a:lnTo>
                  <a:lnTo>
                    <a:pt x="1620" y="44"/>
                  </a:lnTo>
                  <a:lnTo>
                    <a:pt x="1620" y="44"/>
                  </a:lnTo>
                  <a:lnTo>
                    <a:pt x="1612" y="44"/>
                  </a:lnTo>
                  <a:lnTo>
                    <a:pt x="1612" y="44"/>
                  </a:lnTo>
                  <a:lnTo>
                    <a:pt x="1608" y="44"/>
                  </a:lnTo>
                  <a:lnTo>
                    <a:pt x="1608" y="44"/>
                  </a:lnTo>
                  <a:lnTo>
                    <a:pt x="1600" y="46"/>
                  </a:lnTo>
                  <a:lnTo>
                    <a:pt x="1600" y="46"/>
                  </a:lnTo>
                  <a:lnTo>
                    <a:pt x="1596" y="46"/>
                  </a:lnTo>
                  <a:lnTo>
                    <a:pt x="1596" y="46"/>
                  </a:lnTo>
                  <a:lnTo>
                    <a:pt x="1592" y="46"/>
                  </a:lnTo>
                  <a:lnTo>
                    <a:pt x="1592" y="46"/>
                  </a:lnTo>
                  <a:lnTo>
                    <a:pt x="1588" y="46"/>
                  </a:lnTo>
                  <a:lnTo>
                    <a:pt x="1588" y="46"/>
                  </a:lnTo>
                  <a:lnTo>
                    <a:pt x="1586" y="46"/>
                  </a:lnTo>
                  <a:lnTo>
                    <a:pt x="1586" y="46"/>
                  </a:lnTo>
                  <a:lnTo>
                    <a:pt x="1584" y="46"/>
                  </a:lnTo>
                  <a:lnTo>
                    <a:pt x="1584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76" y="46"/>
                  </a:lnTo>
                  <a:lnTo>
                    <a:pt x="1570" y="48"/>
                  </a:lnTo>
                  <a:lnTo>
                    <a:pt x="1570" y="48"/>
                  </a:lnTo>
                  <a:lnTo>
                    <a:pt x="1568" y="46"/>
                  </a:lnTo>
                  <a:lnTo>
                    <a:pt x="1568" y="46"/>
                  </a:lnTo>
                  <a:lnTo>
                    <a:pt x="1566" y="48"/>
                  </a:lnTo>
                  <a:lnTo>
                    <a:pt x="1566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58" y="46"/>
                  </a:lnTo>
                  <a:lnTo>
                    <a:pt x="1558" y="46"/>
                  </a:lnTo>
                  <a:lnTo>
                    <a:pt x="1554" y="44"/>
                  </a:lnTo>
                  <a:lnTo>
                    <a:pt x="1554" y="44"/>
                  </a:lnTo>
                  <a:lnTo>
                    <a:pt x="1550" y="46"/>
                  </a:lnTo>
                  <a:lnTo>
                    <a:pt x="1550" y="46"/>
                  </a:lnTo>
                  <a:lnTo>
                    <a:pt x="1546" y="46"/>
                  </a:lnTo>
                  <a:lnTo>
                    <a:pt x="1546" y="46"/>
                  </a:lnTo>
                  <a:lnTo>
                    <a:pt x="1544" y="46"/>
                  </a:lnTo>
                  <a:lnTo>
                    <a:pt x="1544" y="46"/>
                  </a:lnTo>
                  <a:lnTo>
                    <a:pt x="1540" y="48"/>
                  </a:lnTo>
                  <a:lnTo>
                    <a:pt x="1540" y="48"/>
                  </a:lnTo>
                  <a:lnTo>
                    <a:pt x="1538" y="46"/>
                  </a:lnTo>
                  <a:lnTo>
                    <a:pt x="1538" y="46"/>
                  </a:lnTo>
                  <a:lnTo>
                    <a:pt x="1536" y="44"/>
                  </a:lnTo>
                  <a:lnTo>
                    <a:pt x="1536" y="44"/>
                  </a:lnTo>
                  <a:lnTo>
                    <a:pt x="1534" y="44"/>
                  </a:lnTo>
                  <a:lnTo>
                    <a:pt x="1534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26" y="46"/>
                  </a:lnTo>
                  <a:lnTo>
                    <a:pt x="1526" y="46"/>
                  </a:lnTo>
                  <a:lnTo>
                    <a:pt x="1520" y="46"/>
                  </a:lnTo>
                  <a:lnTo>
                    <a:pt x="1520" y="46"/>
                  </a:lnTo>
                  <a:lnTo>
                    <a:pt x="1518" y="46"/>
                  </a:lnTo>
                  <a:lnTo>
                    <a:pt x="1518" y="46"/>
                  </a:lnTo>
                  <a:lnTo>
                    <a:pt x="1516" y="46"/>
                  </a:lnTo>
                  <a:lnTo>
                    <a:pt x="1516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2" y="46"/>
                  </a:lnTo>
                  <a:lnTo>
                    <a:pt x="1512" y="46"/>
                  </a:lnTo>
                  <a:lnTo>
                    <a:pt x="1506" y="44"/>
                  </a:lnTo>
                  <a:lnTo>
                    <a:pt x="1504" y="46"/>
                  </a:lnTo>
                  <a:lnTo>
                    <a:pt x="1504" y="46"/>
                  </a:lnTo>
                  <a:lnTo>
                    <a:pt x="1500" y="46"/>
                  </a:lnTo>
                  <a:lnTo>
                    <a:pt x="1500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0" y="46"/>
                  </a:lnTo>
                  <a:lnTo>
                    <a:pt x="1490" y="46"/>
                  </a:lnTo>
                  <a:lnTo>
                    <a:pt x="1488" y="46"/>
                  </a:lnTo>
                  <a:lnTo>
                    <a:pt x="1488" y="46"/>
                  </a:lnTo>
                  <a:lnTo>
                    <a:pt x="1486" y="46"/>
                  </a:lnTo>
                  <a:lnTo>
                    <a:pt x="1486" y="46"/>
                  </a:lnTo>
                  <a:lnTo>
                    <a:pt x="1484" y="46"/>
                  </a:lnTo>
                  <a:lnTo>
                    <a:pt x="1484" y="46"/>
                  </a:lnTo>
                  <a:lnTo>
                    <a:pt x="1480" y="46"/>
                  </a:lnTo>
                  <a:lnTo>
                    <a:pt x="1480" y="46"/>
                  </a:lnTo>
                  <a:lnTo>
                    <a:pt x="1480" y="44"/>
                  </a:lnTo>
                  <a:lnTo>
                    <a:pt x="1480" y="44"/>
                  </a:lnTo>
                  <a:lnTo>
                    <a:pt x="1476" y="44"/>
                  </a:lnTo>
                  <a:lnTo>
                    <a:pt x="1476" y="44"/>
                  </a:lnTo>
                  <a:lnTo>
                    <a:pt x="1470" y="46"/>
                  </a:lnTo>
                  <a:lnTo>
                    <a:pt x="1470" y="46"/>
                  </a:lnTo>
                  <a:lnTo>
                    <a:pt x="1466" y="44"/>
                  </a:lnTo>
                  <a:lnTo>
                    <a:pt x="1466" y="44"/>
                  </a:lnTo>
                  <a:lnTo>
                    <a:pt x="1464" y="44"/>
                  </a:lnTo>
                  <a:lnTo>
                    <a:pt x="1464" y="44"/>
                  </a:lnTo>
                  <a:lnTo>
                    <a:pt x="1462" y="44"/>
                  </a:lnTo>
                  <a:lnTo>
                    <a:pt x="1462" y="44"/>
                  </a:lnTo>
                  <a:lnTo>
                    <a:pt x="1458" y="44"/>
                  </a:lnTo>
                  <a:lnTo>
                    <a:pt x="1458" y="44"/>
                  </a:lnTo>
                  <a:lnTo>
                    <a:pt x="1456" y="44"/>
                  </a:lnTo>
                  <a:lnTo>
                    <a:pt x="1456" y="44"/>
                  </a:lnTo>
                  <a:lnTo>
                    <a:pt x="1452" y="44"/>
                  </a:lnTo>
                  <a:lnTo>
                    <a:pt x="1452" y="44"/>
                  </a:lnTo>
                  <a:lnTo>
                    <a:pt x="1450" y="44"/>
                  </a:lnTo>
                  <a:lnTo>
                    <a:pt x="1450" y="44"/>
                  </a:lnTo>
                  <a:lnTo>
                    <a:pt x="1442" y="44"/>
                  </a:lnTo>
                  <a:lnTo>
                    <a:pt x="1442" y="44"/>
                  </a:lnTo>
                  <a:lnTo>
                    <a:pt x="1438" y="42"/>
                  </a:lnTo>
                  <a:lnTo>
                    <a:pt x="1438" y="42"/>
                  </a:lnTo>
                  <a:lnTo>
                    <a:pt x="1434" y="42"/>
                  </a:lnTo>
                  <a:lnTo>
                    <a:pt x="1434" y="42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24" y="42"/>
                  </a:lnTo>
                  <a:lnTo>
                    <a:pt x="1424" y="42"/>
                  </a:lnTo>
                  <a:lnTo>
                    <a:pt x="1420" y="44"/>
                  </a:lnTo>
                  <a:lnTo>
                    <a:pt x="1420" y="44"/>
                  </a:lnTo>
                  <a:lnTo>
                    <a:pt x="1414" y="42"/>
                  </a:lnTo>
                  <a:lnTo>
                    <a:pt x="1414" y="42"/>
                  </a:lnTo>
                  <a:lnTo>
                    <a:pt x="1412" y="44"/>
                  </a:lnTo>
                  <a:lnTo>
                    <a:pt x="1412" y="44"/>
                  </a:lnTo>
                  <a:lnTo>
                    <a:pt x="1406" y="42"/>
                  </a:lnTo>
                  <a:lnTo>
                    <a:pt x="1406" y="42"/>
                  </a:lnTo>
                  <a:lnTo>
                    <a:pt x="1398" y="42"/>
                  </a:lnTo>
                  <a:lnTo>
                    <a:pt x="1398" y="42"/>
                  </a:lnTo>
                  <a:lnTo>
                    <a:pt x="1396" y="44"/>
                  </a:lnTo>
                  <a:lnTo>
                    <a:pt x="1396" y="44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0" y="44"/>
                  </a:lnTo>
                  <a:lnTo>
                    <a:pt x="1386" y="44"/>
                  </a:lnTo>
                  <a:lnTo>
                    <a:pt x="1386" y="44"/>
                  </a:lnTo>
                  <a:lnTo>
                    <a:pt x="1384" y="44"/>
                  </a:lnTo>
                  <a:lnTo>
                    <a:pt x="1384" y="44"/>
                  </a:lnTo>
                  <a:lnTo>
                    <a:pt x="1380" y="44"/>
                  </a:lnTo>
                  <a:lnTo>
                    <a:pt x="1380" y="44"/>
                  </a:lnTo>
                  <a:lnTo>
                    <a:pt x="1378" y="44"/>
                  </a:lnTo>
                  <a:lnTo>
                    <a:pt x="1378" y="44"/>
                  </a:lnTo>
                  <a:lnTo>
                    <a:pt x="1374" y="44"/>
                  </a:lnTo>
                  <a:lnTo>
                    <a:pt x="1374" y="44"/>
                  </a:lnTo>
                  <a:lnTo>
                    <a:pt x="1372" y="44"/>
                  </a:lnTo>
                  <a:lnTo>
                    <a:pt x="1372" y="44"/>
                  </a:lnTo>
                  <a:lnTo>
                    <a:pt x="1370" y="44"/>
                  </a:lnTo>
                  <a:lnTo>
                    <a:pt x="1370" y="44"/>
                  </a:lnTo>
                  <a:lnTo>
                    <a:pt x="1366" y="44"/>
                  </a:lnTo>
                  <a:lnTo>
                    <a:pt x="1366" y="44"/>
                  </a:lnTo>
                  <a:lnTo>
                    <a:pt x="1364" y="44"/>
                  </a:lnTo>
                  <a:lnTo>
                    <a:pt x="1364" y="44"/>
                  </a:lnTo>
                  <a:lnTo>
                    <a:pt x="1362" y="44"/>
                  </a:lnTo>
                  <a:lnTo>
                    <a:pt x="1362" y="44"/>
                  </a:lnTo>
                  <a:lnTo>
                    <a:pt x="1354" y="44"/>
                  </a:lnTo>
                  <a:lnTo>
                    <a:pt x="1354" y="44"/>
                  </a:lnTo>
                  <a:lnTo>
                    <a:pt x="1350" y="44"/>
                  </a:lnTo>
                  <a:lnTo>
                    <a:pt x="1350" y="44"/>
                  </a:lnTo>
                  <a:lnTo>
                    <a:pt x="1348" y="44"/>
                  </a:lnTo>
                  <a:lnTo>
                    <a:pt x="1348" y="44"/>
                  </a:lnTo>
                  <a:lnTo>
                    <a:pt x="1344" y="44"/>
                  </a:lnTo>
                  <a:lnTo>
                    <a:pt x="1344" y="44"/>
                  </a:lnTo>
                  <a:lnTo>
                    <a:pt x="1340" y="46"/>
                  </a:lnTo>
                  <a:lnTo>
                    <a:pt x="1340" y="46"/>
                  </a:lnTo>
                  <a:lnTo>
                    <a:pt x="1336" y="46"/>
                  </a:lnTo>
                  <a:lnTo>
                    <a:pt x="1336" y="46"/>
                  </a:lnTo>
                  <a:lnTo>
                    <a:pt x="1328" y="46"/>
                  </a:lnTo>
                  <a:lnTo>
                    <a:pt x="1328" y="46"/>
                  </a:lnTo>
                  <a:lnTo>
                    <a:pt x="1326" y="44"/>
                  </a:lnTo>
                  <a:lnTo>
                    <a:pt x="1326" y="44"/>
                  </a:lnTo>
                  <a:lnTo>
                    <a:pt x="1318" y="44"/>
                  </a:lnTo>
                  <a:lnTo>
                    <a:pt x="1318" y="44"/>
                  </a:lnTo>
                  <a:lnTo>
                    <a:pt x="1316" y="44"/>
                  </a:lnTo>
                  <a:lnTo>
                    <a:pt x="1316" y="44"/>
                  </a:lnTo>
                  <a:lnTo>
                    <a:pt x="1312" y="44"/>
                  </a:lnTo>
                  <a:lnTo>
                    <a:pt x="1312" y="44"/>
                  </a:lnTo>
                  <a:lnTo>
                    <a:pt x="1306" y="46"/>
                  </a:lnTo>
                  <a:lnTo>
                    <a:pt x="1306" y="46"/>
                  </a:lnTo>
                  <a:lnTo>
                    <a:pt x="1302" y="46"/>
                  </a:lnTo>
                  <a:lnTo>
                    <a:pt x="1296" y="46"/>
                  </a:lnTo>
                  <a:lnTo>
                    <a:pt x="1296" y="46"/>
                  </a:lnTo>
                  <a:lnTo>
                    <a:pt x="1290" y="46"/>
                  </a:lnTo>
                  <a:lnTo>
                    <a:pt x="1290" y="46"/>
                  </a:lnTo>
                  <a:lnTo>
                    <a:pt x="1288" y="46"/>
                  </a:lnTo>
                  <a:lnTo>
                    <a:pt x="1288" y="46"/>
                  </a:lnTo>
                  <a:lnTo>
                    <a:pt x="1284" y="44"/>
                  </a:lnTo>
                  <a:lnTo>
                    <a:pt x="1284" y="44"/>
                  </a:lnTo>
                  <a:lnTo>
                    <a:pt x="1282" y="46"/>
                  </a:lnTo>
                  <a:lnTo>
                    <a:pt x="1282" y="46"/>
                  </a:lnTo>
                  <a:lnTo>
                    <a:pt x="1276" y="46"/>
                  </a:lnTo>
                  <a:lnTo>
                    <a:pt x="1276" y="46"/>
                  </a:lnTo>
                  <a:lnTo>
                    <a:pt x="1274" y="46"/>
                  </a:lnTo>
                  <a:lnTo>
                    <a:pt x="1274" y="46"/>
                  </a:lnTo>
                  <a:lnTo>
                    <a:pt x="1272" y="46"/>
                  </a:lnTo>
                  <a:lnTo>
                    <a:pt x="1272" y="46"/>
                  </a:lnTo>
                  <a:lnTo>
                    <a:pt x="1266" y="44"/>
                  </a:lnTo>
                  <a:lnTo>
                    <a:pt x="1266" y="44"/>
                  </a:lnTo>
                  <a:lnTo>
                    <a:pt x="1262" y="44"/>
                  </a:lnTo>
                  <a:lnTo>
                    <a:pt x="1262" y="44"/>
                  </a:lnTo>
                  <a:lnTo>
                    <a:pt x="1260" y="44"/>
                  </a:lnTo>
                  <a:lnTo>
                    <a:pt x="1260" y="44"/>
                  </a:lnTo>
                  <a:lnTo>
                    <a:pt x="1258" y="46"/>
                  </a:lnTo>
                  <a:lnTo>
                    <a:pt x="1258" y="46"/>
                  </a:lnTo>
                  <a:lnTo>
                    <a:pt x="1254" y="46"/>
                  </a:lnTo>
                  <a:lnTo>
                    <a:pt x="1254" y="46"/>
                  </a:lnTo>
                  <a:lnTo>
                    <a:pt x="1250" y="48"/>
                  </a:lnTo>
                  <a:lnTo>
                    <a:pt x="1250" y="48"/>
                  </a:lnTo>
                  <a:lnTo>
                    <a:pt x="1248" y="46"/>
                  </a:lnTo>
                  <a:lnTo>
                    <a:pt x="1248" y="46"/>
                  </a:lnTo>
                  <a:lnTo>
                    <a:pt x="1248" y="48"/>
                  </a:lnTo>
                  <a:lnTo>
                    <a:pt x="1248" y="48"/>
                  </a:lnTo>
                  <a:lnTo>
                    <a:pt x="1246" y="46"/>
                  </a:lnTo>
                  <a:lnTo>
                    <a:pt x="1246" y="46"/>
                  </a:lnTo>
                  <a:lnTo>
                    <a:pt x="1244" y="46"/>
                  </a:lnTo>
                  <a:lnTo>
                    <a:pt x="1244" y="46"/>
                  </a:lnTo>
                  <a:lnTo>
                    <a:pt x="1240" y="48"/>
                  </a:lnTo>
                  <a:lnTo>
                    <a:pt x="1240" y="48"/>
                  </a:lnTo>
                  <a:lnTo>
                    <a:pt x="1236" y="44"/>
                  </a:lnTo>
                  <a:lnTo>
                    <a:pt x="1236" y="44"/>
                  </a:lnTo>
                  <a:lnTo>
                    <a:pt x="1230" y="46"/>
                  </a:lnTo>
                  <a:lnTo>
                    <a:pt x="1224" y="46"/>
                  </a:lnTo>
                  <a:lnTo>
                    <a:pt x="1224" y="46"/>
                  </a:lnTo>
                  <a:lnTo>
                    <a:pt x="1222" y="46"/>
                  </a:lnTo>
                  <a:lnTo>
                    <a:pt x="1218" y="46"/>
                  </a:lnTo>
                  <a:lnTo>
                    <a:pt x="1218" y="46"/>
                  </a:lnTo>
                  <a:lnTo>
                    <a:pt x="1216" y="44"/>
                  </a:lnTo>
                  <a:lnTo>
                    <a:pt x="1214" y="44"/>
                  </a:lnTo>
                  <a:lnTo>
                    <a:pt x="1214" y="44"/>
                  </a:lnTo>
                  <a:lnTo>
                    <a:pt x="1204" y="44"/>
                  </a:lnTo>
                  <a:lnTo>
                    <a:pt x="1204" y="44"/>
                  </a:lnTo>
                  <a:lnTo>
                    <a:pt x="1200" y="42"/>
                  </a:lnTo>
                  <a:lnTo>
                    <a:pt x="1200" y="42"/>
                  </a:lnTo>
                  <a:lnTo>
                    <a:pt x="1196" y="42"/>
                  </a:lnTo>
                  <a:lnTo>
                    <a:pt x="1196" y="42"/>
                  </a:lnTo>
                  <a:lnTo>
                    <a:pt x="1188" y="44"/>
                  </a:lnTo>
                  <a:lnTo>
                    <a:pt x="1188" y="44"/>
                  </a:lnTo>
                  <a:lnTo>
                    <a:pt x="1186" y="44"/>
                  </a:lnTo>
                  <a:lnTo>
                    <a:pt x="1186" y="44"/>
                  </a:lnTo>
                  <a:lnTo>
                    <a:pt x="1180" y="44"/>
                  </a:lnTo>
                  <a:lnTo>
                    <a:pt x="1180" y="44"/>
                  </a:lnTo>
                  <a:lnTo>
                    <a:pt x="1180" y="42"/>
                  </a:lnTo>
                  <a:lnTo>
                    <a:pt x="1180" y="42"/>
                  </a:lnTo>
                  <a:lnTo>
                    <a:pt x="1176" y="42"/>
                  </a:lnTo>
                  <a:lnTo>
                    <a:pt x="1176" y="42"/>
                  </a:lnTo>
                  <a:lnTo>
                    <a:pt x="1174" y="42"/>
                  </a:lnTo>
                  <a:lnTo>
                    <a:pt x="1174" y="42"/>
                  </a:lnTo>
                  <a:lnTo>
                    <a:pt x="1170" y="44"/>
                  </a:lnTo>
                  <a:lnTo>
                    <a:pt x="1170" y="44"/>
                  </a:lnTo>
                  <a:lnTo>
                    <a:pt x="1164" y="42"/>
                  </a:lnTo>
                  <a:lnTo>
                    <a:pt x="1164" y="42"/>
                  </a:lnTo>
                  <a:lnTo>
                    <a:pt x="1156" y="42"/>
                  </a:lnTo>
                  <a:lnTo>
                    <a:pt x="1156" y="42"/>
                  </a:lnTo>
                  <a:lnTo>
                    <a:pt x="1152" y="42"/>
                  </a:lnTo>
                  <a:lnTo>
                    <a:pt x="1152" y="42"/>
                  </a:lnTo>
                  <a:lnTo>
                    <a:pt x="1148" y="44"/>
                  </a:lnTo>
                  <a:lnTo>
                    <a:pt x="1148" y="44"/>
                  </a:lnTo>
                  <a:lnTo>
                    <a:pt x="1146" y="44"/>
                  </a:lnTo>
                  <a:lnTo>
                    <a:pt x="1144" y="44"/>
                  </a:lnTo>
                  <a:lnTo>
                    <a:pt x="1142" y="44"/>
                  </a:lnTo>
                  <a:lnTo>
                    <a:pt x="1142" y="44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38" y="42"/>
                  </a:lnTo>
                  <a:lnTo>
                    <a:pt x="1138" y="42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6" y="40"/>
                  </a:lnTo>
                  <a:lnTo>
                    <a:pt x="1136" y="40"/>
                  </a:lnTo>
                  <a:lnTo>
                    <a:pt x="1134" y="40"/>
                  </a:lnTo>
                  <a:lnTo>
                    <a:pt x="1134" y="40"/>
                  </a:lnTo>
                  <a:lnTo>
                    <a:pt x="1132" y="40"/>
                  </a:lnTo>
                  <a:lnTo>
                    <a:pt x="1132" y="40"/>
                  </a:lnTo>
                  <a:lnTo>
                    <a:pt x="1128" y="38"/>
                  </a:lnTo>
                  <a:lnTo>
                    <a:pt x="1128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2" y="38"/>
                  </a:lnTo>
                  <a:lnTo>
                    <a:pt x="1122" y="38"/>
                  </a:lnTo>
                  <a:lnTo>
                    <a:pt x="1120" y="40"/>
                  </a:lnTo>
                  <a:lnTo>
                    <a:pt x="1120" y="40"/>
                  </a:lnTo>
                  <a:lnTo>
                    <a:pt x="1114" y="42"/>
                  </a:lnTo>
                  <a:lnTo>
                    <a:pt x="1114" y="42"/>
                  </a:lnTo>
                  <a:lnTo>
                    <a:pt x="1112" y="44"/>
                  </a:lnTo>
                  <a:lnTo>
                    <a:pt x="1112" y="44"/>
                  </a:lnTo>
                  <a:lnTo>
                    <a:pt x="1104" y="42"/>
                  </a:lnTo>
                  <a:lnTo>
                    <a:pt x="1104" y="42"/>
                  </a:lnTo>
                  <a:lnTo>
                    <a:pt x="1102" y="44"/>
                  </a:lnTo>
                  <a:lnTo>
                    <a:pt x="1102" y="44"/>
                  </a:lnTo>
                  <a:lnTo>
                    <a:pt x="1096" y="44"/>
                  </a:lnTo>
                  <a:lnTo>
                    <a:pt x="1096" y="44"/>
                  </a:lnTo>
                  <a:lnTo>
                    <a:pt x="1094" y="42"/>
                  </a:lnTo>
                  <a:lnTo>
                    <a:pt x="1094" y="42"/>
                  </a:lnTo>
                  <a:lnTo>
                    <a:pt x="1090" y="44"/>
                  </a:lnTo>
                  <a:lnTo>
                    <a:pt x="1090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0" y="44"/>
                  </a:lnTo>
                  <a:lnTo>
                    <a:pt x="1080" y="44"/>
                  </a:lnTo>
                  <a:lnTo>
                    <a:pt x="1078" y="44"/>
                  </a:lnTo>
                  <a:lnTo>
                    <a:pt x="1078" y="44"/>
                  </a:lnTo>
                  <a:lnTo>
                    <a:pt x="1072" y="44"/>
                  </a:lnTo>
                  <a:lnTo>
                    <a:pt x="1072" y="44"/>
                  </a:lnTo>
                  <a:lnTo>
                    <a:pt x="1068" y="44"/>
                  </a:lnTo>
                  <a:lnTo>
                    <a:pt x="1068" y="44"/>
                  </a:lnTo>
                  <a:lnTo>
                    <a:pt x="1066" y="42"/>
                  </a:lnTo>
                  <a:lnTo>
                    <a:pt x="1066" y="42"/>
                  </a:lnTo>
                  <a:lnTo>
                    <a:pt x="1064" y="42"/>
                  </a:lnTo>
                  <a:lnTo>
                    <a:pt x="1062" y="44"/>
                  </a:lnTo>
                  <a:lnTo>
                    <a:pt x="1062" y="44"/>
                  </a:lnTo>
                  <a:lnTo>
                    <a:pt x="1056" y="44"/>
                  </a:lnTo>
                  <a:lnTo>
                    <a:pt x="1056" y="44"/>
                  </a:lnTo>
                  <a:lnTo>
                    <a:pt x="1054" y="44"/>
                  </a:lnTo>
                  <a:lnTo>
                    <a:pt x="1054" y="44"/>
                  </a:lnTo>
                  <a:lnTo>
                    <a:pt x="1052" y="46"/>
                  </a:lnTo>
                  <a:lnTo>
                    <a:pt x="1052" y="46"/>
                  </a:lnTo>
                  <a:lnTo>
                    <a:pt x="1050" y="44"/>
                  </a:lnTo>
                  <a:lnTo>
                    <a:pt x="1050" y="44"/>
                  </a:lnTo>
                  <a:lnTo>
                    <a:pt x="1050" y="46"/>
                  </a:lnTo>
                  <a:lnTo>
                    <a:pt x="1050" y="46"/>
                  </a:lnTo>
                  <a:lnTo>
                    <a:pt x="1046" y="44"/>
                  </a:lnTo>
                  <a:lnTo>
                    <a:pt x="1046" y="44"/>
                  </a:lnTo>
                  <a:lnTo>
                    <a:pt x="1044" y="44"/>
                  </a:lnTo>
                  <a:lnTo>
                    <a:pt x="1044" y="44"/>
                  </a:lnTo>
                  <a:lnTo>
                    <a:pt x="1042" y="46"/>
                  </a:lnTo>
                  <a:lnTo>
                    <a:pt x="1042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0" y="46"/>
                  </a:lnTo>
                  <a:lnTo>
                    <a:pt x="1030" y="46"/>
                  </a:lnTo>
                  <a:lnTo>
                    <a:pt x="1028" y="46"/>
                  </a:lnTo>
                  <a:lnTo>
                    <a:pt x="1028" y="46"/>
                  </a:lnTo>
                  <a:lnTo>
                    <a:pt x="1022" y="44"/>
                  </a:lnTo>
                  <a:lnTo>
                    <a:pt x="1022" y="44"/>
                  </a:lnTo>
                  <a:lnTo>
                    <a:pt x="1018" y="42"/>
                  </a:lnTo>
                  <a:lnTo>
                    <a:pt x="1018" y="42"/>
                  </a:lnTo>
                  <a:lnTo>
                    <a:pt x="1014" y="42"/>
                  </a:lnTo>
                  <a:lnTo>
                    <a:pt x="1014" y="42"/>
                  </a:lnTo>
                  <a:lnTo>
                    <a:pt x="1012" y="42"/>
                  </a:lnTo>
                  <a:lnTo>
                    <a:pt x="1012" y="42"/>
                  </a:lnTo>
                  <a:lnTo>
                    <a:pt x="1010" y="42"/>
                  </a:lnTo>
                  <a:lnTo>
                    <a:pt x="1010" y="42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6" y="44"/>
                  </a:lnTo>
                  <a:lnTo>
                    <a:pt x="1006" y="44"/>
                  </a:lnTo>
                  <a:lnTo>
                    <a:pt x="1002" y="44"/>
                  </a:lnTo>
                  <a:lnTo>
                    <a:pt x="1000" y="44"/>
                  </a:lnTo>
                  <a:lnTo>
                    <a:pt x="1000" y="44"/>
                  </a:lnTo>
                  <a:lnTo>
                    <a:pt x="996" y="44"/>
                  </a:lnTo>
                  <a:lnTo>
                    <a:pt x="996" y="44"/>
                  </a:lnTo>
                  <a:lnTo>
                    <a:pt x="996" y="42"/>
                  </a:lnTo>
                  <a:lnTo>
                    <a:pt x="996" y="42"/>
                  </a:lnTo>
                  <a:lnTo>
                    <a:pt x="992" y="42"/>
                  </a:lnTo>
                  <a:lnTo>
                    <a:pt x="992" y="42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0" y="40"/>
                  </a:lnTo>
                  <a:lnTo>
                    <a:pt x="990" y="40"/>
                  </a:lnTo>
                  <a:lnTo>
                    <a:pt x="988" y="40"/>
                  </a:lnTo>
                  <a:lnTo>
                    <a:pt x="988" y="40"/>
                  </a:lnTo>
                  <a:lnTo>
                    <a:pt x="982" y="42"/>
                  </a:lnTo>
                  <a:lnTo>
                    <a:pt x="982" y="42"/>
                  </a:lnTo>
                  <a:lnTo>
                    <a:pt x="980" y="40"/>
                  </a:lnTo>
                  <a:lnTo>
                    <a:pt x="980" y="40"/>
                  </a:lnTo>
                  <a:lnTo>
                    <a:pt x="974" y="42"/>
                  </a:lnTo>
                  <a:lnTo>
                    <a:pt x="968" y="42"/>
                  </a:lnTo>
                  <a:lnTo>
                    <a:pt x="968" y="42"/>
                  </a:lnTo>
                  <a:lnTo>
                    <a:pt x="966" y="42"/>
                  </a:lnTo>
                  <a:lnTo>
                    <a:pt x="966" y="42"/>
                  </a:lnTo>
                  <a:lnTo>
                    <a:pt x="966" y="40"/>
                  </a:lnTo>
                  <a:lnTo>
                    <a:pt x="966" y="40"/>
                  </a:lnTo>
                  <a:lnTo>
                    <a:pt x="964" y="40"/>
                  </a:lnTo>
                  <a:lnTo>
                    <a:pt x="964" y="40"/>
                  </a:lnTo>
                  <a:lnTo>
                    <a:pt x="960" y="42"/>
                  </a:lnTo>
                  <a:lnTo>
                    <a:pt x="960" y="42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2" y="44"/>
                  </a:lnTo>
                  <a:lnTo>
                    <a:pt x="952" y="44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48" y="46"/>
                  </a:lnTo>
                  <a:lnTo>
                    <a:pt x="948" y="46"/>
                  </a:lnTo>
                  <a:lnTo>
                    <a:pt x="942" y="46"/>
                  </a:lnTo>
                  <a:lnTo>
                    <a:pt x="942" y="46"/>
                  </a:lnTo>
                  <a:lnTo>
                    <a:pt x="936" y="44"/>
                  </a:lnTo>
                  <a:lnTo>
                    <a:pt x="936" y="44"/>
                  </a:lnTo>
                  <a:lnTo>
                    <a:pt x="934" y="42"/>
                  </a:lnTo>
                  <a:lnTo>
                    <a:pt x="934" y="42"/>
                  </a:lnTo>
                  <a:lnTo>
                    <a:pt x="930" y="42"/>
                  </a:lnTo>
                  <a:lnTo>
                    <a:pt x="930" y="42"/>
                  </a:lnTo>
                  <a:lnTo>
                    <a:pt x="930" y="40"/>
                  </a:lnTo>
                  <a:lnTo>
                    <a:pt x="930" y="40"/>
                  </a:lnTo>
                  <a:lnTo>
                    <a:pt x="922" y="42"/>
                  </a:lnTo>
                  <a:lnTo>
                    <a:pt x="912" y="42"/>
                  </a:lnTo>
                  <a:lnTo>
                    <a:pt x="912" y="42"/>
                  </a:lnTo>
                  <a:lnTo>
                    <a:pt x="910" y="44"/>
                  </a:lnTo>
                  <a:lnTo>
                    <a:pt x="910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2" y="46"/>
                  </a:lnTo>
                  <a:lnTo>
                    <a:pt x="902" y="46"/>
                  </a:lnTo>
                  <a:lnTo>
                    <a:pt x="900" y="44"/>
                  </a:lnTo>
                  <a:lnTo>
                    <a:pt x="900" y="44"/>
                  </a:lnTo>
                  <a:lnTo>
                    <a:pt x="896" y="44"/>
                  </a:lnTo>
                  <a:lnTo>
                    <a:pt x="892" y="44"/>
                  </a:lnTo>
                  <a:lnTo>
                    <a:pt x="892" y="44"/>
                  </a:lnTo>
                  <a:lnTo>
                    <a:pt x="890" y="44"/>
                  </a:lnTo>
                  <a:lnTo>
                    <a:pt x="890" y="44"/>
                  </a:lnTo>
                  <a:lnTo>
                    <a:pt x="888" y="46"/>
                  </a:lnTo>
                  <a:lnTo>
                    <a:pt x="888" y="46"/>
                  </a:lnTo>
                  <a:lnTo>
                    <a:pt x="882" y="44"/>
                  </a:lnTo>
                  <a:lnTo>
                    <a:pt x="882" y="44"/>
                  </a:lnTo>
                  <a:lnTo>
                    <a:pt x="876" y="42"/>
                  </a:lnTo>
                  <a:lnTo>
                    <a:pt x="876" y="42"/>
                  </a:lnTo>
                  <a:lnTo>
                    <a:pt x="874" y="42"/>
                  </a:lnTo>
                  <a:lnTo>
                    <a:pt x="870" y="42"/>
                  </a:lnTo>
                  <a:lnTo>
                    <a:pt x="870" y="42"/>
                  </a:lnTo>
                  <a:lnTo>
                    <a:pt x="866" y="44"/>
                  </a:lnTo>
                  <a:lnTo>
                    <a:pt x="866" y="44"/>
                  </a:lnTo>
                  <a:lnTo>
                    <a:pt x="862" y="46"/>
                  </a:lnTo>
                  <a:lnTo>
                    <a:pt x="862" y="46"/>
                  </a:lnTo>
                  <a:lnTo>
                    <a:pt x="858" y="46"/>
                  </a:lnTo>
                  <a:lnTo>
                    <a:pt x="858" y="46"/>
                  </a:lnTo>
                  <a:lnTo>
                    <a:pt x="856" y="44"/>
                  </a:lnTo>
                  <a:lnTo>
                    <a:pt x="856" y="44"/>
                  </a:lnTo>
                  <a:lnTo>
                    <a:pt x="852" y="44"/>
                  </a:lnTo>
                  <a:lnTo>
                    <a:pt x="852" y="44"/>
                  </a:lnTo>
                  <a:lnTo>
                    <a:pt x="850" y="44"/>
                  </a:lnTo>
                  <a:lnTo>
                    <a:pt x="850" y="44"/>
                  </a:lnTo>
                  <a:lnTo>
                    <a:pt x="848" y="40"/>
                  </a:lnTo>
                  <a:lnTo>
                    <a:pt x="846" y="40"/>
                  </a:lnTo>
                  <a:lnTo>
                    <a:pt x="846" y="40"/>
                  </a:lnTo>
                  <a:lnTo>
                    <a:pt x="844" y="42"/>
                  </a:lnTo>
                  <a:lnTo>
                    <a:pt x="844" y="42"/>
                  </a:lnTo>
                  <a:lnTo>
                    <a:pt x="840" y="42"/>
                  </a:lnTo>
                  <a:lnTo>
                    <a:pt x="836" y="40"/>
                  </a:lnTo>
                  <a:lnTo>
                    <a:pt x="836" y="40"/>
                  </a:lnTo>
                  <a:lnTo>
                    <a:pt x="834" y="38"/>
                  </a:lnTo>
                  <a:lnTo>
                    <a:pt x="834" y="38"/>
                  </a:lnTo>
                  <a:lnTo>
                    <a:pt x="830" y="40"/>
                  </a:lnTo>
                  <a:lnTo>
                    <a:pt x="828" y="38"/>
                  </a:lnTo>
                  <a:lnTo>
                    <a:pt x="828" y="38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16" y="42"/>
                  </a:lnTo>
                  <a:lnTo>
                    <a:pt x="816" y="42"/>
                  </a:lnTo>
                  <a:lnTo>
                    <a:pt x="812" y="40"/>
                  </a:lnTo>
                  <a:lnTo>
                    <a:pt x="812" y="40"/>
                  </a:lnTo>
                  <a:lnTo>
                    <a:pt x="808" y="40"/>
                  </a:lnTo>
                  <a:lnTo>
                    <a:pt x="808" y="40"/>
                  </a:lnTo>
                  <a:lnTo>
                    <a:pt x="806" y="40"/>
                  </a:lnTo>
                  <a:lnTo>
                    <a:pt x="806" y="40"/>
                  </a:lnTo>
                  <a:lnTo>
                    <a:pt x="804" y="40"/>
                  </a:lnTo>
                  <a:lnTo>
                    <a:pt x="804" y="40"/>
                  </a:lnTo>
                  <a:lnTo>
                    <a:pt x="802" y="38"/>
                  </a:lnTo>
                  <a:lnTo>
                    <a:pt x="802" y="38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794" y="42"/>
                  </a:lnTo>
                  <a:lnTo>
                    <a:pt x="794" y="42"/>
                  </a:lnTo>
                  <a:lnTo>
                    <a:pt x="792" y="40"/>
                  </a:lnTo>
                  <a:lnTo>
                    <a:pt x="792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88" y="42"/>
                  </a:lnTo>
                  <a:lnTo>
                    <a:pt x="788" y="42"/>
                  </a:lnTo>
                  <a:lnTo>
                    <a:pt x="786" y="42"/>
                  </a:lnTo>
                  <a:lnTo>
                    <a:pt x="786" y="42"/>
                  </a:lnTo>
                  <a:lnTo>
                    <a:pt x="782" y="40"/>
                  </a:lnTo>
                  <a:lnTo>
                    <a:pt x="782" y="40"/>
                  </a:lnTo>
                  <a:lnTo>
                    <a:pt x="778" y="40"/>
                  </a:lnTo>
                  <a:lnTo>
                    <a:pt x="778" y="40"/>
                  </a:lnTo>
                  <a:lnTo>
                    <a:pt x="776" y="42"/>
                  </a:lnTo>
                  <a:lnTo>
                    <a:pt x="772" y="42"/>
                  </a:lnTo>
                  <a:lnTo>
                    <a:pt x="772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0"/>
                  </a:lnTo>
                  <a:lnTo>
                    <a:pt x="766" y="40"/>
                  </a:lnTo>
                  <a:lnTo>
                    <a:pt x="764" y="40"/>
                  </a:lnTo>
                  <a:lnTo>
                    <a:pt x="764" y="40"/>
                  </a:lnTo>
                  <a:lnTo>
                    <a:pt x="762" y="42"/>
                  </a:lnTo>
                  <a:lnTo>
                    <a:pt x="762" y="42"/>
                  </a:lnTo>
                  <a:lnTo>
                    <a:pt x="758" y="42"/>
                  </a:lnTo>
                  <a:lnTo>
                    <a:pt x="758" y="42"/>
                  </a:lnTo>
                  <a:lnTo>
                    <a:pt x="756" y="42"/>
                  </a:lnTo>
                  <a:lnTo>
                    <a:pt x="756" y="42"/>
                  </a:lnTo>
                  <a:lnTo>
                    <a:pt x="752" y="42"/>
                  </a:lnTo>
                  <a:lnTo>
                    <a:pt x="752" y="42"/>
                  </a:lnTo>
                  <a:lnTo>
                    <a:pt x="744" y="44"/>
                  </a:lnTo>
                  <a:lnTo>
                    <a:pt x="744" y="44"/>
                  </a:lnTo>
                  <a:lnTo>
                    <a:pt x="738" y="42"/>
                  </a:lnTo>
                  <a:lnTo>
                    <a:pt x="738" y="42"/>
                  </a:lnTo>
                  <a:lnTo>
                    <a:pt x="734" y="40"/>
                  </a:lnTo>
                  <a:lnTo>
                    <a:pt x="734" y="40"/>
                  </a:lnTo>
                  <a:lnTo>
                    <a:pt x="732" y="42"/>
                  </a:lnTo>
                  <a:lnTo>
                    <a:pt x="732" y="42"/>
                  </a:lnTo>
                  <a:lnTo>
                    <a:pt x="728" y="42"/>
                  </a:lnTo>
                  <a:lnTo>
                    <a:pt x="726" y="42"/>
                  </a:lnTo>
                  <a:lnTo>
                    <a:pt x="726" y="42"/>
                  </a:lnTo>
                  <a:lnTo>
                    <a:pt x="724" y="42"/>
                  </a:lnTo>
                  <a:lnTo>
                    <a:pt x="724" y="42"/>
                  </a:lnTo>
                  <a:lnTo>
                    <a:pt x="720" y="42"/>
                  </a:lnTo>
                  <a:lnTo>
                    <a:pt x="720" y="42"/>
                  </a:lnTo>
                  <a:lnTo>
                    <a:pt x="718" y="42"/>
                  </a:lnTo>
                  <a:lnTo>
                    <a:pt x="718" y="42"/>
                  </a:lnTo>
                  <a:lnTo>
                    <a:pt x="712" y="42"/>
                  </a:lnTo>
                  <a:lnTo>
                    <a:pt x="712" y="42"/>
                  </a:lnTo>
                  <a:lnTo>
                    <a:pt x="710" y="42"/>
                  </a:lnTo>
                  <a:lnTo>
                    <a:pt x="710" y="42"/>
                  </a:lnTo>
                  <a:lnTo>
                    <a:pt x="706" y="42"/>
                  </a:lnTo>
                  <a:lnTo>
                    <a:pt x="706" y="42"/>
                  </a:lnTo>
                  <a:lnTo>
                    <a:pt x="704" y="44"/>
                  </a:lnTo>
                  <a:lnTo>
                    <a:pt x="704" y="44"/>
                  </a:lnTo>
                  <a:lnTo>
                    <a:pt x="702" y="42"/>
                  </a:lnTo>
                  <a:lnTo>
                    <a:pt x="702" y="42"/>
                  </a:lnTo>
                  <a:lnTo>
                    <a:pt x="696" y="44"/>
                  </a:lnTo>
                  <a:lnTo>
                    <a:pt x="696" y="44"/>
                  </a:lnTo>
                  <a:lnTo>
                    <a:pt x="692" y="44"/>
                  </a:lnTo>
                  <a:lnTo>
                    <a:pt x="692" y="44"/>
                  </a:lnTo>
                  <a:lnTo>
                    <a:pt x="690" y="44"/>
                  </a:lnTo>
                  <a:lnTo>
                    <a:pt x="690" y="44"/>
                  </a:lnTo>
                  <a:lnTo>
                    <a:pt x="688" y="44"/>
                  </a:lnTo>
                  <a:lnTo>
                    <a:pt x="688" y="44"/>
                  </a:lnTo>
                  <a:lnTo>
                    <a:pt x="686" y="44"/>
                  </a:lnTo>
                  <a:lnTo>
                    <a:pt x="686" y="44"/>
                  </a:lnTo>
                  <a:lnTo>
                    <a:pt x="680" y="44"/>
                  </a:lnTo>
                  <a:lnTo>
                    <a:pt x="680" y="44"/>
                  </a:lnTo>
                  <a:lnTo>
                    <a:pt x="676" y="44"/>
                  </a:lnTo>
                  <a:lnTo>
                    <a:pt x="676" y="44"/>
                  </a:lnTo>
                  <a:lnTo>
                    <a:pt x="668" y="44"/>
                  </a:lnTo>
                  <a:lnTo>
                    <a:pt x="660" y="42"/>
                  </a:lnTo>
                  <a:lnTo>
                    <a:pt x="660" y="42"/>
                  </a:lnTo>
                  <a:lnTo>
                    <a:pt x="658" y="42"/>
                  </a:lnTo>
                  <a:lnTo>
                    <a:pt x="658" y="42"/>
                  </a:lnTo>
                  <a:lnTo>
                    <a:pt x="654" y="42"/>
                  </a:lnTo>
                  <a:lnTo>
                    <a:pt x="652" y="42"/>
                  </a:lnTo>
                  <a:lnTo>
                    <a:pt x="652" y="42"/>
                  </a:lnTo>
                  <a:lnTo>
                    <a:pt x="648" y="42"/>
                  </a:lnTo>
                  <a:lnTo>
                    <a:pt x="648" y="42"/>
                  </a:lnTo>
                  <a:lnTo>
                    <a:pt x="646" y="42"/>
                  </a:lnTo>
                  <a:lnTo>
                    <a:pt x="64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4" y="42"/>
                  </a:lnTo>
                  <a:lnTo>
                    <a:pt x="634" y="42"/>
                  </a:lnTo>
                  <a:lnTo>
                    <a:pt x="630" y="42"/>
                  </a:lnTo>
                  <a:lnTo>
                    <a:pt x="630" y="42"/>
                  </a:lnTo>
                  <a:lnTo>
                    <a:pt x="628" y="42"/>
                  </a:lnTo>
                  <a:lnTo>
                    <a:pt x="628" y="42"/>
                  </a:lnTo>
                  <a:lnTo>
                    <a:pt x="622" y="42"/>
                  </a:lnTo>
                  <a:lnTo>
                    <a:pt x="622" y="42"/>
                  </a:lnTo>
                  <a:lnTo>
                    <a:pt x="614" y="42"/>
                  </a:lnTo>
                  <a:lnTo>
                    <a:pt x="614" y="42"/>
                  </a:lnTo>
                  <a:lnTo>
                    <a:pt x="612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6" y="42"/>
                  </a:lnTo>
                  <a:lnTo>
                    <a:pt x="606" y="42"/>
                  </a:lnTo>
                  <a:lnTo>
                    <a:pt x="604" y="42"/>
                  </a:lnTo>
                  <a:lnTo>
                    <a:pt x="604" y="42"/>
                  </a:lnTo>
                  <a:lnTo>
                    <a:pt x="600" y="42"/>
                  </a:lnTo>
                  <a:lnTo>
                    <a:pt x="600" y="42"/>
                  </a:lnTo>
                  <a:lnTo>
                    <a:pt x="596" y="42"/>
                  </a:lnTo>
                  <a:lnTo>
                    <a:pt x="596" y="42"/>
                  </a:lnTo>
                  <a:lnTo>
                    <a:pt x="594" y="42"/>
                  </a:lnTo>
                  <a:lnTo>
                    <a:pt x="594" y="42"/>
                  </a:lnTo>
                  <a:lnTo>
                    <a:pt x="588" y="42"/>
                  </a:lnTo>
                  <a:lnTo>
                    <a:pt x="588" y="42"/>
                  </a:lnTo>
                  <a:lnTo>
                    <a:pt x="586" y="42"/>
                  </a:lnTo>
                  <a:lnTo>
                    <a:pt x="586" y="42"/>
                  </a:lnTo>
                  <a:lnTo>
                    <a:pt x="582" y="42"/>
                  </a:lnTo>
                  <a:lnTo>
                    <a:pt x="582" y="42"/>
                  </a:lnTo>
                  <a:lnTo>
                    <a:pt x="580" y="42"/>
                  </a:lnTo>
                  <a:lnTo>
                    <a:pt x="580" y="42"/>
                  </a:lnTo>
                  <a:lnTo>
                    <a:pt x="576" y="42"/>
                  </a:lnTo>
                  <a:lnTo>
                    <a:pt x="576" y="42"/>
                  </a:lnTo>
                  <a:lnTo>
                    <a:pt x="574" y="42"/>
                  </a:lnTo>
                  <a:lnTo>
                    <a:pt x="574" y="42"/>
                  </a:lnTo>
                  <a:lnTo>
                    <a:pt x="570" y="42"/>
                  </a:lnTo>
                  <a:lnTo>
                    <a:pt x="570" y="42"/>
                  </a:lnTo>
                  <a:lnTo>
                    <a:pt x="566" y="42"/>
                  </a:lnTo>
                  <a:lnTo>
                    <a:pt x="566" y="42"/>
                  </a:lnTo>
                  <a:lnTo>
                    <a:pt x="564" y="42"/>
                  </a:lnTo>
                  <a:lnTo>
                    <a:pt x="564" y="42"/>
                  </a:lnTo>
                  <a:lnTo>
                    <a:pt x="560" y="42"/>
                  </a:lnTo>
                  <a:lnTo>
                    <a:pt x="560" y="42"/>
                  </a:lnTo>
                  <a:lnTo>
                    <a:pt x="542" y="42"/>
                  </a:lnTo>
                  <a:lnTo>
                    <a:pt x="542" y="42"/>
                  </a:lnTo>
                  <a:lnTo>
                    <a:pt x="540" y="44"/>
                  </a:lnTo>
                  <a:lnTo>
                    <a:pt x="540" y="44"/>
                  </a:lnTo>
                  <a:lnTo>
                    <a:pt x="536" y="42"/>
                  </a:lnTo>
                  <a:lnTo>
                    <a:pt x="532" y="44"/>
                  </a:lnTo>
                  <a:lnTo>
                    <a:pt x="532" y="44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6" y="44"/>
                  </a:lnTo>
                  <a:lnTo>
                    <a:pt x="526" y="44"/>
                  </a:lnTo>
                  <a:lnTo>
                    <a:pt x="518" y="44"/>
                  </a:lnTo>
                  <a:lnTo>
                    <a:pt x="518" y="44"/>
                  </a:lnTo>
                  <a:lnTo>
                    <a:pt x="514" y="46"/>
                  </a:lnTo>
                  <a:lnTo>
                    <a:pt x="514" y="46"/>
                  </a:lnTo>
                  <a:lnTo>
                    <a:pt x="510" y="46"/>
                  </a:lnTo>
                  <a:lnTo>
                    <a:pt x="510" y="46"/>
                  </a:lnTo>
                  <a:lnTo>
                    <a:pt x="508" y="46"/>
                  </a:lnTo>
                  <a:lnTo>
                    <a:pt x="508" y="46"/>
                  </a:lnTo>
                  <a:lnTo>
                    <a:pt x="504" y="46"/>
                  </a:lnTo>
                  <a:lnTo>
                    <a:pt x="504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6" y="46"/>
                  </a:lnTo>
                  <a:lnTo>
                    <a:pt x="496" y="46"/>
                  </a:lnTo>
                  <a:lnTo>
                    <a:pt x="494" y="46"/>
                  </a:lnTo>
                  <a:lnTo>
                    <a:pt x="494" y="46"/>
                  </a:lnTo>
                  <a:lnTo>
                    <a:pt x="490" y="46"/>
                  </a:lnTo>
                  <a:lnTo>
                    <a:pt x="490" y="46"/>
                  </a:lnTo>
                  <a:lnTo>
                    <a:pt x="486" y="44"/>
                  </a:lnTo>
                  <a:lnTo>
                    <a:pt x="486" y="44"/>
                  </a:lnTo>
                  <a:lnTo>
                    <a:pt x="484" y="44"/>
                  </a:lnTo>
                  <a:lnTo>
                    <a:pt x="484" y="44"/>
                  </a:lnTo>
                  <a:lnTo>
                    <a:pt x="482" y="44"/>
                  </a:lnTo>
                  <a:lnTo>
                    <a:pt x="482" y="44"/>
                  </a:lnTo>
                  <a:lnTo>
                    <a:pt x="478" y="44"/>
                  </a:lnTo>
                  <a:lnTo>
                    <a:pt x="478" y="44"/>
                  </a:lnTo>
                  <a:lnTo>
                    <a:pt x="476" y="44"/>
                  </a:lnTo>
                  <a:lnTo>
                    <a:pt x="476" y="44"/>
                  </a:lnTo>
                  <a:lnTo>
                    <a:pt x="472" y="46"/>
                  </a:lnTo>
                  <a:lnTo>
                    <a:pt x="468" y="44"/>
                  </a:lnTo>
                  <a:lnTo>
                    <a:pt x="468" y="44"/>
                  </a:lnTo>
                  <a:lnTo>
                    <a:pt x="466" y="46"/>
                  </a:lnTo>
                  <a:lnTo>
                    <a:pt x="464" y="46"/>
                  </a:lnTo>
                  <a:lnTo>
                    <a:pt x="464" y="46"/>
                  </a:lnTo>
                  <a:lnTo>
                    <a:pt x="464" y="44"/>
                  </a:lnTo>
                  <a:lnTo>
                    <a:pt x="464" y="44"/>
                  </a:lnTo>
                  <a:lnTo>
                    <a:pt x="462" y="44"/>
                  </a:lnTo>
                  <a:lnTo>
                    <a:pt x="462" y="44"/>
                  </a:lnTo>
                  <a:lnTo>
                    <a:pt x="462" y="42"/>
                  </a:lnTo>
                  <a:lnTo>
                    <a:pt x="462" y="42"/>
                  </a:lnTo>
                  <a:lnTo>
                    <a:pt x="456" y="42"/>
                  </a:lnTo>
                  <a:lnTo>
                    <a:pt x="456" y="42"/>
                  </a:lnTo>
                  <a:lnTo>
                    <a:pt x="450" y="42"/>
                  </a:lnTo>
                  <a:lnTo>
                    <a:pt x="450" y="42"/>
                  </a:lnTo>
                  <a:lnTo>
                    <a:pt x="448" y="44"/>
                  </a:lnTo>
                  <a:lnTo>
                    <a:pt x="448" y="44"/>
                  </a:lnTo>
                  <a:lnTo>
                    <a:pt x="442" y="44"/>
                  </a:lnTo>
                  <a:lnTo>
                    <a:pt x="442" y="44"/>
                  </a:lnTo>
                  <a:lnTo>
                    <a:pt x="438" y="44"/>
                  </a:lnTo>
                  <a:lnTo>
                    <a:pt x="438" y="44"/>
                  </a:lnTo>
                  <a:lnTo>
                    <a:pt x="436" y="46"/>
                  </a:lnTo>
                  <a:lnTo>
                    <a:pt x="436" y="46"/>
                  </a:lnTo>
                  <a:lnTo>
                    <a:pt x="432" y="44"/>
                  </a:lnTo>
                  <a:lnTo>
                    <a:pt x="432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0" y="42"/>
                  </a:lnTo>
                  <a:lnTo>
                    <a:pt x="420" y="42"/>
                  </a:lnTo>
                  <a:lnTo>
                    <a:pt x="418" y="44"/>
                  </a:lnTo>
                  <a:lnTo>
                    <a:pt x="418" y="44"/>
                  </a:lnTo>
                  <a:lnTo>
                    <a:pt x="416" y="42"/>
                  </a:lnTo>
                  <a:lnTo>
                    <a:pt x="416" y="40"/>
                  </a:lnTo>
                  <a:lnTo>
                    <a:pt x="416" y="40"/>
                  </a:lnTo>
                  <a:lnTo>
                    <a:pt x="412" y="40"/>
                  </a:lnTo>
                  <a:lnTo>
                    <a:pt x="412" y="40"/>
                  </a:lnTo>
                  <a:lnTo>
                    <a:pt x="412" y="42"/>
                  </a:lnTo>
                  <a:lnTo>
                    <a:pt x="412" y="42"/>
                  </a:lnTo>
                  <a:lnTo>
                    <a:pt x="410" y="44"/>
                  </a:lnTo>
                  <a:lnTo>
                    <a:pt x="410" y="44"/>
                  </a:lnTo>
                  <a:lnTo>
                    <a:pt x="404" y="44"/>
                  </a:lnTo>
                  <a:lnTo>
                    <a:pt x="404" y="44"/>
                  </a:lnTo>
                  <a:lnTo>
                    <a:pt x="400" y="44"/>
                  </a:lnTo>
                  <a:lnTo>
                    <a:pt x="400" y="44"/>
                  </a:lnTo>
                  <a:lnTo>
                    <a:pt x="396" y="42"/>
                  </a:lnTo>
                  <a:lnTo>
                    <a:pt x="396" y="42"/>
                  </a:lnTo>
                  <a:lnTo>
                    <a:pt x="394" y="44"/>
                  </a:lnTo>
                  <a:lnTo>
                    <a:pt x="394" y="44"/>
                  </a:lnTo>
                  <a:lnTo>
                    <a:pt x="390" y="44"/>
                  </a:lnTo>
                  <a:lnTo>
                    <a:pt x="390" y="44"/>
                  </a:lnTo>
                  <a:lnTo>
                    <a:pt x="386" y="42"/>
                  </a:lnTo>
                  <a:lnTo>
                    <a:pt x="386" y="42"/>
                  </a:lnTo>
                  <a:lnTo>
                    <a:pt x="376" y="44"/>
                  </a:lnTo>
                  <a:lnTo>
                    <a:pt x="376" y="44"/>
                  </a:lnTo>
                  <a:lnTo>
                    <a:pt x="374" y="42"/>
                  </a:lnTo>
                  <a:lnTo>
                    <a:pt x="374" y="42"/>
                  </a:lnTo>
                  <a:lnTo>
                    <a:pt x="368" y="42"/>
                  </a:lnTo>
                  <a:lnTo>
                    <a:pt x="368" y="42"/>
                  </a:lnTo>
                  <a:lnTo>
                    <a:pt x="366" y="42"/>
                  </a:lnTo>
                  <a:lnTo>
                    <a:pt x="366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0" y="42"/>
                  </a:lnTo>
                  <a:lnTo>
                    <a:pt x="360" y="42"/>
                  </a:lnTo>
                  <a:lnTo>
                    <a:pt x="358" y="42"/>
                  </a:lnTo>
                  <a:lnTo>
                    <a:pt x="358" y="42"/>
                  </a:lnTo>
                  <a:lnTo>
                    <a:pt x="352" y="44"/>
                  </a:lnTo>
                  <a:lnTo>
                    <a:pt x="352" y="44"/>
                  </a:lnTo>
                  <a:lnTo>
                    <a:pt x="344" y="42"/>
                  </a:lnTo>
                  <a:lnTo>
                    <a:pt x="344" y="42"/>
                  </a:lnTo>
                  <a:lnTo>
                    <a:pt x="342" y="44"/>
                  </a:lnTo>
                  <a:lnTo>
                    <a:pt x="342" y="44"/>
                  </a:lnTo>
                  <a:lnTo>
                    <a:pt x="338" y="42"/>
                  </a:lnTo>
                  <a:lnTo>
                    <a:pt x="338" y="42"/>
                  </a:lnTo>
                  <a:lnTo>
                    <a:pt x="330" y="44"/>
                  </a:lnTo>
                  <a:lnTo>
                    <a:pt x="330" y="44"/>
                  </a:lnTo>
                  <a:lnTo>
                    <a:pt x="328" y="44"/>
                  </a:lnTo>
                  <a:lnTo>
                    <a:pt x="328" y="44"/>
                  </a:lnTo>
                  <a:lnTo>
                    <a:pt x="322" y="42"/>
                  </a:lnTo>
                  <a:lnTo>
                    <a:pt x="322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0" y="42"/>
                  </a:lnTo>
                  <a:lnTo>
                    <a:pt x="310" y="42"/>
                  </a:lnTo>
                  <a:lnTo>
                    <a:pt x="310" y="40"/>
                  </a:lnTo>
                  <a:lnTo>
                    <a:pt x="310" y="40"/>
                  </a:lnTo>
                  <a:lnTo>
                    <a:pt x="308" y="40"/>
                  </a:lnTo>
                  <a:lnTo>
                    <a:pt x="308" y="42"/>
                  </a:lnTo>
                  <a:lnTo>
                    <a:pt x="308" y="42"/>
                  </a:lnTo>
                  <a:lnTo>
                    <a:pt x="306" y="42"/>
                  </a:lnTo>
                  <a:lnTo>
                    <a:pt x="306" y="42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6" y="42"/>
                  </a:lnTo>
                  <a:lnTo>
                    <a:pt x="296" y="42"/>
                  </a:lnTo>
                  <a:lnTo>
                    <a:pt x="294" y="42"/>
                  </a:lnTo>
                  <a:lnTo>
                    <a:pt x="294" y="42"/>
                  </a:lnTo>
                  <a:lnTo>
                    <a:pt x="290" y="42"/>
                  </a:lnTo>
                  <a:lnTo>
                    <a:pt x="290" y="42"/>
                  </a:lnTo>
                  <a:lnTo>
                    <a:pt x="288" y="42"/>
                  </a:lnTo>
                  <a:lnTo>
                    <a:pt x="288" y="42"/>
                  </a:lnTo>
                  <a:lnTo>
                    <a:pt x="286" y="42"/>
                  </a:lnTo>
                  <a:lnTo>
                    <a:pt x="286" y="42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282" y="42"/>
                  </a:lnTo>
                  <a:lnTo>
                    <a:pt x="282" y="42"/>
                  </a:lnTo>
                  <a:lnTo>
                    <a:pt x="278" y="40"/>
                  </a:lnTo>
                  <a:lnTo>
                    <a:pt x="278" y="40"/>
                  </a:lnTo>
                  <a:lnTo>
                    <a:pt x="276" y="40"/>
                  </a:lnTo>
                  <a:lnTo>
                    <a:pt x="274" y="40"/>
                  </a:lnTo>
                  <a:lnTo>
                    <a:pt x="274" y="40"/>
                  </a:lnTo>
                  <a:lnTo>
                    <a:pt x="270" y="40"/>
                  </a:lnTo>
                  <a:lnTo>
                    <a:pt x="270" y="40"/>
                  </a:lnTo>
                  <a:lnTo>
                    <a:pt x="268" y="42"/>
                  </a:lnTo>
                  <a:lnTo>
                    <a:pt x="268" y="42"/>
                  </a:lnTo>
                  <a:lnTo>
                    <a:pt x="264" y="40"/>
                  </a:lnTo>
                  <a:lnTo>
                    <a:pt x="264" y="40"/>
                  </a:lnTo>
                  <a:lnTo>
                    <a:pt x="260" y="40"/>
                  </a:lnTo>
                  <a:lnTo>
                    <a:pt x="260" y="40"/>
                  </a:lnTo>
                  <a:lnTo>
                    <a:pt x="258" y="40"/>
                  </a:lnTo>
                  <a:lnTo>
                    <a:pt x="258" y="40"/>
                  </a:lnTo>
                  <a:lnTo>
                    <a:pt x="252" y="40"/>
                  </a:lnTo>
                  <a:lnTo>
                    <a:pt x="252" y="40"/>
                  </a:lnTo>
                  <a:lnTo>
                    <a:pt x="246" y="40"/>
                  </a:lnTo>
                  <a:lnTo>
                    <a:pt x="242" y="40"/>
                  </a:lnTo>
                  <a:lnTo>
                    <a:pt x="242" y="40"/>
                  </a:lnTo>
                  <a:lnTo>
                    <a:pt x="238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0" y="40"/>
                  </a:lnTo>
                  <a:lnTo>
                    <a:pt x="230" y="40"/>
                  </a:lnTo>
                  <a:lnTo>
                    <a:pt x="228" y="40"/>
                  </a:lnTo>
                  <a:lnTo>
                    <a:pt x="228" y="40"/>
                  </a:lnTo>
                  <a:lnTo>
                    <a:pt x="224" y="40"/>
                  </a:lnTo>
                  <a:lnTo>
                    <a:pt x="224" y="4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18" y="40"/>
                  </a:lnTo>
                  <a:lnTo>
                    <a:pt x="218" y="40"/>
                  </a:lnTo>
                  <a:lnTo>
                    <a:pt x="216" y="40"/>
                  </a:lnTo>
                  <a:lnTo>
                    <a:pt x="216" y="40"/>
                  </a:lnTo>
                  <a:lnTo>
                    <a:pt x="212" y="42"/>
                  </a:lnTo>
                  <a:lnTo>
                    <a:pt x="212" y="42"/>
                  </a:lnTo>
                  <a:lnTo>
                    <a:pt x="208" y="40"/>
                  </a:lnTo>
                  <a:lnTo>
                    <a:pt x="208" y="40"/>
                  </a:lnTo>
                  <a:lnTo>
                    <a:pt x="204" y="42"/>
                  </a:lnTo>
                  <a:lnTo>
                    <a:pt x="204" y="42"/>
                  </a:lnTo>
                  <a:lnTo>
                    <a:pt x="200" y="40"/>
                  </a:lnTo>
                  <a:lnTo>
                    <a:pt x="200" y="40"/>
                  </a:lnTo>
                  <a:lnTo>
                    <a:pt x="190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76" y="40"/>
                  </a:lnTo>
                  <a:lnTo>
                    <a:pt x="176" y="40"/>
                  </a:lnTo>
                  <a:lnTo>
                    <a:pt x="172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70" y="42"/>
                  </a:lnTo>
                  <a:lnTo>
                    <a:pt x="166" y="42"/>
                  </a:lnTo>
                  <a:lnTo>
                    <a:pt x="166" y="42"/>
                  </a:lnTo>
                  <a:lnTo>
                    <a:pt x="162" y="42"/>
                  </a:lnTo>
                  <a:lnTo>
                    <a:pt x="158" y="42"/>
                  </a:lnTo>
                  <a:lnTo>
                    <a:pt x="158" y="42"/>
                  </a:lnTo>
                  <a:lnTo>
                    <a:pt x="158" y="40"/>
                  </a:lnTo>
                  <a:lnTo>
                    <a:pt x="158" y="40"/>
                  </a:lnTo>
                  <a:lnTo>
                    <a:pt x="156" y="40"/>
                  </a:lnTo>
                  <a:lnTo>
                    <a:pt x="156" y="40"/>
                  </a:lnTo>
                  <a:lnTo>
                    <a:pt x="156" y="38"/>
                  </a:lnTo>
                  <a:lnTo>
                    <a:pt x="156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6" y="38"/>
                  </a:lnTo>
                  <a:lnTo>
                    <a:pt x="146" y="38"/>
                  </a:lnTo>
                  <a:lnTo>
                    <a:pt x="142" y="38"/>
                  </a:lnTo>
                  <a:lnTo>
                    <a:pt x="140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8" y="40"/>
                  </a:lnTo>
                  <a:lnTo>
                    <a:pt x="134" y="40"/>
                  </a:lnTo>
                  <a:lnTo>
                    <a:pt x="134" y="40"/>
                  </a:lnTo>
                  <a:lnTo>
                    <a:pt x="130" y="40"/>
                  </a:lnTo>
                  <a:lnTo>
                    <a:pt x="130" y="40"/>
                  </a:lnTo>
                  <a:lnTo>
                    <a:pt x="126" y="38"/>
                  </a:lnTo>
                  <a:lnTo>
                    <a:pt x="126" y="38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122" y="38"/>
                  </a:lnTo>
                  <a:lnTo>
                    <a:pt x="118" y="38"/>
                  </a:lnTo>
                  <a:lnTo>
                    <a:pt x="118" y="38"/>
                  </a:lnTo>
                  <a:lnTo>
                    <a:pt x="116" y="38"/>
                  </a:lnTo>
                  <a:lnTo>
                    <a:pt x="116" y="38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06" y="40"/>
                  </a:lnTo>
                  <a:lnTo>
                    <a:pt x="106" y="40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98" y="36"/>
                  </a:lnTo>
                  <a:lnTo>
                    <a:pt x="98" y="36"/>
                  </a:lnTo>
                  <a:lnTo>
                    <a:pt x="92" y="38"/>
                  </a:lnTo>
                  <a:lnTo>
                    <a:pt x="92" y="38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76" y="36"/>
                  </a:lnTo>
                  <a:lnTo>
                    <a:pt x="76" y="36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4" y="36"/>
                  </a:lnTo>
                  <a:lnTo>
                    <a:pt x="64" y="36"/>
                  </a:lnTo>
                  <a:lnTo>
                    <a:pt x="56" y="36"/>
                  </a:lnTo>
                  <a:lnTo>
                    <a:pt x="56" y="36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gray">
            <a:xfrm>
              <a:off x="377760" y="6195126"/>
              <a:ext cx="8418958" cy="60192"/>
            </a:xfrm>
            <a:custGeom>
              <a:avLst/>
              <a:gdLst>
                <a:gd name="T0" fmla="*/ 3752 w 3916"/>
                <a:gd name="T1" fmla="*/ 12 h 28"/>
                <a:gd name="T2" fmla="*/ 3576 w 3916"/>
                <a:gd name="T3" fmla="*/ 14 h 28"/>
                <a:gd name="T4" fmla="*/ 3450 w 3916"/>
                <a:gd name="T5" fmla="*/ 14 h 28"/>
                <a:gd name="T6" fmla="*/ 3348 w 3916"/>
                <a:gd name="T7" fmla="*/ 12 h 28"/>
                <a:gd name="T8" fmla="*/ 3206 w 3916"/>
                <a:gd name="T9" fmla="*/ 12 h 28"/>
                <a:gd name="T10" fmla="*/ 3108 w 3916"/>
                <a:gd name="T11" fmla="*/ 10 h 28"/>
                <a:gd name="T12" fmla="*/ 2950 w 3916"/>
                <a:gd name="T13" fmla="*/ 12 h 28"/>
                <a:gd name="T14" fmla="*/ 2916 w 3916"/>
                <a:gd name="T15" fmla="*/ 10 h 28"/>
                <a:gd name="T16" fmla="*/ 2826 w 3916"/>
                <a:gd name="T17" fmla="*/ 10 h 28"/>
                <a:gd name="T18" fmla="*/ 2684 w 3916"/>
                <a:gd name="T19" fmla="*/ 8 h 28"/>
                <a:gd name="T20" fmla="*/ 2550 w 3916"/>
                <a:gd name="T21" fmla="*/ 6 h 28"/>
                <a:gd name="T22" fmla="*/ 2400 w 3916"/>
                <a:gd name="T23" fmla="*/ 4 h 28"/>
                <a:gd name="T24" fmla="*/ 2252 w 3916"/>
                <a:gd name="T25" fmla="*/ 6 h 28"/>
                <a:gd name="T26" fmla="*/ 2078 w 3916"/>
                <a:gd name="T27" fmla="*/ 4 h 28"/>
                <a:gd name="T28" fmla="*/ 1694 w 3916"/>
                <a:gd name="T29" fmla="*/ 4 h 28"/>
                <a:gd name="T30" fmla="*/ 1488 w 3916"/>
                <a:gd name="T31" fmla="*/ 4 h 28"/>
                <a:gd name="T32" fmla="*/ 1294 w 3916"/>
                <a:gd name="T33" fmla="*/ 6 h 28"/>
                <a:gd name="T34" fmla="*/ 1254 w 3916"/>
                <a:gd name="T35" fmla="*/ 10 h 28"/>
                <a:gd name="T36" fmla="*/ 1126 w 3916"/>
                <a:gd name="T37" fmla="*/ 10 h 28"/>
                <a:gd name="T38" fmla="*/ 1048 w 3916"/>
                <a:gd name="T39" fmla="*/ 8 h 28"/>
                <a:gd name="T40" fmla="*/ 1044 w 3916"/>
                <a:gd name="T41" fmla="*/ 8 h 28"/>
                <a:gd name="T42" fmla="*/ 900 w 3916"/>
                <a:gd name="T43" fmla="*/ 8 h 28"/>
                <a:gd name="T44" fmla="*/ 720 w 3916"/>
                <a:gd name="T45" fmla="*/ 6 h 28"/>
                <a:gd name="T46" fmla="*/ 480 w 3916"/>
                <a:gd name="T47" fmla="*/ 6 h 28"/>
                <a:gd name="T48" fmla="*/ 338 w 3916"/>
                <a:gd name="T49" fmla="*/ 2 h 28"/>
                <a:gd name="T50" fmla="*/ 194 w 3916"/>
                <a:gd name="T51" fmla="*/ 0 h 28"/>
                <a:gd name="T52" fmla="*/ 56 w 3916"/>
                <a:gd name="T53" fmla="*/ 2 h 28"/>
                <a:gd name="T54" fmla="*/ 0 w 3916"/>
                <a:gd name="T55" fmla="*/ 10 h 28"/>
                <a:gd name="T56" fmla="*/ 64 w 3916"/>
                <a:gd name="T57" fmla="*/ 10 h 28"/>
                <a:gd name="T58" fmla="*/ 192 w 3916"/>
                <a:gd name="T59" fmla="*/ 10 h 28"/>
                <a:gd name="T60" fmla="*/ 294 w 3916"/>
                <a:gd name="T61" fmla="*/ 10 h 28"/>
                <a:gd name="T62" fmla="*/ 390 w 3916"/>
                <a:gd name="T63" fmla="*/ 12 h 28"/>
                <a:gd name="T64" fmla="*/ 610 w 3916"/>
                <a:gd name="T65" fmla="*/ 12 h 28"/>
                <a:gd name="T66" fmla="*/ 778 w 3916"/>
                <a:gd name="T67" fmla="*/ 14 h 28"/>
                <a:gd name="T68" fmla="*/ 884 w 3916"/>
                <a:gd name="T69" fmla="*/ 12 h 28"/>
                <a:gd name="T70" fmla="*/ 962 w 3916"/>
                <a:gd name="T71" fmla="*/ 14 h 28"/>
                <a:gd name="T72" fmla="*/ 1062 w 3916"/>
                <a:gd name="T73" fmla="*/ 16 h 28"/>
                <a:gd name="T74" fmla="*/ 1214 w 3916"/>
                <a:gd name="T75" fmla="*/ 16 h 28"/>
                <a:gd name="T76" fmla="*/ 1338 w 3916"/>
                <a:gd name="T77" fmla="*/ 18 h 28"/>
                <a:gd name="T78" fmla="*/ 1394 w 3916"/>
                <a:gd name="T79" fmla="*/ 18 h 28"/>
                <a:gd name="T80" fmla="*/ 1782 w 3916"/>
                <a:gd name="T81" fmla="*/ 20 h 28"/>
                <a:gd name="T82" fmla="*/ 1952 w 3916"/>
                <a:gd name="T83" fmla="*/ 20 h 28"/>
                <a:gd name="T84" fmla="*/ 2142 w 3916"/>
                <a:gd name="T85" fmla="*/ 22 h 28"/>
                <a:gd name="T86" fmla="*/ 2328 w 3916"/>
                <a:gd name="T87" fmla="*/ 22 h 28"/>
                <a:gd name="T88" fmla="*/ 2476 w 3916"/>
                <a:gd name="T89" fmla="*/ 22 h 28"/>
                <a:gd name="T90" fmla="*/ 2586 w 3916"/>
                <a:gd name="T91" fmla="*/ 22 h 28"/>
                <a:gd name="T92" fmla="*/ 2840 w 3916"/>
                <a:gd name="T93" fmla="*/ 22 h 28"/>
                <a:gd name="T94" fmla="*/ 2984 w 3916"/>
                <a:gd name="T95" fmla="*/ 24 h 28"/>
                <a:gd name="T96" fmla="*/ 3156 w 3916"/>
                <a:gd name="T97" fmla="*/ 24 h 28"/>
                <a:gd name="T98" fmla="*/ 3214 w 3916"/>
                <a:gd name="T99" fmla="*/ 24 h 28"/>
                <a:gd name="T100" fmla="*/ 3334 w 3916"/>
                <a:gd name="T101" fmla="*/ 26 h 28"/>
                <a:gd name="T102" fmla="*/ 3470 w 3916"/>
                <a:gd name="T103" fmla="*/ 26 h 28"/>
                <a:gd name="T104" fmla="*/ 3578 w 3916"/>
                <a:gd name="T105" fmla="*/ 26 h 28"/>
                <a:gd name="T106" fmla="*/ 3658 w 3916"/>
                <a:gd name="T107" fmla="*/ 26 h 28"/>
                <a:gd name="T108" fmla="*/ 3810 w 3916"/>
                <a:gd name="T109" fmla="*/ 28 h 28"/>
                <a:gd name="T110" fmla="*/ 3832 w 3916"/>
                <a:gd name="T111" fmla="*/ 26 h 28"/>
                <a:gd name="T112" fmla="*/ 3878 w 3916"/>
                <a:gd name="T113" fmla="*/ 24 h 28"/>
                <a:gd name="T114" fmla="*/ 3916 w 3916"/>
                <a:gd name="T115" fmla="*/ 18 h 28"/>
                <a:gd name="T116" fmla="*/ 3844 w 3916"/>
                <a:gd name="T117" fmla="*/ 14 h 28"/>
                <a:gd name="T118" fmla="*/ 746 w 3916"/>
                <a:gd name="T119" fmla="*/ 8 h 28"/>
                <a:gd name="T120" fmla="*/ 2876 w 3916"/>
                <a:gd name="T121" fmla="*/ 18 h 28"/>
                <a:gd name="T122" fmla="*/ 3162 w 3916"/>
                <a:gd name="T12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16" h="28">
                  <a:moveTo>
                    <a:pt x="3820" y="12"/>
                  </a:moveTo>
                  <a:lnTo>
                    <a:pt x="3820" y="12"/>
                  </a:lnTo>
                  <a:lnTo>
                    <a:pt x="3816" y="14"/>
                  </a:lnTo>
                  <a:lnTo>
                    <a:pt x="3816" y="14"/>
                  </a:lnTo>
                  <a:lnTo>
                    <a:pt x="3796" y="14"/>
                  </a:lnTo>
                  <a:lnTo>
                    <a:pt x="3796" y="14"/>
                  </a:lnTo>
                  <a:lnTo>
                    <a:pt x="3752" y="12"/>
                  </a:lnTo>
                  <a:lnTo>
                    <a:pt x="3752" y="12"/>
                  </a:lnTo>
                  <a:lnTo>
                    <a:pt x="3738" y="14"/>
                  </a:lnTo>
                  <a:lnTo>
                    <a:pt x="3738" y="14"/>
                  </a:lnTo>
                  <a:lnTo>
                    <a:pt x="3684" y="14"/>
                  </a:lnTo>
                  <a:lnTo>
                    <a:pt x="3634" y="14"/>
                  </a:lnTo>
                  <a:lnTo>
                    <a:pt x="3634" y="14"/>
                  </a:lnTo>
                  <a:lnTo>
                    <a:pt x="3604" y="14"/>
                  </a:lnTo>
                  <a:lnTo>
                    <a:pt x="3576" y="14"/>
                  </a:lnTo>
                  <a:lnTo>
                    <a:pt x="3576" y="14"/>
                  </a:lnTo>
                  <a:lnTo>
                    <a:pt x="3562" y="14"/>
                  </a:lnTo>
                  <a:lnTo>
                    <a:pt x="3548" y="12"/>
                  </a:lnTo>
                  <a:lnTo>
                    <a:pt x="3548" y="12"/>
                  </a:lnTo>
                  <a:lnTo>
                    <a:pt x="3530" y="12"/>
                  </a:lnTo>
                  <a:lnTo>
                    <a:pt x="3530" y="12"/>
                  </a:lnTo>
                  <a:lnTo>
                    <a:pt x="3488" y="12"/>
                  </a:lnTo>
                  <a:lnTo>
                    <a:pt x="3468" y="12"/>
                  </a:lnTo>
                  <a:lnTo>
                    <a:pt x="3450" y="14"/>
                  </a:lnTo>
                  <a:lnTo>
                    <a:pt x="3450" y="14"/>
                  </a:lnTo>
                  <a:lnTo>
                    <a:pt x="3440" y="12"/>
                  </a:lnTo>
                  <a:lnTo>
                    <a:pt x="3430" y="12"/>
                  </a:lnTo>
                  <a:lnTo>
                    <a:pt x="3410" y="12"/>
                  </a:lnTo>
                  <a:lnTo>
                    <a:pt x="3410" y="12"/>
                  </a:lnTo>
                  <a:lnTo>
                    <a:pt x="3380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32" y="12"/>
                  </a:lnTo>
                  <a:lnTo>
                    <a:pt x="3316" y="14"/>
                  </a:lnTo>
                  <a:lnTo>
                    <a:pt x="3316" y="14"/>
                  </a:lnTo>
                  <a:lnTo>
                    <a:pt x="3266" y="12"/>
                  </a:lnTo>
                  <a:lnTo>
                    <a:pt x="3216" y="12"/>
                  </a:lnTo>
                  <a:lnTo>
                    <a:pt x="3216" y="12"/>
                  </a:lnTo>
                  <a:lnTo>
                    <a:pt x="3206" y="12"/>
                  </a:lnTo>
                  <a:lnTo>
                    <a:pt x="3206" y="12"/>
                  </a:lnTo>
                  <a:lnTo>
                    <a:pt x="3198" y="14"/>
                  </a:lnTo>
                  <a:lnTo>
                    <a:pt x="3198" y="14"/>
                  </a:lnTo>
                  <a:lnTo>
                    <a:pt x="3170" y="12"/>
                  </a:lnTo>
                  <a:lnTo>
                    <a:pt x="3156" y="12"/>
                  </a:lnTo>
                  <a:lnTo>
                    <a:pt x="3142" y="14"/>
                  </a:lnTo>
                  <a:lnTo>
                    <a:pt x="3142" y="14"/>
                  </a:lnTo>
                  <a:lnTo>
                    <a:pt x="3124" y="12"/>
                  </a:lnTo>
                  <a:lnTo>
                    <a:pt x="3108" y="10"/>
                  </a:lnTo>
                  <a:lnTo>
                    <a:pt x="3074" y="12"/>
                  </a:lnTo>
                  <a:lnTo>
                    <a:pt x="3074" y="12"/>
                  </a:lnTo>
                  <a:lnTo>
                    <a:pt x="3064" y="10"/>
                  </a:lnTo>
                  <a:lnTo>
                    <a:pt x="3064" y="10"/>
                  </a:lnTo>
                  <a:lnTo>
                    <a:pt x="3012" y="10"/>
                  </a:lnTo>
                  <a:lnTo>
                    <a:pt x="2960" y="10"/>
                  </a:lnTo>
                  <a:lnTo>
                    <a:pt x="2960" y="10"/>
                  </a:lnTo>
                  <a:lnTo>
                    <a:pt x="2950" y="12"/>
                  </a:lnTo>
                  <a:lnTo>
                    <a:pt x="2950" y="12"/>
                  </a:lnTo>
                  <a:lnTo>
                    <a:pt x="2944" y="10"/>
                  </a:lnTo>
                  <a:lnTo>
                    <a:pt x="2944" y="10"/>
                  </a:lnTo>
                  <a:lnTo>
                    <a:pt x="2936" y="12"/>
                  </a:lnTo>
                  <a:lnTo>
                    <a:pt x="2936" y="12"/>
                  </a:lnTo>
                  <a:lnTo>
                    <a:pt x="2932" y="10"/>
                  </a:lnTo>
                  <a:lnTo>
                    <a:pt x="2932" y="10"/>
                  </a:lnTo>
                  <a:lnTo>
                    <a:pt x="2916" y="10"/>
                  </a:lnTo>
                  <a:lnTo>
                    <a:pt x="2902" y="10"/>
                  </a:lnTo>
                  <a:lnTo>
                    <a:pt x="2902" y="10"/>
                  </a:lnTo>
                  <a:lnTo>
                    <a:pt x="2882" y="10"/>
                  </a:lnTo>
                  <a:lnTo>
                    <a:pt x="2858" y="10"/>
                  </a:lnTo>
                  <a:lnTo>
                    <a:pt x="2858" y="10"/>
                  </a:lnTo>
                  <a:lnTo>
                    <a:pt x="2844" y="10"/>
                  </a:lnTo>
                  <a:lnTo>
                    <a:pt x="2834" y="10"/>
                  </a:lnTo>
                  <a:lnTo>
                    <a:pt x="2826" y="10"/>
                  </a:lnTo>
                  <a:lnTo>
                    <a:pt x="2826" y="10"/>
                  </a:lnTo>
                  <a:lnTo>
                    <a:pt x="2788" y="8"/>
                  </a:lnTo>
                  <a:lnTo>
                    <a:pt x="2750" y="8"/>
                  </a:lnTo>
                  <a:lnTo>
                    <a:pt x="2750" y="8"/>
                  </a:lnTo>
                  <a:lnTo>
                    <a:pt x="2728" y="8"/>
                  </a:lnTo>
                  <a:lnTo>
                    <a:pt x="2706" y="8"/>
                  </a:lnTo>
                  <a:lnTo>
                    <a:pt x="2706" y="8"/>
                  </a:lnTo>
                  <a:lnTo>
                    <a:pt x="2684" y="8"/>
                  </a:lnTo>
                  <a:lnTo>
                    <a:pt x="2662" y="8"/>
                  </a:lnTo>
                  <a:lnTo>
                    <a:pt x="2662" y="8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578" y="8"/>
                  </a:lnTo>
                  <a:lnTo>
                    <a:pt x="2578" y="8"/>
                  </a:lnTo>
                  <a:lnTo>
                    <a:pt x="2560" y="6"/>
                  </a:lnTo>
                  <a:lnTo>
                    <a:pt x="2550" y="6"/>
                  </a:lnTo>
                  <a:lnTo>
                    <a:pt x="2542" y="8"/>
                  </a:lnTo>
                  <a:lnTo>
                    <a:pt x="2542" y="8"/>
                  </a:lnTo>
                  <a:lnTo>
                    <a:pt x="2538" y="6"/>
                  </a:lnTo>
                  <a:lnTo>
                    <a:pt x="2534" y="6"/>
                  </a:lnTo>
                  <a:lnTo>
                    <a:pt x="2526" y="6"/>
                  </a:lnTo>
                  <a:lnTo>
                    <a:pt x="2526" y="6"/>
                  </a:lnTo>
                  <a:lnTo>
                    <a:pt x="2442" y="6"/>
                  </a:lnTo>
                  <a:lnTo>
                    <a:pt x="2400" y="4"/>
                  </a:lnTo>
                  <a:lnTo>
                    <a:pt x="2358" y="4"/>
                  </a:lnTo>
                  <a:lnTo>
                    <a:pt x="2358" y="4"/>
                  </a:lnTo>
                  <a:lnTo>
                    <a:pt x="2344" y="6"/>
                  </a:lnTo>
                  <a:lnTo>
                    <a:pt x="2328" y="6"/>
                  </a:lnTo>
                  <a:lnTo>
                    <a:pt x="2328" y="6"/>
                  </a:lnTo>
                  <a:lnTo>
                    <a:pt x="2280" y="6"/>
                  </a:lnTo>
                  <a:lnTo>
                    <a:pt x="2280" y="6"/>
                  </a:lnTo>
                  <a:lnTo>
                    <a:pt x="2252" y="6"/>
                  </a:lnTo>
                  <a:lnTo>
                    <a:pt x="2224" y="6"/>
                  </a:lnTo>
                  <a:lnTo>
                    <a:pt x="2224" y="6"/>
                  </a:lnTo>
                  <a:lnTo>
                    <a:pt x="2174" y="6"/>
                  </a:lnTo>
                  <a:lnTo>
                    <a:pt x="2122" y="4"/>
                  </a:lnTo>
                  <a:lnTo>
                    <a:pt x="2122" y="4"/>
                  </a:lnTo>
                  <a:lnTo>
                    <a:pt x="2100" y="6"/>
                  </a:lnTo>
                  <a:lnTo>
                    <a:pt x="2088" y="6"/>
                  </a:lnTo>
                  <a:lnTo>
                    <a:pt x="2078" y="4"/>
                  </a:lnTo>
                  <a:lnTo>
                    <a:pt x="2078" y="4"/>
                  </a:lnTo>
                  <a:lnTo>
                    <a:pt x="2042" y="4"/>
                  </a:lnTo>
                  <a:lnTo>
                    <a:pt x="2004" y="4"/>
                  </a:lnTo>
                  <a:lnTo>
                    <a:pt x="2004" y="4"/>
                  </a:lnTo>
                  <a:lnTo>
                    <a:pt x="1888" y="4"/>
                  </a:lnTo>
                  <a:lnTo>
                    <a:pt x="1888" y="4"/>
                  </a:lnTo>
                  <a:lnTo>
                    <a:pt x="1792" y="4"/>
                  </a:lnTo>
                  <a:lnTo>
                    <a:pt x="1694" y="4"/>
                  </a:lnTo>
                  <a:lnTo>
                    <a:pt x="1694" y="4"/>
                  </a:lnTo>
                  <a:lnTo>
                    <a:pt x="1634" y="4"/>
                  </a:lnTo>
                  <a:lnTo>
                    <a:pt x="1604" y="4"/>
                  </a:lnTo>
                  <a:lnTo>
                    <a:pt x="1574" y="6"/>
                  </a:lnTo>
                  <a:lnTo>
                    <a:pt x="1574" y="6"/>
                  </a:lnTo>
                  <a:lnTo>
                    <a:pt x="1552" y="4"/>
                  </a:lnTo>
                  <a:lnTo>
                    <a:pt x="1532" y="4"/>
                  </a:lnTo>
                  <a:lnTo>
                    <a:pt x="1488" y="4"/>
                  </a:lnTo>
                  <a:lnTo>
                    <a:pt x="1488" y="4"/>
                  </a:lnTo>
                  <a:lnTo>
                    <a:pt x="1462" y="6"/>
                  </a:lnTo>
                  <a:lnTo>
                    <a:pt x="1462" y="6"/>
                  </a:lnTo>
                  <a:lnTo>
                    <a:pt x="1416" y="6"/>
                  </a:lnTo>
                  <a:lnTo>
                    <a:pt x="1370" y="6"/>
                  </a:lnTo>
                  <a:lnTo>
                    <a:pt x="1370" y="6"/>
                  </a:lnTo>
                  <a:lnTo>
                    <a:pt x="1332" y="6"/>
                  </a:lnTo>
                  <a:lnTo>
                    <a:pt x="1294" y="6"/>
                  </a:lnTo>
                  <a:lnTo>
                    <a:pt x="1294" y="6"/>
                  </a:lnTo>
                  <a:lnTo>
                    <a:pt x="1280" y="6"/>
                  </a:lnTo>
                  <a:lnTo>
                    <a:pt x="1266" y="10"/>
                  </a:lnTo>
                  <a:lnTo>
                    <a:pt x="1266" y="10"/>
                  </a:lnTo>
                  <a:lnTo>
                    <a:pt x="1264" y="8"/>
                  </a:lnTo>
                  <a:lnTo>
                    <a:pt x="1260" y="8"/>
                  </a:lnTo>
                  <a:lnTo>
                    <a:pt x="1256" y="8"/>
                  </a:lnTo>
                  <a:lnTo>
                    <a:pt x="1254" y="10"/>
                  </a:lnTo>
                  <a:lnTo>
                    <a:pt x="1254" y="10"/>
                  </a:lnTo>
                  <a:lnTo>
                    <a:pt x="1232" y="8"/>
                  </a:lnTo>
                  <a:lnTo>
                    <a:pt x="1212" y="8"/>
                  </a:lnTo>
                  <a:lnTo>
                    <a:pt x="1192" y="8"/>
                  </a:lnTo>
                  <a:lnTo>
                    <a:pt x="1170" y="8"/>
                  </a:lnTo>
                  <a:lnTo>
                    <a:pt x="1170" y="8"/>
                  </a:lnTo>
                  <a:lnTo>
                    <a:pt x="1148" y="8"/>
                  </a:lnTo>
                  <a:lnTo>
                    <a:pt x="1126" y="10"/>
                  </a:lnTo>
                  <a:lnTo>
                    <a:pt x="1126" y="10"/>
                  </a:lnTo>
                  <a:lnTo>
                    <a:pt x="1114" y="8"/>
                  </a:lnTo>
                  <a:lnTo>
                    <a:pt x="1102" y="8"/>
                  </a:lnTo>
                  <a:lnTo>
                    <a:pt x="1076" y="10"/>
                  </a:lnTo>
                  <a:lnTo>
                    <a:pt x="1076" y="10"/>
                  </a:lnTo>
                  <a:lnTo>
                    <a:pt x="1064" y="8"/>
                  </a:lnTo>
                  <a:lnTo>
                    <a:pt x="1056" y="6"/>
                  </a:lnTo>
                  <a:lnTo>
                    <a:pt x="1048" y="8"/>
                  </a:lnTo>
                  <a:lnTo>
                    <a:pt x="1048" y="8"/>
                  </a:lnTo>
                  <a:lnTo>
                    <a:pt x="1046" y="8"/>
                  </a:lnTo>
                  <a:lnTo>
                    <a:pt x="1046" y="12"/>
                  </a:lnTo>
                  <a:lnTo>
                    <a:pt x="1046" y="12"/>
                  </a:lnTo>
                  <a:lnTo>
                    <a:pt x="1046" y="10"/>
                  </a:lnTo>
                  <a:lnTo>
                    <a:pt x="1046" y="10"/>
                  </a:lnTo>
                  <a:lnTo>
                    <a:pt x="1046" y="8"/>
                  </a:lnTo>
                  <a:lnTo>
                    <a:pt x="1044" y="8"/>
                  </a:lnTo>
                  <a:lnTo>
                    <a:pt x="1044" y="8"/>
                  </a:lnTo>
                  <a:lnTo>
                    <a:pt x="1000" y="8"/>
                  </a:lnTo>
                  <a:lnTo>
                    <a:pt x="958" y="8"/>
                  </a:lnTo>
                  <a:lnTo>
                    <a:pt x="958" y="8"/>
                  </a:lnTo>
                  <a:lnTo>
                    <a:pt x="928" y="6"/>
                  </a:lnTo>
                  <a:lnTo>
                    <a:pt x="914" y="6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38" y="4"/>
                  </a:lnTo>
                  <a:lnTo>
                    <a:pt x="780" y="4"/>
                  </a:lnTo>
                  <a:lnTo>
                    <a:pt x="720" y="6"/>
                  </a:lnTo>
                  <a:lnTo>
                    <a:pt x="662" y="6"/>
                  </a:lnTo>
                  <a:lnTo>
                    <a:pt x="662" y="6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508" y="4"/>
                  </a:lnTo>
                  <a:lnTo>
                    <a:pt x="508" y="4"/>
                  </a:lnTo>
                  <a:lnTo>
                    <a:pt x="480" y="6"/>
                  </a:lnTo>
                  <a:lnTo>
                    <a:pt x="480" y="6"/>
                  </a:lnTo>
                  <a:lnTo>
                    <a:pt x="444" y="4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372" y="4"/>
                  </a:lnTo>
                  <a:lnTo>
                    <a:pt x="372" y="4"/>
                  </a:lnTo>
                  <a:lnTo>
                    <a:pt x="356" y="2"/>
                  </a:lnTo>
                  <a:lnTo>
                    <a:pt x="338" y="2"/>
                  </a:lnTo>
                  <a:lnTo>
                    <a:pt x="338" y="2"/>
                  </a:lnTo>
                  <a:lnTo>
                    <a:pt x="326" y="4"/>
                  </a:lnTo>
                  <a:lnTo>
                    <a:pt x="326" y="4"/>
                  </a:lnTo>
                  <a:lnTo>
                    <a:pt x="300" y="2"/>
                  </a:lnTo>
                  <a:lnTo>
                    <a:pt x="300" y="2"/>
                  </a:lnTo>
                  <a:lnTo>
                    <a:pt x="268" y="2"/>
                  </a:lnTo>
                  <a:lnTo>
                    <a:pt x="236" y="2"/>
                  </a:lnTo>
                  <a:lnTo>
                    <a:pt x="236" y="2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80" y="2"/>
                  </a:lnTo>
                  <a:lnTo>
                    <a:pt x="180" y="2"/>
                  </a:lnTo>
                  <a:lnTo>
                    <a:pt x="158" y="2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20" y="2"/>
                  </a:lnTo>
                  <a:lnTo>
                    <a:pt x="1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12" y="10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98" y="10"/>
                  </a:lnTo>
                  <a:lnTo>
                    <a:pt x="136" y="10"/>
                  </a:lnTo>
                  <a:lnTo>
                    <a:pt x="136" y="10"/>
                  </a:lnTo>
                  <a:lnTo>
                    <a:pt x="166" y="12"/>
                  </a:lnTo>
                  <a:lnTo>
                    <a:pt x="166" y="12"/>
                  </a:lnTo>
                  <a:lnTo>
                    <a:pt x="180" y="10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200" y="12"/>
                  </a:lnTo>
                  <a:lnTo>
                    <a:pt x="200" y="12"/>
                  </a:lnTo>
                  <a:lnTo>
                    <a:pt x="222" y="12"/>
                  </a:lnTo>
                  <a:lnTo>
                    <a:pt x="244" y="10"/>
                  </a:lnTo>
                  <a:lnTo>
                    <a:pt x="244" y="10"/>
                  </a:lnTo>
                  <a:lnTo>
                    <a:pt x="280" y="10"/>
                  </a:lnTo>
                  <a:lnTo>
                    <a:pt x="280" y="10"/>
                  </a:lnTo>
                  <a:lnTo>
                    <a:pt x="294" y="10"/>
                  </a:lnTo>
                  <a:lnTo>
                    <a:pt x="310" y="12"/>
                  </a:lnTo>
                  <a:lnTo>
                    <a:pt x="310" y="12"/>
                  </a:lnTo>
                  <a:lnTo>
                    <a:pt x="326" y="10"/>
                  </a:lnTo>
                  <a:lnTo>
                    <a:pt x="342" y="10"/>
                  </a:lnTo>
                  <a:lnTo>
                    <a:pt x="342" y="10"/>
                  </a:lnTo>
                  <a:lnTo>
                    <a:pt x="352" y="12"/>
                  </a:lnTo>
                  <a:lnTo>
                    <a:pt x="352" y="12"/>
                  </a:lnTo>
                  <a:lnTo>
                    <a:pt x="390" y="12"/>
                  </a:lnTo>
                  <a:lnTo>
                    <a:pt x="430" y="12"/>
                  </a:lnTo>
                  <a:lnTo>
                    <a:pt x="430" y="12"/>
                  </a:lnTo>
                  <a:lnTo>
                    <a:pt x="452" y="12"/>
                  </a:lnTo>
                  <a:lnTo>
                    <a:pt x="472" y="12"/>
                  </a:lnTo>
                  <a:lnTo>
                    <a:pt x="494" y="12"/>
                  </a:lnTo>
                  <a:lnTo>
                    <a:pt x="516" y="14"/>
                  </a:lnTo>
                  <a:lnTo>
                    <a:pt x="516" y="14"/>
                  </a:lnTo>
                  <a:lnTo>
                    <a:pt x="610" y="12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2" y="12"/>
                  </a:lnTo>
                  <a:lnTo>
                    <a:pt x="720" y="12"/>
                  </a:lnTo>
                  <a:lnTo>
                    <a:pt x="720" y="12"/>
                  </a:lnTo>
                  <a:lnTo>
                    <a:pt x="750" y="12"/>
                  </a:lnTo>
                  <a:lnTo>
                    <a:pt x="778" y="14"/>
                  </a:lnTo>
                  <a:lnTo>
                    <a:pt x="778" y="14"/>
                  </a:lnTo>
                  <a:lnTo>
                    <a:pt x="794" y="12"/>
                  </a:lnTo>
                  <a:lnTo>
                    <a:pt x="810" y="12"/>
                  </a:lnTo>
                  <a:lnTo>
                    <a:pt x="826" y="12"/>
                  </a:lnTo>
                  <a:lnTo>
                    <a:pt x="840" y="10"/>
                  </a:lnTo>
                  <a:lnTo>
                    <a:pt x="840" y="10"/>
                  </a:lnTo>
                  <a:lnTo>
                    <a:pt x="850" y="12"/>
                  </a:lnTo>
                  <a:lnTo>
                    <a:pt x="862" y="12"/>
                  </a:lnTo>
                  <a:lnTo>
                    <a:pt x="884" y="12"/>
                  </a:lnTo>
                  <a:lnTo>
                    <a:pt x="884" y="12"/>
                  </a:lnTo>
                  <a:lnTo>
                    <a:pt x="906" y="14"/>
                  </a:lnTo>
                  <a:lnTo>
                    <a:pt x="928" y="14"/>
                  </a:lnTo>
                  <a:lnTo>
                    <a:pt x="928" y="14"/>
                  </a:lnTo>
                  <a:lnTo>
                    <a:pt x="934" y="14"/>
                  </a:lnTo>
                  <a:lnTo>
                    <a:pt x="940" y="12"/>
                  </a:lnTo>
                  <a:lnTo>
                    <a:pt x="940" y="12"/>
                  </a:lnTo>
                  <a:lnTo>
                    <a:pt x="962" y="14"/>
                  </a:lnTo>
                  <a:lnTo>
                    <a:pt x="982" y="14"/>
                  </a:lnTo>
                  <a:lnTo>
                    <a:pt x="1020" y="14"/>
                  </a:lnTo>
                  <a:lnTo>
                    <a:pt x="1020" y="14"/>
                  </a:lnTo>
                  <a:lnTo>
                    <a:pt x="1032" y="14"/>
                  </a:lnTo>
                  <a:lnTo>
                    <a:pt x="1042" y="14"/>
                  </a:lnTo>
                  <a:lnTo>
                    <a:pt x="1052" y="14"/>
                  </a:lnTo>
                  <a:lnTo>
                    <a:pt x="1062" y="16"/>
                  </a:lnTo>
                  <a:lnTo>
                    <a:pt x="1062" y="16"/>
                  </a:lnTo>
                  <a:lnTo>
                    <a:pt x="1096" y="16"/>
                  </a:lnTo>
                  <a:lnTo>
                    <a:pt x="1126" y="16"/>
                  </a:lnTo>
                  <a:lnTo>
                    <a:pt x="1160" y="16"/>
                  </a:lnTo>
                  <a:lnTo>
                    <a:pt x="1194" y="14"/>
                  </a:lnTo>
                  <a:lnTo>
                    <a:pt x="1194" y="14"/>
                  </a:lnTo>
                  <a:lnTo>
                    <a:pt x="1198" y="16"/>
                  </a:lnTo>
                  <a:lnTo>
                    <a:pt x="1202" y="16"/>
                  </a:lnTo>
                  <a:lnTo>
                    <a:pt x="1214" y="16"/>
                  </a:lnTo>
                  <a:lnTo>
                    <a:pt x="1214" y="16"/>
                  </a:lnTo>
                  <a:lnTo>
                    <a:pt x="1252" y="16"/>
                  </a:lnTo>
                  <a:lnTo>
                    <a:pt x="1270" y="16"/>
                  </a:lnTo>
                  <a:lnTo>
                    <a:pt x="1290" y="16"/>
                  </a:lnTo>
                  <a:lnTo>
                    <a:pt x="1290" y="16"/>
                  </a:lnTo>
                  <a:lnTo>
                    <a:pt x="1302" y="14"/>
                  </a:lnTo>
                  <a:lnTo>
                    <a:pt x="1314" y="16"/>
                  </a:lnTo>
                  <a:lnTo>
                    <a:pt x="1338" y="18"/>
                  </a:lnTo>
                  <a:lnTo>
                    <a:pt x="1338" y="18"/>
                  </a:lnTo>
                  <a:lnTo>
                    <a:pt x="1346" y="16"/>
                  </a:lnTo>
                  <a:lnTo>
                    <a:pt x="1346" y="16"/>
                  </a:lnTo>
                  <a:lnTo>
                    <a:pt x="1364" y="16"/>
                  </a:lnTo>
                  <a:lnTo>
                    <a:pt x="1364" y="16"/>
                  </a:lnTo>
                  <a:lnTo>
                    <a:pt x="1380" y="18"/>
                  </a:lnTo>
                  <a:lnTo>
                    <a:pt x="1394" y="18"/>
                  </a:lnTo>
                  <a:lnTo>
                    <a:pt x="1394" y="18"/>
                  </a:lnTo>
                  <a:lnTo>
                    <a:pt x="1404" y="18"/>
                  </a:lnTo>
                  <a:lnTo>
                    <a:pt x="1404" y="18"/>
                  </a:lnTo>
                  <a:lnTo>
                    <a:pt x="1504" y="18"/>
                  </a:lnTo>
                  <a:lnTo>
                    <a:pt x="1504" y="18"/>
                  </a:lnTo>
                  <a:lnTo>
                    <a:pt x="1740" y="18"/>
                  </a:lnTo>
                  <a:lnTo>
                    <a:pt x="1740" y="18"/>
                  </a:lnTo>
                  <a:lnTo>
                    <a:pt x="1760" y="20"/>
                  </a:lnTo>
                  <a:lnTo>
                    <a:pt x="1782" y="20"/>
                  </a:lnTo>
                  <a:lnTo>
                    <a:pt x="1804" y="20"/>
                  </a:lnTo>
                  <a:lnTo>
                    <a:pt x="1826" y="22"/>
                  </a:lnTo>
                  <a:lnTo>
                    <a:pt x="1826" y="22"/>
                  </a:lnTo>
                  <a:lnTo>
                    <a:pt x="1832" y="20"/>
                  </a:lnTo>
                  <a:lnTo>
                    <a:pt x="1838" y="20"/>
                  </a:lnTo>
                  <a:lnTo>
                    <a:pt x="1838" y="20"/>
                  </a:lnTo>
                  <a:lnTo>
                    <a:pt x="1894" y="20"/>
                  </a:lnTo>
                  <a:lnTo>
                    <a:pt x="1952" y="20"/>
                  </a:lnTo>
                  <a:lnTo>
                    <a:pt x="1952" y="20"/>
                  </a:lnTo>
                  <a:lnTo>
                    <a:pt x="2008" y="20"/>
                  </a:lnTo>
                  <a:lnTo>
                    <a:pt x="2064" y="20"/>
                  </a:lnTo>
                  <a:lnTo>
                    <a:pt x="2064" y="20"/>
                  </a:lnTo>
                  <a:lnTo>
                    <a:pt x="2082" y="20"/>
                  </a:lnTo>
                  <a:lnTo>
                    <a:pt x="2102" y="20"/>
                  </a:lnTo>
                  <a:lnTo>
                    <a:pt x="2122" y="20"/>
                  </a:lnTo>
                  <a:lnTo>
                    <a:pt x="2142" y="22"/>
                  </a:lnTo>
                  <a:lnTo>
                    <a:pt x="2142" y="22"/>
                  </a:lnTo>
                  <a:lnTo>
                    <a:pt x="2220" y="20"/>
                  </a:lnTo>
                  <a:lnTo>
                    <a:pt x="2300" y="22"/>
                  </a:lnTo>
                  <a:lnTo>
                    <a:pt x="2300" y="22"/>
                  </a:lnTo>
                  <a:lnTo>
                    <a:pt x="2320" y="20"/>
                  </a:lnTo>
                  <a:lnTo>
                    <a:pt x="2320" y="20"/>
                  </a:lnTo>
                  <a:lnTo>
                    <a:pt x="2328" y="22"/>
                  </a:lnTo>
                  <a:lnTo>
                    <a:pt x="2328" y="22"/>
                  </a:lnTo>
                  <a:lnTo>
                    <a:pt x="2334" y="20"/>
                  </a:lnTo>
                  <a:lnTo>
                    <a:pt x="2340" y="20"/>
                  </a:lnTo>
                  <a:lnTo>
                    <a:pt x="2340" y="20"/>
                  </a:lnTo>
                  <a:lnTo>
                    <a:pt x="2404" y="20"/>
                  </a:lnTo>
                  <a:lnTo>
                    <a:pt x="2438" y="20"/>
                  </a:lnTo>
                  <a:lnTo>
                    <a:pt x="2468" y="24"/>
                  </a:lnTo>
                  <a:lnTo>
                    <a:pt x="2468" y="24"/>
                  </a:lnTo>
                  <a:lnTo>
                    <a:pt x="2476" y="22"/>
                  </a:lnTo>
                  <a:lnTo>
                    <a:pt x="2486" y="22"/>
                  </a:lnTo>
                  <a:lnTo>
                    <a:pt x="2502" y="22"/>
                  </a:lnTo>
                  <a:lnTo>
                    <a:pt x="2502" y="22"/>
                  </a:lnTo>
                  <a:lnTo>
                    <a:pt x="2534" y="22"/>
                  </a:lnTo>
                  <a:lnTo>
                    <a:pt x="2568" y="20"/>
                  </a:lnTo>
                  <a:lnTo>
                    <a:pt x="2568" y="20"/>
                  </a:lnTo>
                  <a:lnTo>
                    <a:pt x="2586" y="22"/>
                  </a:lnTo>
                  <a:lnTo>
                    <a:pt x="2586" y="22"/>
                  </a:lnTo>
                  <a:lnTo>
                    <a:pt x="2624" y="22"/>
                  </a:lnTo>
                  <a:lnTo>
                    <a:pt x="2624" y="22"/>
                  </a:lnTo>
                  <a:lnTo>
                    <a:pt x="2642" y="20"/>
                  </a:lnTo>
                  <a:lnTo>
                    <a:pt x="2642" y="20"/>
                  </a:lnTo>
                  <a:lnTo>
                    <a:pt x="2706" y="22"/>
                  </a:lnTo>
                  <a:lnTo>
                    <a:pt x="2764" y="22"/>
                  </a:lnTo>
                  <a:lnTo>
                    <a:pt x="2764" y="22"/>
                  </a:lnTo>
                  <a:lnTo>
                    <a:pt x="2840" y="22"/>
                  </a:lnTo>
                  <a:lnTo>
                    <a:pt x="2840" y="22"/>
                  </a:lnTo>
                  <a:lnTo>
                    <a:pt x="2888" y="24"/>
                  </a:lnTo>
                  <a:lnTo>
                    <a:pt x="2910" y="24"/>
                  </a:lnTo>
                  <a:lnTo>
                    <a:pt x="2932" y="22"/>
                  </a:lnTo>
                  <a:lnTo>
                    <a:pt x="2932" y="22"/>
                  </a:lnTo>
                  <a:lnTo>
                    <a:pt x="2946" y="24"/>
                  </a:lnTo>
                  <a:lnTo>
                    <a:pt x="2960" y="24"/>
                  </a:lnTo>
                  <a:lnTo>
                    <a:pt x="2984" y="24"/>
                  </a:lnTo>
                  <a:lnTo>
                    <a:pt x="2984" y="24"/>
                  </a:lnTo>
                  <a:lnTo>
                    <a:pt x="3024" y="24"/>
                  </a:lnTo>
                  <a:lnTo>
                    <a:pt x="3024" y="24"/>
                  </a:lnTo>
                  <a:lnTo>
                    <a:pt x="3088" y="24"/>
                  </a:lnTo>
                  <a:lnTo>
                    <a:pt x="3088" y="24"/>
                  </a:lnTo>
                  <a:lnTo>
                    <a:pt x="3132" y="24"/>
                  </a:lnTo>
                  <a:lnTo>
                    <a:pt x="3132" y="24"/>
                  </a:lnTo>
                  <a:lnTo>
                    <a:pt x="3156" y="24"/>
                  </a:lnTo>
                  <a:lnTo>
                    <a:pt x="3178" y="24"/>
                  </a:lnTo>
                  <a:lnTo>
                    <a:pt x="3178" y="24"/>
                  </a:lnTo>
                  <a:lnTo>
                    <a:pt x="3190" y="24"/>
                  </a:lnTo>
                  <a:lnTo>
                    <a:pt x="3202" y="26"/>
                  </a:lnTo>
                  <a:lnTo>
                    <a:pt x="3202" y="26"/>
                  </a:lnTo>
                  <a:lnTo>
                    <a:pt x="3208" y="24"/>
                  </a:lnTo>
                  <a:lnTo>
                    <a:pt x="3208" y="24"/>
                  </a:lnTo>
                  <a:lnTo>
                    <a:pt x="3214" y="24"/>
                  </a:lnTo>
                  <a:lnTo>
                    <a:pt x="3222" y="26"/>
                  </a:lnTo>
                  <a:lnTo>
                    <a:pt x="3222" y="26"/>
                  </a:lnTo>
                  <a:lnTo>
                    <a:pt x="3246" y="26"/>
                  </a:lnTo>
                  <a:lnTo>
                    <a:pt x="3268" y="24"/>
                  </a:lnTo>
                  <a:lnTo>
                    <a:pt x="3268" y="24"/>
                  </a:lnTo>
                  <a:lnTo>
                    <a:pt x="3278" y="26"/>
                  </a:lnTo>
                  <a:lnTo>
                    <a:pt x="3278" y="26"/>
                  </a:lnTo>
                  <a:lnTo>
                    <a:pt x="3334" y="26"/>
                  </a:lnTo>
                  <a:lnTo>
                    <a:pt x="3390" y="26"/>
                  </a:lnTo>
                  <a:lnTo>
                    <a:pt x="3390" y="26"/>
                  </a:lnTo>
                  <a:lnTo>
                    <a:pt x="3404" y="26"/>
                  </a:lnTo>
                  <a:lnTo>
                    <a:pt x="3418" y="24"/>
                  </a:lnTo>
                  <a:lnTo>
                    <a:pt x="3418" y="24"/>
                  </a:lnTo>
                  <a:lnTo>
                    <a:pt x="3446" y="24"/>
                  </a:lnTo>
                  <a:lnTo>
                    <a:pt x="3470" y="26"/>
                  </a:lnTo>
                  <a:lnTo>
                    <a:pt x="3470" y="26"/>
                  </a:lnTo>
                  <a:lnTo>
                    <a:pt x="3496" y="26"/>
                  </a:lnTo>
                  <a:lnTo>
                    <a:pt x="3496" y="26"/>
                  </a:lnTo>
                  <a:lnTo>
                    <a:pt x="3532" y="24"/>
                  </a:lnTo>
                  <a:lnTo>
                    <a:pt x="3532" y="24"/>
                  </a:lnTo>
                  <a:lnTo>
                    <a:pt x="3544" y="24"/>
                  </a:lnTo>
                  <a:lnTo>
                    <a:pt x="3556" y="26"/>
                  </a:lnTo>
                  <a:lnTo>
                    <a:pt x="3556" y="26"/>
                  </a:lnTo>
                  <a:lnTo>
                    <a:pt x="3578" y="26"/>
                  </a:lnTo>
                  <a:lnTo>
                    <a:pt x="3598" y="26"/>
                  </a:lnTo>
                  <a:lnTo>
                    <a:pt x="3598" y="26"/>
                  </a:lnTo>
                  <a:lnTo>
                    <a:pt x="3622" y="26"/>
                  </a:lnTo>
                  <a:lnTo>
                    <a:pt x="3622" y="26"/>
                  </a:lnTo>
                  <a:lnTo>
                    <a:pt x="3634" y="26"/>
                  </a:lnTo>
                  <a:lnTo>
                    <a:pt x="3646" y="26"/>
                  </a:lnTo>
                  <a:lnTo>
                    <a:pt x="3646" y="26"/>
                  </a:lnTo>
                  <a:lnTo>
                    <a:pt x="3658" y="26"/>
                  </a:lnTo>
                  <a:lnTo>
                    <a:pt x="3670" y="26"/>
                  </a:lnTo>
                  <a:lnTo>
                    <a:pt x="3670" y="26"/>
                  </a:lnTo>
                  <a:lnTo>
                    <a:pt x="3706" y="26"/>
                  </a:lnTo>
                  <a:lnTo>
                    <a:pt x="3742" y="26"/>
                  </a:lnTo>
                  <a:lnTo>
                    <a:pt x="3742" y="26"/>
                  </a:lnTo>
                  <a:lnTo>
                    <a:pt x="3788" y="26"/>
                  </a:lnTo>
                  <a:lnTo>
                    <a:pt x="3788" y="26"/>
                  </a:lnTo>
                  <a:lnTo>
                    <a:pt x="3810" y="28"/>
                  </a:lnTo>
                  <a:lnTo>
                    <a:pt x="3810" y="28"/>
                  </a:lnTo>
                  <a:lnTo>
                    <a:pt x="3816" y="26"/>
                  </a:lnTo>
                  <a:lnTo>
                    <a:pt x="3816" y="26"/>
                  </a:lnTo>
                  <a:lnTo>
                    <a:pt x="3820" y="26"/>
                  </a:lnTo>
                  <a:lnTo>
                    <a:pt x="3824" y="28"/>
                  </a:lnTo>
                  <a:lnTo>
                    <a:pt x="3824" y="28"/>
                  </a:lnTo>
                  <a:lnTo>
                    <a:pt x="3832" y="26"/>
                  </a:lnTo>
                  <a:lnTo>
                    <a:pt x="3832" y="26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4"/>
                  </a:lnTo>
                  <a:lnTo>
                    <a:pt x="3850" y="24"/>
                  </a:lnTo>
                  <a:lnTo>
                    <a:pt x="3856" y="26"/>
                  </a:lnTo>
                  <a:lnTo>
                    <a:pt x="3864" y="26"/>
                  </a:lnTo>
                  <a:lnTo>
                    <a:pt x="3878" y="24"/>
                  </a:lnTo>
                  <a:lnTo>
                    <a:pt x="3878" y="24"/>
                  </a:lnTo>
                  <a:lnTo>
                    <a:pt x="3890" y="24"/>
                  </a:lnTo>
                  <a:lnTo>
                    <a:pt x="3890" y="24"/>
                  </a:lnTo>
                  <a:lnTo>
                    <a:pt x="3900" y="24"/>
                  </a:lnTo>
                  <a:lnTo>
                    <a:pt x="3906" y="22"/>
                  </a:lnTo>
                  <a:lnTo>
                    <a:pt x="3910" y="20"/>
                  </a:lnTo>
                  <a:lnTo>
                    <a:pt x="3910" y="20"/>
                  </a:lnTo>
                  <a:lnTo>
                    <a:pt x="3914" y="20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6"/>
                  </a:lnTo>
                  <a:lnTo>
                    <a:pt x="3916" y="14"/>
                  </a:lnTo>
                  <a:lnTo>
                    <a:pt x="3916" y="14"/>
                  </a:lnTo>
                  <a:lnTo>
                    <a:pt x="3868" y="14"/>
                  </a:lnTo>
                  <a:lnTo>
                    <a:pt x="3844" y="14"/>
                  </a:lnTo>
                  <a:lnTo>
                    <a:pt x="3820" y="12"/>
                  </a:lnTo>
                  <a:lnTo>
                    <a:pt x="3820" y="12"/>
                  </a:lnTo>
                  <a:close/>
                  <a:moveTo>
                    <a:pt x="744" y="10"/>
                  </a:moveTo>
                  <a:lnTo>
                    <a:pt x="744" y="10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6" y="8"/>
                  </a:lnTo>
                  <a:lnTo>
                    <a:pt x="744" y="10"/>
                  </a:lnTo>
                  <a:lnTo>
                    <a:pt x="744" y="10"/>
                  </a:lnTo>
                  <a:close/>
                  <a:moveTo>
                    <a:pt x="2874" y="18"/>
                  </a:moveTo>
                  <a:lnTo>
                    <a:pt x="2874" y="18"/>
                  </a:lnTo>
                  <a:lnTo>
                    <a:pt x="2874" y="16"/>
                  </a:lnTo>
                  <a:lnTo>
                    <a:pt x="2874" y="16"/>
                  </a:lnTo>
                  <a:lnTo>
                    <a:pt x="2876" y="18"/>
                  </a:lnTo>
                  <a:lnTo>
                    <a:pt x="2876" y="18"/>
                  </a:lnTo>
                  <a:lnTo>
                    <a:pt x="2874" y="18"/>
                  </a:lnTo>
                  <a:lnTo>
                    <a:pt x="2874" y="18"/>
                  </a:lnTo>
                  <a:close/>
                  <a:moveTo>
                    <a:pt x="3160" y="18"/>
                  </a:moveTo>
                  <a:lnTo>
                    <a:pt x="3160" y="18"/>
                  </a:lnTo>
                  <a:lnTo>
                    <a:pt x="3160" y="16"/>
                  </a:lnTo>
                  <a:lnTo>
                    <a:pt x="3160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0" y="18"/>
                  </a:lnTo>
                  <a:lnTo>
                    <a:pt x="316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019688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nter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7DD893-7FF8-44FE-9189-04358CEC1A3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5" descr="Boxes_Words_2_HiRes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442857" y="1874652"/>
            <a:ext cx="2902857" cy="29028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 bwMode="gray">
          <a:xfrm>
            <a:off x="346203" y="3074122"/>
            <a:ext cx="3804884" cy="61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698270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oxes_Words_1_HiRes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122057" y="2359179"/>
            <a:ext cx="4672693" cy="350386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7DD893-7FF8-44FE-9189-04358CEC1A3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2" descr="C:\Users\freelance\Desktop\NA_PPT_Template_R1_012511\Collateral\NA_ThankYou.wm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7665" y="3004451"/>
            <a:ext cx="3461004" cy="100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84590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9988" y="1281112"/>
            <a:ext cx="7603490" cy="5043488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7938D5-676B-4424-8B52-343AF2A125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9" name="Group 8"/>
          <p:cNvGrpSpPr/>
          <p:nvPr userDrawn="1"/>
        </p:nvGrpSpPr>
        <p:grpSpPr bwMode="gray">
          <a:xfrm>
            <a:off x="347662" y="6445714"/>
            <a:ext cx="8449056" cy="107486"/>
            <a:chOff x="347662" y="6160730"/>
            <a:chExt cx="8449056" cy="107486"/>
          </a:xfrm>
        </p:grpSpPr>
        <p:sp>
          <p:nvSpPr>
            <p:cNvPr id="10" name="Freeform 5"/>
            <p:cNvSpPr>
              <a:spLocks/>
            </p:cNvSpPr>
            <p:nvPr userDrawn="1"/>
          </p:nvSpPr>
          <p:spPr bwMode="gray">
            <a:xfrm>
              <a:off x="347662" y="6160730"/>
              <a:ext cx="8449056" cy="107486"/>
            </a:xfrm>
            <a:custGeom>
              <a:avLst/>
              <a:gdLst>
                <a:gd name="T0" fmla="*/ 116 w 3930"/>
                <a:gd name="T1" fmla="*/ 4 h 50"/>
                <a:gd name="T2" fmla="*/ 258 w 3930"/>
                <a:gd name="T3" fmla="*/ 2 h 50"/>
                <a:gd name="T4" fmla="*/ 376 w 3930"/>
                <a:gd name="T5" fmla="*/ 2 h 50"/>
                <a:gd name="T6" fmla="*/ 494 w 3930"/>
                <a:gd name="T7" fmla="*/ 6 h 50"/>
                <a:gd name="T8" fmla="*/ 628 w 3930"/>
                <a:gd name="T9" fmla="*/ 8 h 50"/>
                <a:gd name="T10" fmla="*/ 774 w 3930"/>
                <a:gd name="T11" fmla="*/ 6 h 50"/>
                <a:gd name="T12" fmla="*/ 894 w 3930"/>
                <a:gd name="T13" fmla="*/ 4 h 50"/>
                <a:gd name="T14" fmla="*/ 1038 w 3930"/>
                <a:gd name="T15" fmla="*/ 4 h 50"/>
                <a:gd name="T16" fmla="*/ 1196 w 3930"/>
                <a:gd name="T17" fmla="*/ 2 h 50"/>
                <a:gd name="T18" fmla="*/ 1326 w 3930"/>
                <a:gd name="T19" fmla="*/ 4 h 50"/>
                <a:gd name="T20" fmla="*/ 1428 w 3930"/>
                <a:gd name="T21" fmla="*/ 4 h 50"/>
                <a:gd name="T22" fmla="*/ 1568 w 3930"/>
                <a:gd name="T23" fmla="*/ 6 h 50"/>
                <a:gd name="T24" fmla="*/ 1710 w 3930"/>
                <a:gd name="T25" fmla="*/ 6 h 50"/>
                <a:gd name="T26" fmla="*/ 1826 w 3930"/>
                <a:gd name="T27" fmla="*/ 8 h 50"/>
                <a:gd name="T28" fmla="*/ 1950 w 3930"/>
                <a:gd name="T29" fmla="*/ 4 h 50"/>
                <a:gd name="T30" fmla="*/ 2106 w 3930"/>
                <a:gd name="T31" fmla="*/ 4 h 50"/>
                <a:gd name="T32" fmla="*/ 2234 w 3930"/>
                <a:gd name="T33" fmla="*/ 2 h 50"/>
                <a:gd name="T34" fmla="*/ 2354 w 3930"/>
                <a:gd name="T35" fmla="*/ 2 h 50"/>
                <a:gd name="T36" fmla="*/ 2498 w 3930"/>
                <a:gd name="T37" fmla="*/ 6 h 50"/>
                <a:gd name="T38" fmla="*/ 2580 w 3930"/>
                <a:gd name="T39" fmla="*/ 4 h 50"/>
                <a:gd name="T40" fmla="*/ 2684 w 3930"/>
                <a:gd name="T41" fmla="*/ 4 h 50"/>
                <a:gd name="T42" fmla="*/ 2830 w 3930"/>
                <a:gd name="T43" fmla="*/ 4 h 50"/>
                <a:gd name="T44" fmla="*/ 2932 w 3930"/>
                <a:gd name="T45" fmla="*/ 6 h 50"/>
                <a:gd name="T46" fmla="*/ 3058 w 3930"/>
                <a:gd name="T47" fmla="*/ 6 h 50"/>
                <a:gd name="T48" fmla="*/ 3176 w 3930"/>
                <a:gd name="T49" fmla="*/ 10 h 50"/>
                <a:gd name="T50" fmla="*/ 3262 w 3930"/>
                <a:gd name="T51" fmla="*/ 14 h 50"/>
                <a:gd name="T52" fmla="*/ 3340 w 3930"/>
                <a:gd name="T53" fmla="*/ 12 h 50"/>
                <a:gd name="T54" fmla="*/ 3456 w 3930"/>
                <a:gd name="T55" fmla="*/ 18 h 50"/>
                <a:gd name="T56" fmla="*/ 3592 w 3930"/>
                <a:gd name="T57" fmla="*/ 16 h 50"/>
                <a:gd name="T58" fmla="*/ 3648 w 3930"/>
                <a:gd name="T59" fmla="*/ 16 h 50"/>
                <a:gd name="T60" fmla="*/ 3784 w 3930"/>
                <a:gd name="T61" fmla="*/ 20 h 50"/>
                <a:gd name="T62" fmla="*/ 3846 w 3930"/>
                <a:gd name="T63" fmla="*/ 24 h 50"/>
                <a:gd name="T64" fmla="*/ 3874 w 3930"/>
                <a:gd name="T65" fmla="*/ 36 h 50"/>
                <a:gd name="T66" fmla="*/ 3782 w 3930"/>
                <a:gd name="T67" fmla="*/ 42 h 50"/>
                <a:gd name="T68" fmla="*/ 3676 w 3930"/>
                <a:gd name="T69" fmla="*/ 46 h 50"/>
                <a:gd name="T70" fmla="*/ 3570 w 3930"/>
                <a:gd name="T71" fmla="*/ 48 h 50"/>
                <a:gd name="T72" fmla="*/ 3518 w 3930"/>
                <a:gd name="T73" fmla="*/ 48 h 50"/>
                <a:gd name="T74" fmla="*/ 3396 w 3930"/>
                <a:gd name="T75" fmla="*/ 48 h 50"/>
                <a:gd name="T76" fmla="*/ 3304 w 3930"/>
                <a:gd name="T77" fmla="*/ 48 h 50"/>
                <a:gd name="T78" fmla="*/ 3152 w 3930"/>
                <a:gd name="T79" fmla="*/ 40 h 50"/>
                <a:gd name="T80" fmla="*/ 3042 w 3930"/>
                <a:gd name="T81" fmla="*/ 42 h 50"/>
                <a:gd name="T82" fmla="*/ 2898 w 3930"/>
                <a:gd name="T83" fmla="*/ 36 h 50"/>
                <a:gd name="T84" fmla="*/ 2814 w 3930"/>
                <a:gd name="T85" fmla="*/ 38 h 50"/>
                <a:gd name="T86" fmla="*/ 2692 w 3930"/>
                <a:gd name="T87" fmla="*/ 36 h 50"/>
                <a:gd name="T88" fmla="*/ 2588 w 3930"/>
                <a:gd name="T89" fmla="*/ 34 h 50"/>
                <a:gd name="T90" fmla="*/ 2466 w 3930"/>
                <a:gd name="T91" fmla="*/ 38 h 50"/>
                <a:gd name="T92" fmla="*/ 2356 w 3930"/>
                <a:gd name="T93" fmla="*/ 36 h 50"/>
                <a:gd name="T94" fmla="*/ 2212 w 3930"/>
                <a:gd name="T95" fmla="*/ 40 h 50"/>
                <a:gd name="T96" fmla="*/ 2040 w 3930"/>
                <a:gd name="T97" fmla="*/ 40 h 50"/>
                <a:gd name="T98" fmla="*/ 1922 w 3930"/>
                <a:gd name="T99" fmla="*/ 40 h 50"/>
                <a:gd name="T100" fmla="*/ 1804 w 3930"/>
                <a:gd name="T101" fmla="*/ 42 h 50"/>
                <a:gd name="T102" fmla="*/ 1642 w 3930"/>
                <a:gd name="T103" fmla="*/ 44 h 50"/>
                <a:gd name="T104" fmla="*/ 1492 w 3930"/>
                <a:gd name="T105" fmla="*/ 46 h 50"/>
                <a:gd name="T106" fmla="*/ 1354 w 3930"/>
                <a:gd name="T107" fmla="*/ 44 h 50"/>
                <a:gd name="T108" fmla="*/ 1180 w 3930"/>
                <a:gd name="T109" fmla="*/ 44 h 50"/>
                <a:gd name="T110" fmla="*/ 1052 w 3930"/>
                <a:gd name="T111" fmla="*/ 46 h 50"/>
                <a:gd name="T112" fmla="*/ 936 w 3930"/>
                <a:gd name="T113" fmla="*/ 44 h 50"/>
                <a:gd name="T114" fmla="*/ 790 w 3930"/>
                <a:gd name="T115" fmla="*/ 40 h 50"/>
                <a:gd name="T116" fmla="*/ 636 w 3930"/>
                <a:gd name="T117" fmla="*/ 42 h 50"/>
                <a:gd name="T118" fmla="*/ 494 w 3930"/>
                <a:gd name="T119" fmla="*/ 46 h 50"/>
                <a:gd name="T120" fmla="*/ 362 w 3930"/>
                <a:gd name="T121" fmla="*/ 42 h 50"/>
                <a:gd name="T122" fmla="*/ 222 w 3930"/>
                <a:gd name="T123" fmla="*/ 40 h 50"/>
                <a:gd name="T124" fmla="*/ 70 w 3930"/>
                <a:gd name="T125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30" h="50">
                  <a:moveTo>
                    <a:pt x="2" y="14"/>
                  </a:move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0" y="4"/>
                  </a:lnTo>
                  <a:lnTo>
                    <a:pt x="82" y="2"/>
                  </a:lnTo>
                  <a:lnTo>
                    <a:pt x="84" y="2"/>
                  </a:lnTo>
                  <a:lnTo>
                    <a:pt x="84" y="2"/>
                  </a:lnTo>
                  <a:lnTo>
                    <a:pt x="86" y="2"/>
                  </a:lnTo>
                  <a:lnTo>
                    <a:pt x="86" y="2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8" y="2"/>
                  </a:lnTo>
                  <a:lnTo>
                    <a:pt x="98" y="2"/>
                  </a:lnTo>
                  <a:lnTo>
                    <a:pt x="102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8" y="4"/>
                  </a:lnTo>
                  <a:lnTo>
                    <a:pt x="108" y="4"/>
                  </a:lnTo>
                  <a:lnTo>
                    <a:pt x="110" y="4"/>
                  </a:lnTo>
                  <a:lnTo>
                    <a:pt x="112" y="6"/>
                  </a:lnTo>
                  <a:lnTo>
                    <a:pt x="112" y="6"/>
                  </a:lnTo>
                  <a:lnTo>
                    <a:pt x="116" y="4"/>
                  </a:lnTo>
                  <a:lnTo>
                    <a:pt x="116" y="4"/>
                  </a:lnTo>
                  <a:lnTo>
                    <a:pt x="120" y="4"/>
                  </a:lnTo>
                  <a:lnTo>
                    <a:pt x="120" y="4"/>
                  </a:lnTo>
                  <a:lnTo>
                    <a:pt x="124" y="4"/>
                  </a:lnTo>
                  <a:lnTo>
                    <a:pt x="124" y="4"/>
                  </a:lnTo>
                  <a:lnTo>
                    <a:pt x="128" y="4"/>
                  </a:lnTo>
                  <a:lnTo>
                    <a:pt x="134" y="4"/>
                  </a:lnTo>
                  <a:lnTo>
                    <a:pt x="134" y="4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8" y="2"/>
                  </a:lnTo>
                  <a:lnTo>
                    <a:pt x="138" y="2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46" y="2"/>
                  </a:lnTo>
                  <a:lnTo>
                    <a:pt x="146" y="2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50" y="2"/>
                  </a:lnTo>
                  <a:lnTo>
                    <a:pt x="150" y="2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4" y="2"/>
                  </a:lnTo>
                  <a:lnTo>
                    <a:pt x="164" y="2"/>
                  </a:lnTo>
                  <a:lnTo>
                    <a:pt x="168" y="2"/>
                  </a:lnTo>
                  <a:lnTo>
                    <a:pt x="174" y="4"/>
                  </a:lnTo>
                  <a:lnTo>
                    <a:pt x="174" y="4"/>
                  </a:lnTo>
                  <a:lnTo>
                    <a:pt x="178" y="2"/>
                  </a:lnTo>
                  <a:lnTo>
                    <a:pt x="178" y="2"/>
                  </a:lnTo>
                  <a:lnTo>
                    <a:pt x="180" y="4"/>
                  </a:lnTo>
                  <a:lnTo>
                    <a:pt x="180" y="4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86" y="2"/>
                  </a:lnTo>
                  <a:lnTo>
                    <a:pt x="186" y="2"/>
                  </a:lnTo>
                  <a:lnTo>
                    <a:pt x="188" y="4"/>
                  </a:lnTo>
                  <a:lnTo>
                    <a:pt x="188" y="4"/>
                  </a:lnTo>
                  <a:lnTo>
                    <a:pt x="190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2"/>
                  </a:lnTo>
                  <a:lnTo>
                    <a:pt x="196" y="2"/>
                  </a:lnTo>
                  <a:lnTo>
                    <a:pt x="196" y="2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4" y="4"/>
                  </a:lnTo>
                  <a:lnTo>
                    <a:pt x="204" y="4"/>
                  </a:lnTo>
                  <a:lnTo>
                    <a:pt x="210" y="2"/>
                  </a:lnTo>
                  <a:lnTo>
                    <a:pt x="210" y="2"/>
                  </a:lnTo>
                  <a:lnTo>
                    <a:pt x="212" y="2"/>
                  </a:lnTo>
                  <a:lnTo>
                    <a:pt x="212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4"/>
                  </a:lnTo>
                  <a:lnTo>
                    <a:pt x="214" y="4"/>
                  </a:lnTo>
                  <a:lnTo>
                    <a:pt x="216" y="4"/>
                  </a:lnTo>
                  <a:lnTo>
                    <a:pt x="21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24" y="4"/>
                  </a:lnTo>
                  <a:lnTo>
                    <a:pt x="224" y="4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8" y="2"/>
                  </a:lnTo>
                  <a:lnTo>
                    <a:pt x="238" y="2"/>
                  </a:lnTo>
                  <a:lnTo>
                    <a:pt x="244" y="2"/>
                  </a:lnTo>
                  <a:lnTo>
                    <a:pt x="244" y="2"/>
                  </a:lnTo>
                  <a:lnTo>
                    <a:pt x="248" y="2"/>
                  </a:lnTo>
                  <a:lnTo>
                    <a:pt x="248" y="2"/>
                  </a:lnTo>
                  <a:lnTo>
                    <a:pt x="252" y="2"/>
                  </a:lnTo>
                  <a:lnTo>
                    <a:pt x="252" y="2"/>
                  </a:lnTo>
                  <a:lnTo>
                    <a:pt x="256" y="2"/>
                  </a:lnTo>
                  <a:lnTo>
                    <a:pt x="256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60" y="2"/>
                  </a:lnTo>
                  <a:lnTo>
                    <a:pt x="260" y="2"/>
                  </a:lnTo>
                  <a:lnTo>
                    <a:pt x="262" y="2"/>
                  </a:lnTo>
                  <a:lnTo>
                    <a:pt x="262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70" y="2"/>
                  </a:lnTo>
                  <a:lnTo>
                    <a:pt x="270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8" y="2"/>
                  </a:lnTo>
                  <a:lnTo>
                    <a:pt x="278" y="2"/>
                  </a:lnTo>
                  <a:lnTo>
                    <a:pt x="280" y="2"/>
                  </a:lnTo>
                  <a:lnTo>
                    <a:pt x="280" y="2"/>
                  </a:lnTo>
                  <a:lnTo>
                    <a:pt x="280" y="4"/>
                  </a:lnTo>
                  <a:lnTo>
                    <a:pt x="280" y="4"/>
                  </a:lnTo>
                  <a:lnTo>
                    <a:pt x="282" y="2"/>
                  </a:lnTo>
                  <a:lnTo>
                    <a:pt x="282" y="2"/>
                  </a:lnTo>
                  <a:lnTo>
                    <a:pt x="288" y="2"/>
                  </a:lnTo>
                  <a:lnTo>
                    <a:pt x="288" y="2"/>
                  </a:lnTo>
                  <a:lnTo>
                    <a:pt x="290" y="2"/>
                  </a:lnTo>
                  <a:lnTo>
                    <a:pt x="290" y="2"/>
                  </a:lnTo>
                  <a:lnTo>
                    <a:pt x="296" y="2"/>
                  </a:lnTo>
                  <a:lnTo>
                    <a:pt x="296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302" y="2"/>
                  </a:lnTo>
                  <a:lnTo>
                    <a:pt x="302" y="2"/>
                  </a:lnTo>
                  <a:lnTo>
                    <a:pt x="306" y="2"/>
                  </a:lnTo>
                  <a:lnTo>
                    <a:pt x="306" y="2"/>
                  </a:lnTo>
                  <a:lnTo>
                    <a:pt x="310" y="2"/>
                  </a:lnTo>
                  <a:lnTo>
                    <a:pt x="312" y="2"/>
                  </a:lnTo>
                  <a:lnTo>
                    <a:pt x="312" y="2"/>
                  </a:lnTo>
                  <a:lnTo>
                    <a:pt x="318" y="2"/>
                  </a:lnTo>
                  <a:lnTo>
                    <a:pt x="322" y="2"/>
                  </a:lnTo>
                  <a:lnTo>
                    <a:pt x="322" y="2"/>
                  </a:lnTo>
                  <a:lnTo>
                    <a:pt x="324" y="4"/>
                  </a:lnTo>
                  <a:lnTo>
                    <a:pt x="324" y="4"/>
                  </a:lnTo>
                  <a:lnTo>
                    <a:pt x="324" y="2"/>
                  </a:lnTo>
                  <a:lnTo>
                    <a:pt x="326" y="2"/>
                  </a:lnTo>
                  <a:lnTo>
                    <a:pt x="326" y="2"/>
                  </a:lnTo>
                  <a:lnTo>
                    <a:pt x="332" y="2"/>
                  </a:lnTo>
                  <a:lnTo>
                    <a:pt x="332" y="2"/>
                  </a:lnTo>
                  <a:lnTo>
                    <a:pt x="336" y="2"/>
                  </a:lnTo>
                  <a:lnTo>
                    <a:pt x="342" y="2"/>
                  </a:lnTo>
                  <a:lnTo>
                    <a:pt x="342" y="2"/>
                  </a:lnTo>
                  <a:lnTo>
                    <a:pt x="344" y="2"/>
                  </a:lnTo>
                  <a:lnTo>
                    <a:pt x="348" y="2"/>
                  </a:lnTo>
                  <a:lnTo>
                    <a:pt x="348" y="2"/>
                  </a:lnTo>
                  <a:lnTo>
                    <a:pt x="352" y="2"/>
                  </a:lnTo>
                  <a:lnTo>
                    <a:pt x="352" y="2"/>
                  </a:lnTo>
                  <a:lnTo>
                    <a:pt x="354" y="2"/>
                  </a:lnTo>
                  <a:lnTo>
                    <a:pt x="354" y="2"/>
                  </a:lnTo>
                  <a:lnTo>
                    <a:pt x="358" y="2"/>
                  </a:lnTo>
                  <a:lnTo>
                    <a:pt x="360" y="2"/>
                  </a:lnTo>
                  <a:lnTo>
                    <a:pt x="360" y="2"/>
                  </a:lnTo>
                  <a:lnTo>
                    <a:pt x="360" y="4"/>
                  </a:lnTo>
                  <a:lnTo>
                    <a:pt x="360" y="6"/>
                  </a:lnTo>
                  <a:lnTo>
                    <a:pt x="360" y="6"/>
                  </a:lnTo>
                  <a:lnTo>
                    <a:pt x="362" y="4"/>
                  </a:lnTo>
                  <a:lnTo>
                    <a:pt x="364" y="2"/>
                  </a:lnTo>
                  <a:lnTo>
                    <a:pt x="364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4" y="4"/>
                  </a:lnTo>
                  <a:lnTo>
                    <a:pt x="374" y="4"/>
                  </a:lnTo>
                  <a:lnTo>
                    <a:pt x="376" y="2"/>
                  </a:lnTo>
                  <a:lnTo>
                    <a:pt x="376" y="2"/>
                  </a:lnTo>
                  <a:lnTo>
                    <a:pt x="378" y="4"/>
                  </a:lnTo>
                  <a:lnTo>
                    <a:pt x="378" y="4"/>
                  </a:lnTo>
                  <a:lnTo>
                    <a:pt x="384" y="4"/>
                  </a:lnTo>
                  <a:lnTo>
                    <a:pt x="384" y="4"/>
                  </a:lnTo>
                  <a:lnTo>
                    <a:pt x="386" y="4"/>
                  </a:lnTo>
                  <a:lnTo>
                    <a:pt x="386" y="4"/>
                  </a:lnTo>
                  <a:lnTo>
                    <a:pt x="390" y="4"/>
                  </a:lnTo>
                  <a:lnTo>
                    <a:pt x="390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6" y="6"/>
                  </a:lnTo>
                  <a:lnTo>
                    <a:pt x="396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402" y="4"/>
                  </a:lnTo>
                  <a:lnTo>
                    <a:pt x="402" y="4"/>
                  </a:lnTo>
                  <a:lnTo>
                    <a:pt x="406" y="6"/>
                  </a:lnTo>
                  <a:lnTo>
                    <a:pt x="406" y="6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2" y="6"/>
                  </a:lnTo>
                  <a:lnTo>
                    <a:pt x="412" y="4"/>
                  </a:lnTo>
                  <a:lnTo>
                    <a:pt x="412" y="4"/>
                  </a:lnTo>
                  <a:lnTo>
                    <a:pt x="420" y="4"/>
                  </a:lnTo>
                  <a:lnTo>
                    <a:pt x="420" y="4"/>
                  </a:lnTo>
                  <a:lnTo>
                    <a:pt x="424" y="4"/>
                  </a:lnTo>
                  <a:lnTo>
                    <a:pt x="424" y="4"/>
                  </a:lnTo>
                  <a:lnTo>
                    <a:pt x="428" y="6"/>
                  </a:lnTo>
                  <a:lnTo>
                    <a:pt x="428" y="6"/>
                  </a:lnTo>
                  <a:lnTo>
                    <a:pt x="430" y="4"/>
                  </a:lnTo>
                  <a:lnTo>
                    <a:pt x="430" y="4"/>
                  </a:lnTo>
                  <a:lnTo>
                    <a:pt x="432" y="6"/>
                  </a:lnTo>
                  <a:lnTo>
                    <a:pt x="432" y="6"/>
                  </a:lnTo>
                  <a:lnTo>
                    <a:pt x="436" y="4"/>
                  </a:lnTo>
                  <a:lnTo>
                    <a:pt x="436" y="4"/>
                  </a:lnTo>
                  <a:lnTo>
                    <a:pt x="442" y="4"/>
                  </a:lnTo>
                  <a:lnTo>
                    <a:pt x="442" y="4"/>
                  </a:lnTo>
                  <a:lnTo>
                    <a:pt x="446" y="4"/>
                  </a:lnTo>
                  <a:lnTo>
                    <a:pt x="446" y="4"/>
                  </a:lnTo>
                  <a:lnTo>
                    <a:pt x="448" y="4"/>
                  </a:lnTo>
                  <a:lnTo>
                    <a:pt x="448" y="4"/>
                  </a:lnTo>
                  <a:lnTo>
                    <a:pt x="450" y="6"/>
                  </a:lnTo>
                  <a:lnTo>
                    <a:pt x="450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8" y="6"/>
                  </a:lnTo>
                  <a:lnTo>
                    <a:pt x="458" y="6"/>
                  </a:lnTo>
                  <a:lnTo>
                    <a:pt x="458" y="8"/>
                  </a:lnTo>
                  <a:lnTo>
                    <a:pt x="458" y="8"/>
                  </a:lnTo>
                  <a:lnTo>
                    <a:pt x="460" y="6"/>
                  </a:lnTo>
                  <a:lnTo>
                    <a:pt x="460" y="6"/>
                  </a:lnTo>
                  <a:lnTo>
                    <a:pt x="464" y="8"/>
                  </a:lnTo>
                  <a:lnTo>
                    <a:pt x="464" y="8"/>
                  </a:lnTo>
                  <a:lnTo>
                    <a:pt x="468" y="6"/>
                  </a:lnTo>
                  <a:lnTo>
                    <a:pt x="468" y="6"/>
                  </a:lnTo>
                  <a:lnTo>
                    <a:pt x="472" y="6"/>
                  </a:lnTo>
                  <a:lnTo>
                    <a:pt x="472" y="6"/>
                  </a:lnTo>
                  <a:lnTo>
                    <a:pt x="476" y="6"/>
                  </a:lnTo>
                  <a:lnTo>
                    <a:pt x="476" y="6"/>
                  </a:lnTo>
                  <a:lnTo>
                    <a:pt x="478" y="6"/>
                  </a:lnTo>
                  <a:lnTo>
                    <a:pt x="478" y="6"/>
                  </a:lnTo>
                  <a:lnTo>
                    <a:pt x="482" y="6"/>
                  </a:lnTo>
                  <a:lnTo>
                    <a:pt x="482" y="6"/>
                  </a:lnTo>
                  <a:lnTo>
                    <a:pt x="484" y="6"/>
                  </a:lnTo>
                  <a:lnTo>
                    <a:pt x="484" y="6"/>
                  </a:lnTo>
                  <a:lnTo>
                    <a:pt x="490" y="4"/>
                  </a:lnTo>
                  <a:lnTo>
                    <a:pt x="490" y="4"/>
                  </a:lnTo>
                  <a:lnTo>
                    <a:pt x="490" y="6"/>
                  </a:lnTo>
                  <a:lnTo>
                    <a:pt x="490" y="6"/>
                  </a:lnTo>
                  <a:lnTo>
                    <a:pt x="494" y="6"/>
                  </a:lnTo>
                  <a:lnTo>
                    <a:pt x="494" y="6"/>
                  </a:lnTo>
                  <a:lnTo>
                    <a:pt x="498" y="6"/>
                  </a:lnTo>
                  <a:lnTo>
                    <a:pt x="498" y="6"/>
                  </a:lnTo>
                  <a:lnTo>
                    <a:pt x="506" y="6"/>
                  </a:lnTo>
                  <a:lnTo>
                    <a:pt x="516" y="6"/>
                  </a:lnTo>
                  <a:lnTo>
                    <a:pt x="516" y="6"/>
                  </a:lnTo>
                  <a:lnTo>
                    <a:pt x="518" y="6"/>
                  </a:lnTo>
                  <a:lnTo>
                    <a:pt x="518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4" y="6"/>
                  </a:lnTo>
                  <a:lnTo>
                    <a:pt x="524" y="6"/>
                  </a:lnTo>
                  <a:lnTo>
                    <a:pt x="526" y="6"/>
                  </a:lnTo>
                  <a:lnTo>
                    <a:pt x="526" y="6"/>
                  </a:lnTo>
                  <a:lnTo>
                    <a:pt x="528" y="6"/>
                  </a:lnTo>
                  <a:lnTo>
                    <a:pt x="528" y="6"/>
                  </a:lnTo>
                  <a:lnTo>
                    <a:pt x="530" y="6"/>
                  </a:lnTo>
                  <a:lnTo>
                    <a:pt x="530" y="6"/>
                  </a:lnTo>
                  <a:lnTo>
                    <a:pt x="532" y="6"/>
                  </a:lnTo>
                  <a:lnTo>
                    <a:pt x="532" y="6"/>
                  </a:lnTo>
                  <a:lnTo>
                    <a:pt x="534" y="6"/>
                  </a:lnTo>
                  <a:lnTo>
                    <a:pt x="534" y="6"/>
                  </a:lnTo>
                  <a:lnTo>
                    <a:pt x="536" y="6"/>
                  </a:lnTo>
                  <a:lnTo>
                    <a:pt x="536" y="6"/>
                  </a:lnTo>
                  <a:lnTo>
                    <a:pt x="540" y="4"/>
                  </a:lnTo>
                  <a:lnTo>
                    <a:pt x="540" y="4"/>
                  </a:lnTo>
                  <a:lnTo>
                    <a:pt x="542" y="4"/>
                  </a:lnTo>
                  <a:lnTo>
                    <a:pt x="542" y="4"/>
                  </a:lnTo>
                  <a:lnTo>
                    <a:pt x="544" y="4"/>
                  </a:lnTo>
                  <a:lnTo>
                    <a:pt x="544" y="4"/>
                  </a:lnTo>
                  <a:lnTo>
                    <a:pt x="548" y="4"/>
                  </a:lnTo>
                  <a:lnTo>
                    <a:pt x="548" y="4"/>
                  </a:lnTo>
                  <a:lnTo>
                    <a:pt x="550" y="4"/>
                  </a:lnTo>
                  <a:lnTo>
                    <a:pt x="550" y="4"/>
                  </a:lnTo>
                  <a:lnTo>
                    <a:pt x="556" y="4"/>
                  </a:lnTo>
                  <a:lnTo>
                    <a:pt x="560" y="4"/>
                  </a:lnTo>
                  <a:lnTo>
                    <a:pt x="560" y="4"/>
                  </a:lnTo>
                  <a:lnTo>
                    <a:pt x="562" y="6"/>
                  </a:lnTo>
                  <a:lnTo>
                    <a:pt x="562" y="6"/>
                  </a:lnTo>
                  <a:lnTo>
                    <a:pt x="568" y="6"/>
                  </a:lnTo>
                  <a:lnTo>
                    <a:pt x="568" y="6"/>
                  </a:lnTo>
                  <a:lnTo>
                    <a:pt x="570" y="4"/>
                  </a:lnTo>
                  <a:lnTo>
                    <a:pt x="570" y="4"/>
                  </a:lnTo>
                  <a:lnTo>
                    <a:pt x="572" y="4"/>
                  </a:lnTo>
                  <a:lnTo>
                    <a:pt x="572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8" y="6"/>
                  </a:lnTo>
                  <a:lnTo>
                    <a:pt x="578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6" y="6"/>
                  </a:lnTo>
                  <a:lnTo>
                    <a:pt x="586" y="6"/>
                  </a:lnTo>
                  <a:lnTo>
                    <a:pt x="590" y="6"/>
                  </a:lnTo>
                  <a:lnTo>
                    <a:pt x="590" y="6"/>
                  </a:lnTo>
                  <a:lnTo>
                    <a:pt x="592" y="4"/>
                  </a:lnTo>
                  <a:lnTo>
                    <a:pt x="592" y="4"/>
                  </a:lnTo>
                  <a:lnTo>
                    <a:pt x="594" y="4"/>
                  </a:lnTo>
                  <a:lnTo>
                    <a:pt x="596" y="6"/>
                  </a:lnTo>
                  <a:lnTo>
                    <a:pt x="596" y="6"/>
                  </a:lnTo>
                  <a:lnTo>
                    <a:pt x="600" y="8"/>
                  </a:lnTo>
                  <a:lnTo>
                    <a:pt x="600" y="8"/>
                  </a:lnTo>
                  <a:lnTo>
                    <a:pt x="602" y="8"/>
                  </a:lnTo>
                  <a:lnTo>
                    <a:pt x="604" y="8"/>
                  </a:lnTo>
                  <a:lnTo>
                    <a:pt x="604" y="8"/>
                  </a:lnTo>
                  <a:lnTo>
                    <a:pt x="606" y="8"/>
                  </a:lnTo>
                  <a:lnTo>
                    <a:pt x="606" y="8"/>
                  </a:lnTo>
                  <a:lnTo>
                    <a:pt x="612" y="8"/>
                  </a:lnTo>
                  <a:lnTo>
                    <a:pt x="612" y="8"/>
                  </a:lnTo>
                  <a:lnTo>
                    <a:pt x="616" y="6"/>
                  </a:lnTo>
                  <a:lnTo>
                    <a:pt x="616" y="6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20" y="10"/>
                  </a:lnTo>
                  <a:lnTo>
                    <a:pt x="620" y="10"/>
                  </a:lnTo>
                  <a:lnTo>
                    <a:pt x="628" y="8"/>
                  </a:lnTo>
                  <a:lnTo>
                    <a:pt x="628" y="8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634" y="8"/>
                  </a:lnTo>
                  <a:lnTo>
                    <a:pt x="634" y="8"/>
                  </a:lnTo>
                  <a:lnTo>
                    <a:pt x="636" y="6"/>
                  </a:lnTo>
                  <a:lnTo>
                    <a:pt x="636" y="6"/>
                  </a:lnTo>
                  <a:lnTo>
                    <a:pt x="644" y="6"/>
                  </a:lnTo>
                  <a:lnTo>
                    <a:pt x="644" y="6"/>
                  </a:lnTo>
                  <a:lnTo>
                    <a:pt x="646" y="6"/>
                  </a:lnTo>
                  <a:lnTo>
                    <a:pt x="646" y="6"/>
                  </a:lnTo>
                  <a:lnTo>
                    <a:pt x="650" y="4"/>
                  </a:lnTo>
                  <a:lnTo>
                    <a:pt x="650" y="4"/>
                  </a:lnTo>
                  <a:lnTo>
                    <a:pt x="652" y="6"/>
                  </a:lnTo>
                  <a:lnTo>
                    <a:pt x="652" y="6"/>
                  </a:lnTo>
                  <a:lnTo>
                    <a:pt x="658" y="6"/>
                  </a:lnTo>
                  <a:lnTo>
                    <a:pt x="658" y="6"/>
                  </a:lnTo>
                  <a:lnTo>
                    <a:pt x="660" y="6"/>
                  </a:lnTo>
                  <a:lnTo>
                    <a:pt x="660" y="6"/>
                  </a:lnTo>
                  <a:lnTo>
                    <a:pt x="664" y="4"/>
                  </a:lnTo>
                  <a:lnTo>
                    <a:pt x="664" y="4"/>
                  </a:lnTo>
                  <a:lnTo>
                    <a:pt x="664" y="6"/>
                  </a:lnTo>
                  <a:lnTo>
                    <a:pt x="664" y="6"/>
                  </a:lnTo>
                  <a:lnTo>
                    <a:pt x="668" y="6"/>
                  </a:lnTo>
                  <a:lnTo>
                    <a:pt x="668" y="6"/>
                  </a:lnTo>
                  <a:lnTo>
                    <a:pt x="670" y="6"/>
                  </a:lnTo>
                  <a:lnTo>
                    <a:pt x="670" y="6"/>
                  </a:lnTo>
                  <a:lnTo>
                    <a:pt x="674" y="6"/>
                  </a:lnTo>
                  <a:lnTo>
                    <a:pt x="674" y="6"/>
                  </a:lnTo>
                  <a:lnTo>
                    <a:pt x="676" y="6"/>
                  </a:lnTo>
                  <a:lnTo>
                    <a:pt x="678" y="6"/>
                  </a:lnTo>
                  <a:lnTo>
                    <a:pt x="678" y="6"/>
                  </a:lnTo>
                  <a:lnTo>
                    <a:pt x="682" y="4"/>
                  </a:lnTo>
                  <a:lnTo>
                    <a:pt x="682" y="4"/>
                  </a:lnTo>
                  <a:lnTo>
                    <a:pt x="684" y="4"/>
                  </a:lnTo>
                  <a:lnTo>
                    <a:pt x="684" y="4"/>
                  </a:lnTo>
                  <a:lnTo>
                    <a:pt x="686" y="4"/>
                  </a:lnTo>
                  <a:lnTo>
                    <a:pt x="686" y="4"/>
                  </a:lnTo>
                  <a:lnTo>
                    <a:pt x="688" y="4"/>
                  </a:lnTo>
                  <a:lnTo>
                    <a:pt x="688" y="4"/>
                  </a:lnTo>
                  <a:lnTo>
                    <a:pt x="690" y="6"/>
                  </a:lnTo>
                  <a:lnTo>
                    <a:pt x="690" y="6"/>
                  </a:lnTo>
                  <a:lnTo>
                    <a:pt x="692" y="6"/>
                  </a:lnTo>
                  <a:lnTo>
                    <a:pt x="692" y="6"/>
                  </a:lnTo>
                  <a:lnTo>
                    <a:pt x="696" y="6"/>
                  </a:lnTo>
                  <a:lnTo>
                    <a:pt x="696" y="6"/>
                  </a:lnTo>
                  <a:lnTo>
                    <a:pt x="700" y="6"/>
                  </a:lnTo>
                  <a:lnTo>
                    <a:pt x="700" y="6"/>
                  </a:lnTo>
                  <a:lnTo>
                    <a:pt x="706" y="6"/>
                  </a:lnTo>
                  <a:lnTo>
                    <a:pt x="706" y="6"/>
                  </a:lnTo>
                  <a:lnTo>
                    <a:pt x="706" y="8"/>
                  </a:lnTo>
                  <a:lnTo>
                    <a:pt x="706" y="8"/>
                  </a:lnTo>
                  <a:lnTo>
                    <a:pt x="708" y="10"/>
                  </a:lnTo>
                  <a:lnTo>
                    <a:pt x="708" y="10"/>
                  </a:lnTo>
                  <a:lnTo>
                    <a:pt x="712" y="10"/>
                  </a:lnTo>
                  <a:lnTo>
                    <a:pt x="712" y="10"/>
                  </a:lnTo>
                  <a:lnTo>
                    <a:pt x="716" y="8"/>
                  </a:lnTo>
                  <a:lnTo>
                    <a:pt x="716" y="8"/>
                  </a:lnTo>
                  <a:lnTo>
                    <a:pt x="722" y="8"/>
                  </a:lnTo>
                  <a:lnTo>
                    <a:pt x="722" y="8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34" y="4"/>
                  </a:lnTo>
                  <a:lnTo>
                    <a:pt x="734" y="4"/>
                  </a:lnTo>
                  <a:lnTo>
                    <a:pt x="746" y="4"/>
                  </a:lnTo>
                  <a:lnTo>
                    <a:pt x="746" y="4"/>
                  </a:lnTo>
                  <a:lnTo>
                    <a:pt x="746" y="6"/>
                  </a:lnTo>
                  <a:lnTo>
                    <a:pt x="746" y="6"/>
                  </a:lnTo>
                  <a:lnTo>
                    <a:pt x="750" y="6"/>
                  </a:lnTo>
                  <a:lnTo>
                    <a:pt x="754" y="6"/>
                  </a:lnTo>
                  <a:lnTo>
                    <a:pt x="754" y="6"/>
                  </a:lnTo>
                  <a:lnTo>
                    <a:pt x="764" y="6"/>
                  </a:lnTo>
                  <a:lnTo>
                    <a:pt x="764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70" y="6"/>
                  </a:lnTo>
                  <a:lnTo>
                    <a:pt x="770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8" y="8"/>
                  </a:lnTo>
                  <a:lnTo>
                    <a:pt x="778" y="8"/>
                  </a:lnTo>
                  <a:lnTo>
                    <a:pt x="780" y="8"/>
                  </a:lnTo>
                  <a:lnTo>
                    <a:pt x="780" y="8"/>
                  </a:lnTo>
                  <a:lnTo>
                    <a:pt x="780" y="6"/>
                  </a:lnTo>
                  <a:lnTo>
                    <a:pt x="780" y="6"/>
                  </a:lnTo>
                  <a:lnTo>
                    <a:pt x="784" y="6"/>
                  </a:lnTo>
                  <a:lnTo>
                    <a:pt x="786" y="6"/>
                  </a:lnTo>
                  <a:lnTo>
                    <a:pt x="786" y="6"/>
                  </a:lnTo>
                  <a:lnTo>
                    <a:pt x="788" y="8"/>
                  </a:lnTo>
                  <a:lnTo>
                    <a:pt x="788" y="8"/>
                  </a:lnTo>
                  <a:lnTo>
                    <a:pt x="790" y="8"/>
                  </a:lnTo>
                  <a:lnTo>
                    <a:pt x="790" y="8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8" y="6"/>
                  </a:lnTo>
                  <a:lnTo>
                    <a:pt x="798" y="6"/>
                  </a:lnTo>
                  <a:lnTo>
                    <a:pt x="800" y="6"/>
                  </a:lnTo>
                  <a:lnTo>
                    <a:pt x="800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8" y="6"/>
                  </a:lnTo>
                  <a:lnTo>
                    <a:pt x="808" y="6"/>
                  </a:lnTo>
                  <a:lnTo>
                    <a:pt x="810" y="6"/>
                  </a:lnTo>
                  <a:lnTo>
                    <a:pt x="810" y="6"/>
                  </a:lnTo>
                  <a:lnTo>
                    <a:pt x="812" y="4"/>
                  </a:lnTo>
                  <a:lnTo>
                    <a:pt x="812" y="4"/>
                  </a:lnTo>
                  <a:lnTo>
                    <a:pt x="816" y="4"/>
                  </a:lnTo>
                  <a:lnTo>
                    <a:pt x="816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20" y="4"/>
                  </a:lnTo>
                  <a:lnTo>
                    <a:pt x="820" y="4"/>
                  </a:lnTo>
                  <a:lnTo>
                    <a:pt x="822" y="4"/>
                  </a:lnTo>
                  <a:lnTo>
                    <a:pt x="822" y="4"/>
                  </a:lnTo>
                  <a:lnTo>
                    <a:pt x="826" y="4"/>
                  </a:lnTo>
                  <a:lnTo>
                    <a:pt x="826" y="4"/>
                  </a:lnTo>
                  <a:lnTo>
                    <a:pt x="832" y="4"/>
                  </a:lnTo>
                  <a:lnTo>
                    <a:pt x="832" y="4"/>
                  </a:lnTo>
                  <a:lnTo>
                    <a:pt x="834" y="4"/>
                  </a:lnTo>
                  <a:lnTo>
                    <a:pt x="834" y="4"/>
                  </a:lnTo>
                  <a:lnTo>
                    <a:pt x="838" y="4"/>
                  </a:lnTo>
                  <a:lnTo>
                    <a:pt x="838" y="4"/>
                  </a:lnTo>
                  <a:lnTo>
                    <a:pt x="840" y="4"/>
                  </a:lnTo>
                  <a:lnTo>
                    <a:pt x="840" y="4"/>
                  </a:lnTo>
                  <a:lnTo>
                    <a:pt x="848" y="4"/>
                  </a:lnTo>
                  <a:lnTo>
                    <a:pt x="848" y="4"/>
                  </a:lnTo>
                  <a:lnTo>
                    <a:pt x="850" y="6"/>
                  </a:lnTo>
                  <a:lnTo>
                    <a:pt x="850" y="6"/>
                  </a:lnTo>
                  <a:lnTo>
                    <a:pt x="852" y="6"/>
                  </a:lnTo>
                  <a:lnTo>
                    <a:pt x="852" y="6"/>
                  </a:lnTo>
                  <a:lnTo>
                    <a:pt x="854" y="6"/>
                  </a:lnTo>
                  <a:lnTo>
                    <a:pt x="854" y="6"/>
                  </a:lnTo>
                  <a:lnTo>
                    <a:pt x="856" y="6"/>
                  </a:lnTo>
                  <a:lnTo>
                    <a:pt x="856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4" y="4"/>
                  </a:lnTo>
                  <a:lnTo>
                    <a:pt x="864" y="4"/>
                  </a:lnTo>
                  <a:lnTo>
                    <a:pt x="868" y="4"/>
                  </a:lnTo>
                  <a:lnTo>
                    <a:pt x="868" y="4"/>
                  </a:lnTo>
                  <a:lnTo>
                    <a:pt x="874" y="4"/>
                  </a:lnTo>
                  <a:lnTo>
                    <a:pt x="880" y="4"/>
                  </a:lnTo>
                  <a:lnTo>
                    <a:pt x="880" y="4"/>
                  </a:lnTo>
                  <a:lnTo>
                    <a:pt x="888" y="4"/>
                  </a:lnTo>
                  <a:lnTo>
                    <a:pt x="888" y="4"/>
                  </a:lnTo>
                  <a:lnTo>
                    <a:pt x="894" y="4"/>
                  </a:lnTo>
                  <a:lnTo>
                    <a:pt x="894" y="4"/>
                  </a:lnTo>
                  <a:lnTo>
                    <a:pt x="896" y="4"/>
                  </a:lnTo>
                  <a:lnTo>
                    <a:pt x="896" y="4"/>
                  </a:lnTo>
                  <a:lnTo>
                    <a:pt x="912" y="4"/>
                  </a:lnTo>
                  <a:lnTo>
                    <a:pt x="912" y="4"/>
                  </a:lnTo>
                  <a:lnTo>
                    <a:pt x="914" y="6"/>
                  </a:lnTo>
                  <a:lnTo>
                    <a:pt x="914" y="6"/>
                  </a:lnTo>
                  <a:lnTo>
                    <a:pt x="928" y="6"/>
                  </a:lnTo>
                  <a:lnTo>
                    <a:pt x="928" y="6"/>
                  </a:lnTo>
                  <a:lnTo>
                    <a:pt x="930" y="6"/>
                  </a:lnTo>
                  <a:lnTo>
                    <a:pt x="930" y="6"/>
                  </a:lnTo>
                  <a:lnTo>
                    <a:pt x="932" y="4"/>
                  </a:lnTo>
                  <a:lnTo>
                    <a:pt x="932" y="4"/>
                  </a:lnTo>
                  <a:lnTo>
                    <a:pt x="936" y="6"/>
                  </a:lnTo>
                  <a:lnTo>
                    <a:pt x="936" y="6"/>
                  </a:lnTo>
                  <a:lnTo>
                    <a:pt x="942" y="4"/>
                  </a:lnTo>
                  <a:lnTo>
                    <a:pt x="942" y="4"/>
                  </a:lnTo>
                  <a:lnTo>
                    <a:pt x="948" y="4"/>
                  </a:lnTo>
                  <a:lnTo>
                    <a:pt x="948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2" y="4"/>
                  </a:lnTo>
                  <a:lnTo>
                    <a:pt x="952" y="4"/>
                  </a:lnTo>
                  <a:lnTo>
                    <a:pt x="954" y="4"/>
                  </a:lnTo>
                  <a:lnTo>
                    <a:pt x="954" y="4"/>
                  </a:lnTo>
                  <a:lnTo>
                    <a:pt x="956" y="4"/>
                  </a:lnTo>
                  <a:lnTo>
                    <a:pt x="960" y="4"/>
                  </a:lnTo>
                  <a:lnTo>
                    <a:pt x="960" y="4"/>
                  </a:lnTo>
                  <a:lnTo>
                    <a:pt x="962" y="4"/>
                  </a:lnTo>
                  <a:lnTo>
                    <a:pt x="962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2"/>
                  </a:lnTo>
                  <a:lnTo>
                    <a:pt x="968" y="2"/>
                  </a:lnTo>
                  <a:lnTo>
                    <a:pt x="980" y="6"/>
                  </a:lnTo>
                  <a:lnTo>
                    <a:pt x="980" y="6"/>
                  </a:lnTo>
                  <a:lnTo>
                    <a:pt x="984" y="6"/>
                  </a:lnTo>
                  <a:lnTo>
                    <a:pt x="988" y="6"/>
                  </a:lnTo>
                  <a:lnTo>
                    <a:pt x="988" y="6"/>
                  </a:lnTo>
                  <a:lnTo>
                    <a:pt x="990" y="4"/>
                  </a:lnTo>
                  <a:lnTo>
                    <a:pt x="990" y="4"/>
                  </a:lnTo>
                  <a:lnTo>
                    <a:pt x="994" y="4"/>
                  </a:lnTo>
                  <a:lnTo>
                    <a:pt x="994" y="4"/>
                  </a:lnTo>
                  <a:lnTo>
                    <a:pt x="996" y="4"/>
                  </a:lnTo>
                  <a:lnTo>
                    <a:pt x="996" y="4"/>
                  </a:lnTo>
                  <a:lnTo>
                    <a:pt x="998" y="6"/>
                  </a:lnTo>
                  <a:lnTo>
                    <a:pt x="998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4" y="4"/>
                  </a:lnTo>
                  <a:lnTo>
                    <a:pt x="1004" y="4"/>
                  </a:lnTo>
                  <a:lnTo>
                    <a:pt x="1008" y="4"/>
                  </a:lnTo>
                  <a:lnTo>
                    <a:pt x="1008" y="4"/>
                  </a:lnTo>
                  <a:lnTo>
                    <a:pt x="1010" y="4"/>
                  </a:lnTo>
                  <a:lnTo>
                    <a:pt x="1010" y="4"/>
                  </a:lnTo>
                  <a:lnTo>
                    <a:pt x="1014" y="2"/>
                  </a:lnTo>
                  <a:lnTo>
                    <a:pt x="1014" y="2"/>
                  </a:lnTo>
                  <a:lnTo>
                    <a:pt x="1018" y="2"/>
                  </a:lnTo>
                  <a:lnTo>
                    <a:pt x="1018" y="2"/>
                  </a:lnTo>
                  <a:lnTo>
                    <a:pt x="1020" y="2"/>
                  </a:lnTo>
                  <a:lnTo>
                    <a:pt x="1024" y="4"/>
                  </a:lnTo>
                  <a:lnTo>
                    <a:pt x="1024" y="4"/>
                  </a:lnTo>
                  <a:lnTo>
                    <a:pt x="1026" y="2"/>
                  </a:lnTo>
                  <a:lnTo>
                    <a:pt x="1026" y="2"/>
                  </a:lnTo>
                  <a:lnTo>
                    <a:pt x="1030" y="4"/>
                  </a:lnTo>
                  <a:lnTo>
                    <a:pt x="1030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4" y="6"/>
                  </a:lnTo>
                  <a:lnTo>
                    <a:pt x="1034" y="6"/>
                  </a:lnTo>
                  <a:lnTo>
                    <a:pt x="1036" y="6"/>
                  </a:lnTo>
                  <a:lnTo>
                    <a:pt x="1036" y="6"/>
                  </a:lnTo>
                  <a:lnTo>
                    <a:pt x="1038" y="6"/>
                  </a:lnTo>
                  <a:lnTo>
                    <a:pt x="1038" y="6"/>
                  </a:lnTo>
                  <a:lnTo>
                    <a:pt x="1038" y="4"/>
                  </a:lnTo>
                  <a:lnTo>
                    <a:pt x="1038" y="4"/>
                  </a:lnTo>
                  <a:lnTo>
                    <a:pt x="1042" y="4"/>
                  </a:lnTo>
                  <a:lnTo>
                    <a:pt x="1042" y="4"/>
                  </a:lnTo>
                  <a:lnTo>
                    <a:pt x="1046" y="2"/>
                  </a:lnTo>
                  <a:lnTo>
                    <a:pt x="1046" y="2"/>
                  </a:lnTo>
                  <a:lnTo>
                    <a:pt x="1058" y="6"/>
                  </a:lnTo>
                  <a:lnTo>
                    <a:pt x="1058" y="6"/>
                  </a:lnTo>
                  <a:lnTo>
                    <a:pt x="1060" y="4"/>
                  </a:lnTo>
                  <a:lnTo>
                    <a:pt x="1060" y="4"/>
                  </a:lnTo>
                  <a:lnTo>
                    <a:pt x="1066" y="4"/>
                  </a:lnTo>
                  <a:lnTo>
                    <a:pt x="1066" y="4"/>
                  </a:lnTo>
                  <a:lnTo>
                    <a:pt x="1068" y="6"/>
                  </a:lnTo>
                  <a:lnTo>
                    <a:pt x="1068" y="6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6" y="4"/>
                  </a:lnTo>
                  <a:lnTo>
                    <a:pt x="1080" y="6"/>
                  </a:lnTo>
                  <a:lnTo>
                    <a:pt x="1080" y="6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8" y="4"/>
                  </a:lnTo>
                  <a:lnTo>
                    <a:pt x="1088" y="4"/>
                  </a:lnTo>
                  <a:lnTo>
                    <a:pt x="1092" y="2"/>
                  </a:lnTo>
                  <a:lnTo>
                    <a:pt x="1092" y="2"/>
                  </a:lnTo>
                  <a:lnTo>
                    <a:pt x="1098" y="2"/>
                  </a:lnTo>
                  <a:lnTo>
                    <a:pt x="1098" y="2"/>
                  </a:lnTo>
                  <a:lnTo>
                    <a:pt x="1102" y="2"/>
                  </a:lnTo>
                  <a:lnTo>
                    <a:pt x="1102" y="2"/>
                  </a:lnTo>
                  <a:lnTo>
                    <a:pt x="1104" y="2"/>
                  </a:lnTo>
                  <a:lnTo>
                    <a:pt x="1104" y="2"/>
                  </a:lnTo>
                  <a:lnTo>
                    <a:pt x="1108" y="2"/>
                  </a:lnTo>
                  <a:lnTo>
                    <a:pt x="1108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8" y="0"/>
                  </a:lnTo>
                  <a:lnTo>
                    <a:pt x="1118" y="0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30" y="0"/>
                  </a:lnTo>
                  <a:lnTo>
                    <a:pt x="1130" y="0"/>
                  </a:lnTo>
                  <a:lnTo>
                    <a:pt x="1136" y="0"/>
                  </a:lnTo>
                  <a:lnTo>
                    <a:pt x="1136" y="0"/>
                  </a:lnTo>
                  <a:lnTo>
                    <a:pt x="1140" y="0"/>
                  </a:lnTo>
                  <a:lnTo>
                    <a:pt x="1140" y="0"/>
                  </a:lnTo>
                  <a:lnTo>
                    <a:pt x="1146" y="0"/>
                  </a:lnTo>
                  <a:lnTo>
                    <a:pt x="1146" y="0"/>
                  </a:lnTo>
                  <a:lnTo>
                    <a:pt x="1152" y="0"/>
                  </a:lnTo>
                  <a:lnTo>
                    <a:pt x="1152" y="0"/>
                  </a:lnTo>
                  <a:lnTo>
                    <a:pt x="1156" y="0"/>
                  </a:lnTo>
                  <a:lnTo>
                    <a:pt x="1156" y="0"/>
                  </a:lnTo>
                  <a:lnTo>
                    <a:pt x="1158" y="0"/>
                  </a:lnTo>
                  <a:lnTo>
                    <a:pt x="1158" y="0"/>
                  </a:lnTo>
                  <a:lnTo>
                    <a:pt x="1162" y="0"/>
                  </a:lnTo>
                  <a:lnTo>
                    <a:pt x="1162" y="0"/>
                  </a:lnTo>
                  <a:lnTo>
                    <a:pt x="1166" y="0"/>
                  </a:lnTo>
                  <a:lnTo>
                    <a:pt x="1166" y="0"/>
                  </a:lnTo>
                  <a:lnTo>
                    <a:pt x="1172" y="0"/>
                  </a:lnTo>
                  <a:lnTo>
                    <a:pt x="1172" y="0"/>
                  </a:lnTo>
                  <a:lnTo>
                    <a:pt x="1174" y="0"/>
                  </a:lnTo>
                  <a:lnTo>
                    <a:pt x="1174" y="0"/>
                  </a:lnTo>
                  <a:lnTo>
                    <a:pt x="1178" y="2"/>
                  </a:lnTo>
                  <a:lnTo>
                    <a:pt x="1178" y="2"/>
                  </a:lnTo>
                  <a:lnTo>
                    <a:pt x="1186" y="2"/>
                  </a:lnTo>
                  <a:lnTo>
                    <a:pt x="1186" y="2"/>
                  </a:lnTo>
                  <a:lnTo>
                    <a:pt x="1190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8" y="2"/>
                  </a:lnTo>
                  <a:lnTo>
                    <a:pt x="1198" y="2"/>
                  </a:lnTo>
                  <a:lnTo>
                    <a:pt x="1200" y="0"/>
                  </a:lnTo>
                  <a:lnTo>
                    <a:pt x="1200" y="0"/>
                  </a:lnTo>
                  <a:lnTo>
                    <a:pt x="1206" y="2"/>
                  </a:lnTo>
                  <a:lnTo>
                    <a:pt x="1206" y="2"/>
                  </a:lnTo>
                  <a:lnTo>
                    <a:pt x="1208" y="2"/>
                  </a:lnTo>
                  <a:lnTo>
                    <a:pt x="1208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2" y="2"/>
                  </a:lnTo>
                  <a:lnTo>
                    <a:pt x="1212" y="2"/>
                  </a:lnTo>
                  <a:lnTo>
                    <a:pt x="1218" y="2"/>
                  </a:lnTo>
                  <a:lnTo>
                    <a:pt x="1218" y="2"/>
                  </a:lnTo>
                  <a:lnTo>
                    <a:pt x="1220" y="0"/>
                  </a:lnTo>
                  <a:lnTo>
                    <a:pt x="1220" y="0"/>
                  </a:lnTo>
                  <a:lnTo>
                    <a:pt x="1222" y="0"/>
                  </a:lnTo>
                  <a:lnTo>
                    <a:pt x="1222" y="0"/>
                  </a:lnTo>
                  <a:lnTo>
                    <a:pt x="1224" y="2"/>
                  </a:lnTo>
                  <a:lnTo>
                    <a:pt x="1224" y="2"/>
                  </a:lnTo>
                  <a:lnTo>
                    <a:pt x="1232" y="2"/>
                  </a:lnTo>
                  <a:lnTo>
                    <a:pt x="1232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6" y="2"/>
                  </a:lnTo>
                  <a:lnTo>
                    <a:pt x="1236" y="2"/>
                  </a:lnTo>
                  <a:lnTo>
                    <a:pt x="1240" y="2"/>
                  </a:lnTo>
                  <a:lnTo>
                    <a:pt x="1240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8" y="2"/>
                  </a:lnTo>
                  <a:lnTo>
                    <a:pt x="1248" y="2"/>
                  </a:lnTo>
                  <a:lnTo>
                    <a:pt x="1252" y="4"/>
                  </a:lnTo>
                  <a:lnTo>
                    <a:pt x="1252" y="4"/>
                  </a:lnTo>
                  <a:lnTo>
                    <a:pt x="1254" y="2"/>
                  </a:lnTo>
                  <a:lnTo>
                    <a:pt x="1254" y="2"/>
                  </a:lnTo>
                  <a:lnTo>
                    <a:pt x="1256" y="4"/>
                  </a:lnTo>
                  <a:lnTo>
                    <a:pt x="1256" y="4"/>
                  </a:lnTo>
                  <a:lnTo>
                    <a:pt x="1260" y="4"/>
                  </a:lnTo>
                  <a:lnTo>
                    <a:pt x="1260" y="4"/>
                  </a:lnTo>
                  <a:lnTo>
                    <a:pt x="1260" y="2"/>
                  </a:lnTo>
                  <a:lnTo>
                    <a:pt x="1260" y="2"/>
                  </a:lnTo>
                  <a:lnTo>
                    <a:pt x="1262" y="4"/>
                  </a:lnTo>
                  <a:lnTo>
                    <a:pt x="1262" y="4"/>
                  </a:lnTo>
                  <a:lnTo>
                    <a:pt x="1266" y="2"/>
                  </a:lnTo>
                  <a:lnTo>
                    <a:pt x="1266" y="2"/>
                  </a:lnTo>
                  <a:lnTo>
                    <a:pt x="1268" y="6"/>
                  </a:lnTo>
                  <a:lnTo>
                    <a:pt x="1268" y="6"/>
                  </a:lnTo>
                  <a:lnTo>
                    <a:pt x="1276" y="6"/>
                  </a:lnTo>
                  <a:lnTo>
                    <a:pt x="1276" y="6"/>
                  </a:lnTo>
                  <a:lnTo>
                    <a:pt x="1280" y="6"/>
                  </a:lnTo>
                  <a:lnTo>
                    <a:pt x="1282" y="4"/>
                  </a:lnTo>
                  <a:lnTo>
                    <a:pt x="1282" y="4"/>
                  </a:lnTo>
                  <a:lnTo>
                    <a:pt x="1286" y="4"/>
                  </a:lnTo>
                  <a:lnTo>
                    <a:pt x="1286" y="4"/>
                  </a:lnTo>
                  <a:lnTo>
                    <a:pt x="1288" y="4"/>
                  </a:lnTo>
                  <a:lnTo>
                    <a:pt x="1288" y="4"/>
                  </a:lnTo>
                  <a:lnTo>
                    <a:pt x="1294" y="4"/>
                  </a:lnTo>
                  <a:lnTo>
                    <a:pt x="1294" y="4"/>
                  </a:lnTo>
                  <a:lnTo>
                    <a:pt x="1300" y="2"/>
                  </a:lnTo>
                  <a:lnTo>
                    <a:pt x="1300" y="2"/>
                  </a:lnTo>
                  <a:lnTo>
                    <a:pt x="1302" y="4"/>
                  </a:lnTo>
                  <a:lnTo>
                    <a:pt x="1302" y="4"/>
                  </a:lnTo>
                  <a:lnTo>
                    <a:pt x="1304" y="4"/>
                  </a:lnTo>
                  <a:lnTo>
                    <a:pt x="1304" y="4"/>
                  </a:lnTo>
                  <a:lnTo>
                    <a:pt x="1314" y="2"/>
                  </a:lnTo>
                  <a:lnTo>
                    <a:pt x="1314" y="2"/>
                  </a:lnTo>
                  <a:lnTo>
                    <a:pt x="1318" y="4"/>
                  </a:lnTo>
                  <a:lnTo>
                    <a:pt x="1322" y="2"/>
                  </a:lnTo>
                  <a:lnTo>
                    <a:pt x="1322" y="2"/>
                  </a:lnTo>
                  <a:lnTo>
                    <a:pt x="1324" y="4"/>
                  </a:lnTo>
                  <a:lnTo>
                    <a:pt x="1324" y="4"/>
                  </a:lnTo>
                  <a:lnTo>
                    <a:pt x="1326" y="4"/>
                  </a:lnTo>
                  <a:lnTo>
                    <a:pt x="1326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2" y="4"/>
                  </a:lnTo>
                  <a:lnTo>
                    <a:pt x="1332" y="4"/>
                  </a:lnTo>
                  <a:lnTo>
                    <a:pt x="1336" y="4"/>
                  </a:lnTo>
                  <a:lnTo>
                    <a:pt x="1336" y="4"/>
                  </a:lnTo>
                  <a:lnTo>
                    <a:pt x="1340" y="4"/>
                  </a:lnTo>
                  <a:lnTo>
                    <a:pt x="1344" y="4"/>
                  </a:lnTo>
                  <a:lnTo>
                    <a:pt x="1344" y="4"/>
                  </a:lnTo>
                  <a:lnTo>
                    <a:pt x="1346" y="4"/>
                  </a:lnTo>
                  <a:lnTo>
                    <a:pt x="1346" y="4"/>
                  </a:lnTo>
                  <a:lnTo>
                    <a:pt x="1348" y="4"/>
                  </a:lnTo>
                  <a:lnTo>
                    <a:pt x="1348" y="4"/>
                  </a:lnTo>
                  <a:lnTo>
                    <a:pt x="1352" y="4"/>
                  </a:lnTo>
                  <a:lnTo>
                    <a:pt x="1352" y="4"/>
                  </a:lnTo>
                  <a:lnTo>
                    <a:pt x="1356" y="4"/>
                  </a:lnTo>
                  <a:lnTo>
                    <a:pt x="1356" y="4"/>
                  </a:lnTo>
                  <a:lnTo>
                    <a:pt x="1360" y="4"/>
                  </a:lnTo>
                  <a:lnTo>
                    <a:pt x="1360" y="4"/>
                  </a:lnTo>
                  <a:lnTo>
                    <a:pt x="1362" y="4"/>
                  </a:lnTo>
                  <a:lnTo>
                    <a:pt x="1362" y="4"/>
                  </a:lnTo>
                  <a:lnTo>
                    <a:pt x="1366" y="6"/>
                  </a:lnTo>
                  <a:lnTo>
                    <a:pt x="1366" y="6"/>
                  </a:lnTo>
                  <a:lnTo>
                    <a:pt x="1366" y="8"/>
                  </a:lnTo>
                  <a:lnTo>
                    <a:pt x="1366" y="8"/>
                  </a:lnTo>
                  <a:lnTo>
                    <a:pt x="1368" y="8"/>
                  </a:lnTo>
                  <a:lnTo>
                    <a:pt x="1370" y="8"/>
                  </a:lnTo>
                  <a:lnTo>
                    <a:pt x="1370" y="8"/>
                  </a:lnTo>
                  <a:lnTo>
                    <a:pt x="1374" y="6"/>
                  </a:lnTo>
                  <a:lnTo>
                    <a:pt x="1374" y="6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6" y="4"/>
                  </a:lnTo>
                  <a:lnTo>
                    <a:pt x="1376" y="4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8" y="4"/>
                  </a:lnTo>
                  <a:lnTo>
                    <a:pt x="1378" y="4"/>
                  </a:lnTo>
                  <a:lnTo>
                    <a:pt x="1378" y="6"/>
                  </a:lnTo>
                  <a:lnTo>
                    <a:pt x="1378" y="6"/>
                  </a:lnTo>
                  <a:lnTo>
                    <a:pt x="1384" y="4"/>
                  </a:lnTo>
                  <a:lnTo>
                    <a:pt x="1384" y="4"/>
                  </a:lnTo>
                  <a:lnTo>
                    <a:pt x="1386" y="6"/>
                  </a:lnTo>
                  <a:lnTo>
                    <a:pt x="1386" y="6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90" y="6"/>
                  </a:lnTo>
                  <a:lnTo>
                    <a:pt x="1390" y="6"/>
                  </a:lnTo>
                  <a:lnTo>
                    <a:pt x="1394" y="6"/>
                  </a:lnTo>
                  <a:lnTo>
                    <a:pt x="1394" y="6"/>
                  </a:lnTo>
                  <a:lnTo>
                    <a:pt x="1396" y="6"/>
                  </a:lnTo>
                  <a:lnTo>
                    <a:pt x="1396" y="6"/>
                  </a:lnTo>
                  <a:lnTo>
                    <a:pt x="1398" y="6"/>
                  </a:lnTo>
                  <a:lnTo>
                    <a:pt x="1398" y="6"/>
                  </a:lnTo>
                  <a:lnTo>
                    <a:pt x="1400" y="4"/>
                  </a:lnTo>
                  <a:lnTo>
                    <a:pt x="1400" y="4"/>
                  </a:lnTo>
                  <a:lnTo>
                    <a:pt x="1402" y="6"/>
                  </a:lnTo>
                  <a:lnTo>
                    <a:pt x="1402" y="6"/>
                  </a:lnTo>
                  <a:lnTo>
                    <a:pt x="1402" y="4"/>
                  </a:lnTo>
                  <a:lnTo>
                    <a:pt x="1402" y="4"/>
                  </a:lnTo>
                  <a:lnTo>
                    <a:pt x="1404" y="4"/>
                  </a:lnTo>
                  <a:lnTo>
                    <a:pt x="1404" y="4"/>
                  </a:lnTo>
                  <a:lnTo>
                    <a:pt x="1404" y="6"/>
                  </a:lnTo>
                  <a:lnTo>
                    <a:pt x="1404" y="6"/>
                  </a:lnTo>
                  <a:lnTo>
                    <a:pt x="1406" y="4"/>
                  </a:lnTo>
                  <a:lnTo>
                    <a:pt x="1406" y="4"/>
                  </a:lnTo>
                  <a:lnTo>
                    <a:pt x="1412" y="6"/>
                  </a:lnTo>
                  <a:lnTo>
                    <a:pt x="1412" y="6"/>
                  </a:lnTo>
                  <a:lnTo>
                    <a:pt x="1414" y="6"/>
                  </a:lnTo>
                  <a:lnTo>
                    <a:pt x="1414" y="6"/>
                  </a:lnTo>
                  <a:lnTo>
                    <a:pt x="1416" y="6"/>
                  </a:lnTo>
                  <a:lnTo>
                    <a:pt x="1416" y="6"/>
                  </a:lnTo>
                  <a:lnTo>
                    <a:pt x="1420" y="4"/>
                  </a:lnTo>
                  <a:lnTo>
                    <a:pt x="1420" y="4"/>
                  </a:lnTo>
                  <a:lnTo>
                    <a:pt x="1428" y="4"/>
                  </a:lnTo>
                  <a:lnTo>
                    <a:pt x="1428" y="4"/>
                  </a:lnTo>
                  <a:lnTo>
                    <a:pt x="1432" y="4"/>
                  </a:lnTo>
                  <a:lnTo>
                    <a:pt x="1432" y="4"/>
                  </a:lnTo>
                  <a:lnTo>
                    <a:pt x="1434" y="6"/>
                  </a:lnTo>
                  <a:lnTo>
                    <a:pt x="1434" y="6"/>
                  </a:lnTo>
                  <a:lnTo>
                    <a:pt x="1436" y="6"/>
                  </a:lnTo>
                  <a:lnTo>
                    <a:pt x="1436" y="6"/>
                  </a:lnTo>
                  <a:lnTo>
                    <a:pt x="1438" y="6"/>
                  </a:lnTo>
                  <a:lnTo>
                    <a:pt x="1438" y="6"/>
                  </a:lnTo>
                  <a:lnTo>
                    <a:pt x="1440" y="6"/>
                  </a:lnTo>
                  <a:lnTo>
                    <a:pt x="1440" y="6"/>
                  </a:lnTo>
                  <a:lnTo>
                    <a:pt x="1444" y="6"/>
                  </a:lnTo>
                  <a:lnTo>
                    <a:pt x="1444" y="6"/>
                  </a:lnTo>
                  <a:lnTo>
                    <a:pt x="1446" y="6"/>
                  </a:lnTo>
                  <a:lnTo>
                    <a:pt x="1446" y="6"/>
                  </a:lnTo>
                  <a:lnTo>
                    <a:pt x="1450" y="6"/>
                  </a:lnTo>
                  <a:lnTo>
                    <a:pt x="1450" y="6"/>
                  </a:lnTo>
                  <a:lnTo>
                    <a:pt x="1452" y="6"/>
                  </a:lnTo>
                  <a:lnTo>
                    <a:pt x="1452" y="6"/>
                  </a:lnTo>
                  <a:lnTo>
                    <a:pt x="1454" y="4"/>
                  </a:lnTo>
                  <a:lnTo>
                    <a:pt x="1454" y="4"/>
                  </a:lnTo>
                  <a:lnTo>
                    <a:pt x="1456" y="4"/>
                  </a:lnTo>
                  <a:lnTo>
                    <a:pt x="1456" y="4"/>
                  </a:lnTo>
                  <a:lnTo>
                    <a:pt x="1462" y="4"/>
                  </a:lnTo>
                  <a:lnTo>
                    <a:pt x="1462" y="4"/>
                  </a:lnTo>
                  <a:lnTo>
                    <a:pt x="1464" y="4"/>
                  </a:lnTo>
                  <a:lnTo>
                    <a:pt x="1464" y="4"/>
                  </a:lnTo>
                  <a:lnTo>
                    <a:pt x="1468" y="4"/>
                  </a:lnTo>
                  <a:lnTo>
                    <a:pt x="1468" y="4"/>
                  </a:lnTo>
                  <a:lnTo>
                    <a:pt x="1472" y="4"/>
                  </a:lnTo>
                  <a:lnTo>
                    <a:pt x="1472" y="4"/>
                  </a:lnTo>
                  <a:lnTo>
                    <a:pt x="1476" y="4"/>
                  </a:lnTo>
                  <a:lnTo>
                    <a:pt x="1476" y="4"/>
                  </a:lnTo>
                  <a:lnTo>
                    <a:pt x="1480" y="4"/>
                  </a:lnTo>
                  <a:lnTo>
                    <a:pt x="1480" y="4"/>
                  </a:lnTo>
                  <a:lnTo>
                    <a:pt x="1484" y="6"/>
                  </a:lnTo>
                  <a:lnTo>
                    <a:pt x="1484" y="6"/>
                  </a:lnTo>
                  <a:lnTo>
                    <a:pt x="1486" y="6"/>
                  </a:lnTo>
                  <a:lnTo>
                    <a:pt x="1486" y="6"/>
                  </a:lnTo>
                  <a:lnTo>
                    <a:pt x="1488" y="6"/>
                  </a:lnTo>
                  <a:lnTo>
                    <a:pt x="1488" y="6"/>
                  </a:lnTo>
                  <a:lnTo>
                    <a:pt x="1492" y="4"/>
                  </a:lnTo>
                  <a:lnTo>
                    <a:pt x="1492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500" y="4"/>
                  </a:lnTo>
                  <a:lnTo>
                    <a:pt x="1500" y="4"/>
                  </a:lnTo>
                  <a:lnTo>
                    <a:pt x="1504" y="4"/>
                  </a:lnTo>
                  <a:lnTo>
                    <a:pt x="1504" y="4"/>
                  </a:lnTo>
                  <a:lnTo>
                    <a:pt x="1506" y="4"/>
                  </a:lnTo>
                  <a:lnTo>
                    <a:pt x="1506" y="4"/>
                  </a:lnTo>
                  <a:lnTo>
                    <a:pt x="1512" y="4"/>
                  </a:lnTo>
                  <a:lnTo>
                    <a:pt x="1512" y="4"/>
                  </a:lnTo>
                  <a:lnTo>
                    <a:pt x="1514" y="6"/>
                  </a:lnTo>
                  <a:lnTo>
                    <a:pt x="1514" y="6"/>
                  </a:lnTo>
                  <a:lnTo>
                    <a:pt x="1520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8" y="4"/>
                  </a:lnTo>
                  <a:lnTo>
                    <a:pt x="1528" y="4"/>
                  </a:lnTo>
                  <a:lnTo>
                    <a:pt x="1532" y="4"/>
                  </a:lnTo>
                  <a:lnTo>
                    <a:pt x="1532" y="4"/>
                  </a:lnTo>
                  <a:lnTo>
                    <a:pt x="1540" y="4"/>
                  </a:lnTo>
                  <a:lnTo>
                    <a:pt x="1540" y="4"/>
                  </a:lnTo>
                  <a:lnTo>
                    <a:pt x="1542" y="4"/>
                  </a:lnTo>
                  <a:lnTo>
                    <a:pt x="1542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50" y="6"/>
                  </a:lnTo>
                  <a:lnTo>
                    <a:pt x="1550" y="6"/>
                  </a:lnTo>
                  <a:lnTo>
                    <a:pt x="1556" y="4"/>
                  </a:lnTo>
                  <a:lnTo>
                    <a:pt x="1556" y="4"/>
                  </a:lnTo>
                  <a:lnTo>
                    <a:pt x="1560" y="6"/>
                  </a:lnTo>
                  <a:lnTo>
                    <a:pt x="1560" y="6"/>
                  </a:lnTo>
                  <a:lnTo>
                    <a:pt x="1564" y="4"/>
                  </a:lnTo>
                  <a:lnTo>
                    <a:pt x="1568" y="6"/>
                  </a:lnTo>
                  <a:lnTo>
                    <a:pt x="1568" y="6"/>
                  </a:lnTo>
                  <a:lnTo>
                    <a:pt x="1574" y="4"/>
                  </a:lnTo>
                  <a:lnTo>
                    <a:pt x="1574" y="4"/>
                  </a:lnTo>
                  <a:lnTo>
                    <a:pt x="1576" y="6"/>
                  </a:lnTo>
                  <a:lnTo>
                    <a:pt x="1576" y="6"/>
                  </a:lnTo>
                  <a:lnTo>
                    <a:pt x="1578" y="4"/>
                  </a:lnTo>
                  <a:lnTo>
                    <a:pt x="1578" y="4"/>
                  </a:lnTo>
                  <a:lnTo>
                    <a:pt x="1586" y="6"/>
                  </a:lnTo>
                  <a:lnTo>
                    <a:pt x="1586" y="6"/>
                  </a:lnTo>
                  <a:lnTo>
                    <a:pt x="1588" y="6"/>
                  </a:lnTo>
                  <a:lnTo>
                    <a:pt x="1588" y="6"/>
                  </a:lnTo>
                  <a:lnTo>
                    <a:pt x="1592" y="6"/>
                  </a:lnTo>
                  <a:lnTo>
                    <a:pt x="1592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6" y="4"/>
                  </a:lnTo>
                  <a:lnTo>
                    <a:pt x="1596" y="4"/>
                  </a:lnTo>
                  <a:lnTo>
                    <a:pt x="1602" y="4"/>
                  </a:lnTo>
                  <a:lnTo>
                    <a:pt x="1602" y="4"/>
                  </a:lnTo>
                  <a:lnTo>
                    <a:pt x="1608" y="4"/>
                  </a:lnTo>
                  <a:lnTo>
                    <a:pt x="1608" y="4"/>
                  </a:lnTo>
                  <a:lnTo>
                    <a:pt x="1610" y="4"/>
                  </a:lnTo>
                  <a:lnTo>
                    <a:pt x="1610" y="4"/>
                  </a:lnTo>
                  <a:lnTo>
                    <a:pt x="1612" y="4"/>
                  </a:lnTo>
                  <a:lnTo>
                    <a:pt x="1612" y="4"/>
                  </a:lnTo>
                  <a:lnTo>
                    <a:pt x="1616" y="4"/>
                  </a:lnTo>
                  <a:lnTo>
                    <a:pt x="1616" y="4"/>
                  </a:lnTo>
                  <a:lnTo>
                    <a:pt x="1618" y="4"/>
                  </a:lnTo>
                  <a:lnTo>
                    <a:pt x="1618" y="4"/>
                  </a:lnTo>
                  <a:lnTo>
                    <a:pt x="1624" y="4"/>
                  </a:lnTo>
                  <a:lnTo>
                    <a:pt x="1624" y="4"/>
                  </a:lnTo>
                  <a:lnTo>
                    <a:pt x="1626" y="4"/>
                  </a:lnTo>
                  <a:lnTo>
                    <a:pt x="1626" y="4"/>
                  </a:lnTo>
                  <a:lnTo>
                    <a:pt x="1628" y="4"/>
                  </a:lnTo>
                  <a:lnTo>
                    <a:pt x="1628" y="4"/>
                  </a:lnTo>
                  <a:lnTo>
                    <a:pt x="1632" y="4"/>
                  </a:lnTo>
                  <a:lnTo>
                    <a:pt x="1632" y="4"/>
                  </a:lnTo>
                  <a:lnTo>
                    <a:pt x="1634" y="4"/>
                  </a:lnTo>
                  <a:lnTo>
                    <a:pt x="1634" y="4"/>
                  </a:lnTo>
                  <a:lnTo>
                    <a:pt x="1640" y="4"/>
                  </a:lnTo>
                  <a:lnTo>
                    <a:pt x="1640" y="4"/>
                  </a:lnTo>
                  <a:lnTo>
                    <a:pt x="1642" y="4"/>
                  </a:lnTo>
                  <a:lnTo>
                    <a:pt x="1642" y="4"/>
                  </a:lnTo>
                  <a:lnTo>
                    <a:pt x="1644" y="4"/>
                  </a:lnTo>
                  <a:lnTo>
                    <a:pt x="1644" y="4"/>
                  </a:lnTo>
                  <a:lnTo>
                    <a:pt x="1648" y="4"/>
                  </a:lnTo>
                  <a:lnTo>
                    <a:pt x="1648" y="4"/>
                  </a:lnTo>
                  <a:lnTo>
                    <a:pt x="1650" y="4"/>
                  </a:lnTo>
                  <a:lnTo>
                    <a:pt x="1650" y="4"/>
                  </a:lnTo>
                  <a:lnTo>
                    <a:pt x="1656" y="4"/>
                  </a:lnTo>
                  <a:lnTo>
                    <a:pt x="1656" y="4"/>
                  </a:lnTo>
                  <a:lnTo>
                    <a:pt x="1658" y="4"/>
                  </a:lnTo>
                  <a:lnTo>
                    <a:pt x="1658" y="4"/>
                  </a:lnTo>
                  <a:lnTo>
                    <a:pt x="1662" y="4"/>
                  </a:lnTo>
                  <a:lnTo>
                    <a:pt x="1662" y="4"/>
                  </a:lnTo>
                  <a:lnTo>
                    <a:pt x="1664" y="4"/>
                  </a:lnTo>
                  <a:lnTo>
                    <a:pt x="1664" y="4"/>
                  </a:lnTo>
                  <a:lnTo>
                    <a:pt x="1668" y="4"/>
                  </a:lnTo>
                  <a:lnTo>
                    <a:pt x="1668" y="4"/>
                  </a:lnTo>
                  <a:lnTo>
                    <a:pt x="1670" y="4"/>
                  </a:lnTo>
                  <a:lnTo>
                    <a:pt x="1670" y="4"/>
                  </a:lnTo>
                  <a:lnTo>
                    <a:pt x="1680" y="4"/>
                  </a:lnTo>
                  <a:lnTo>
                    <a:pt x="1680" y="4"/>
                  </a:lnTo>
                  <a:lnTo>
                    <a:pt x="1688" y="6"/>
                  </a:lnTo>
                  <a:lnTo>
                    <a:pt x="1688" y="6"/>
                  </a:lnTo>
                  <a:lnTo>
                    <a:pt x="1690" y="6"/>
                  </a:lnTo>
                  <a:lnTo>
                    <a:pt x="1690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6" y="4"/>
                  </a:lnTo>
                  <a:lnTo>
                    <a:pt x="1696" y="4"/>
                  </a:lnTo>
                  <a:lnTo>
                    <a:pt x="1702" y="6"/>
                  </a:lnTo>
                  <a:lnTo>
                    <a:pt x="1702" y="6"/>
                  </a:lnTo>
                  <a:lnTo>
                    <a:pt x="1704" y="8"/>
                  </a:lnTo>
                  <a:lnTo>
                    <a:pt x="1704" y="8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10" y="6"/>
                  </a:lnTo>
                  <a:lnTo>
                    <a:pt x="1710" y="6"/>
                  </a:lnTo>
                  <a:lnTo>
                    <a:pt x="1712" y="8"/>
                  </a:lnTo>
                  <a:lnTo>
                    <a:pt x="1712" y="8"/>
                  </a:lnTo>
                  <a:lnTo>
                    <a:pt x="1714" y="6"/>
                  </a:lnTo>
                  <a:lnTo>
                    <a:pt x="1718" y="6"/>
                  </a:lnTo>
                  <a:lnTo>
                    <a:pt x="1718" y="6"/>
                  </a:lnTo>
                  <a:lnTo>
                    <a:pt x="1722" y="6"/>
                  </a:lnTo>
                  <a:lnTo>
                    <a:pt x="1722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6" y="8"/>
                  </a:lnTo>
                  <a:lnTo>
                    <a:pt x="1726" y="8"/>
                  </a:lnTo>
                  <a:lnTo>
                    <a:pt x="1728" y="8"/>
                  </a:lnTo>
                  <a:lnTo>
                    <a:pt x="1730" y="6"/>
                  </a:lnTo>
                  <a:lnTo>
                    <a:pt x="1730" y="6"/>
                  </a:lnTo>
                  <a:lnTo>
                    <a:pt x="1734" y="6"/>
                  </a:lnTo>
                  <a:lnTo>
                    <a:pt x="1734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8" y="6"/>
                  </a:lnTo>
                  <a:lnTo>
                    <a:pt x="1738" y="6"/>
                  </a:lnTo>
                  <a:lnTo>
                    <a:pt x="1750" y="4"/>
                  </a:lnTo>
                  <a:lnTo>
                    <a:pt x="1750" y="4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8" y="6"/>
                  </a:lnTo>
                  <a:lnTo>
                    <a:pt x="1758" y="6"/>
                  </a:lnTo>
                  <a:lnTo>
                    <a:pt x="1762" y="6"/>
                  </a:lnTo>
                  <a:lnTo>
                    <a:pt x="1762" y="6"/>
                  </a:lnTo>
                  <a:lnTo>
                    <a:pt x="1764" y="4"/>
                  </a:lnTo>
                  <a:lnTo>
                    <a:pt x="1764" y="4"/>
                  </a:lnTo>
                  <a:lnTo>
                    <a:pt x="1766" y="6"/>
                  </a:lnTo>
                  <a:lnTo>
                    <a:pt x="1766" y="6"/>
                  </a:lnTo>
                  <a:lnTo>
                    <a:pt x="1770" y="4"/>
                  </a:lnTo>
                  <a:lnTo>
                    <a:pt x="1770" y="4"/>
                  </a:lnTo>
                  <a:lnTo>
                    <a:pt x="1772" y="6"/>
                  </a:lnTo>
                  <a:lnTo>
                    <a:pt x="1772" y="6"/>
                  </a:lnTo>
                  <a:lnTo>
                    <a:pt x="1776" y="4"/>
                  </a:lnTo>
                  <a:lnTo>
                    <a:pt x="1776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4" y="6"/>
                  </a:lnTo>
                  <a:lnTo>
                    <a:pt x="1784" y="6"/>
                  </a:lnTo>
                  <a:lnTo>
                    <a:pt x="1792" y="6"/>
                  </a:lnTo>
                  <a:lnTo>
                    <a:pt x="1792" y="6"/>
                  </a:lnTo>
                  <a:lnTo>
                    <a:pt x="1794" y="4"/>
                  </a:lnTo>
                  <a:lnTo>
                    <a:pt x="1794" y="4"/>
                  </a:lnTo>
                  <a:lnTo>
                    <a:pt x="1798" y="6"/>
                  </a:lnTo>
                  <a:lnTo>
                    <a:pt x="1798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2" y="4"/>
                  </a:lnTo>
                  <a:lnTo>
                    <a:pt x="1802" y="4"/>
                  </a:lnTo>
                  <a:lnTo>
                    <a:pt x="1802" y="6"/>
                  </a:lnTo>
                  <a:lnTo>
                    <a:pt x="1802" y="6"/>
                  </a:lnTo>
                  <a:lnTo>
                    <a:pt x="1804" y="4"/>
                  </a:lnTo>
                  <a:lnTo>
                    <a:pt x="1804" y="4"/>
                  </a:lnTo>
                  <a:lnTo>
                    <a:pt x="1804" y="6"/>
                  </a:lnTo>
                  <a:lnTo>
                    <a:pt x="1804" y="6"/>
                  </a:lnTo>
                  <a:lnTo>
                    <a:pt x="1812" y="6"/>
                  </a:lnTo>
                  <a:lnTo>
                    <a:pt x="1812" y="6"/>
                  </a:lnTo>
                  <a:lnTo>
                    <a:pt x="1814" y="6"/>
                  </a:lnTo>
                  <a:lnTo>
                    <a:pt x="1814" y="6"/>
                  </a:lnTo>
                  <a:lnTo>
                    <a:pt x="1816" y="6"/>
                  </a:lnTo>
                  <a:lnTo>
                    <a:pt x="1816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4" y="6"/>
                  </a:lnTo>
                  <a:lnTo>
                    <a:pt x="1824" y="6"/>
                  </a:lnTo>
                  <a:lnTo>
                    <a:pt x="1826" y="6"/>
                  </a:lnTo>
                  <a:lnTo>
                    <a:pt x="1826" y="6"/>
                  </a:lnTo>
                  <a:lnTo>
                    <a:pt x="1826" y="8"/>
                  </a:lnTo>
                  <a:lnTo>
                    <a:pt x="1826" y="8"/>
                  </a:lnTo>
                  <a:lnTo>
                    <a:pt x="1828" y="8"/>
                  </a:lnTo>
                  <a:lnTo>
                    <a:pt x="1828" y="8"/>
                  </a:lnTo>
                  <a:lnTo>
                    <a:pt x="1832" y="8"/>
                  </a:lnTo>
                  <a:lnTo>
                    <a:pt x="1832" y="8"/>
                  </a:lnTo>
                  <a:lnTo>
                    <a:pt x="1836" y="6"/>
                  </a:lnTo>
                  <a:lnTo>
                    <a:pt x="1836" y="6"/>
                  </a:lnTo>
                  <a:lnTo>
                    <a:pt x="1838" y="6"/>
                  </a:lnTo>
                  <a:lnTo>
                    <a:pt x="1838" y="6"/>
                  </a:lnTo>
                  <a:lnTo>
                    <a:pt x="1840" y="6"/>
                  </a:lnTo>
                  <a:lnTo>
                    <a:pt x="1840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4" y="6"/>
                  </a:lnTo>
                  <a:lnTo>
                    <a:pt x="1844" y="6"/>
                  </a:lnTo>
                  <a:lnTo>
                    <a:pt x="1846" y="6"/>
                  </a:lnTo>
                  <a:lnTo>
                    <a:pt x="1846" y="6"/>
                  </a:lnTo>
                  <a:lnTo>
                    <a:pt x="1848" y="6"/>
                  </a:lnTo>
                  <a:lnTo>
                    <a:pt x="1848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2" y="6"/>
                  </a:lnTo>
                  <a:lnTo>
                    <a:pt x="1852" y="6"/>
                  </a:lnTo>
                  <a:lnTo>
                    <a:pt x="1854" y="6"/>
                  </a:lnTo>
                  <a:lnTo>
                    <a:pt x="1854" y="6"/>
                  </a:lnTo>
                  <a:lnTo>
                    <a:pt x="1858" y="6"/>
                  </a:lnTo>
                  <a:lnTo>
                    <a:pt x="1858" y="6"/>
                  </a:lnTo>
                  <a:lnTo>
                    <a:pt x="1860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6" y="6"/>
                  </a:lnTo>
                  <a:lnTo>
                    <a:pt x="1866" y="6"/>
                  </a:lnTo>
                  <a:lnTo>
                    <a:pt x="1872" y="6"/>
                  </a:lnTo>
                  <a:lnTo>
                    <a:pt x="1872" y="6"/>
                  </a:lnTo>
                  <a:lnTo>
                    <a:pt x="1880" y="6"/>
                  </a:lnTo>
                  <a:lnTo>
                    <a:pt x="1880" y="6"/>
                  </a:lnTo>
                  <a:lnTo>
                    <a:pt x="1882" y="6"/>
                  </a:lnTo>
                  <a:lnTo>
                    <a:pt x="1882" y="6"/>
                  </a:lnTo>
                  <a:lnTo>
                    <a:pt x="1888" y="6"/>
                  </a:lnTo>
                  <a:lnTo>
                    <a:pt x="1888" y="6"/>
                  </a:lnTo>
                  <a:lnTo>
                    <a:pt x="1892" y="6"/>
                  </a:lnTo>
                  <a:lnTo>
                    <a:pt x="1892" y="6"/>
                  </a:lnTo>
                  <a:lnTo>
                    <a:pt x="1896" y="6"/>
                  </a:lnTo>
                  <a:lnTo>
                    <a:pt x="1896" y="6"/>
                  </a:lnTo>
                  <a:lnTo>
                    <a:pt x="1898" y="6"/>
                  </a:lnTo>
                  <a:lnTo>
                    <a:pt x="1898" y="6"/>
                  </a:lnTo>
                  <a:lnTo>
                    <a:pt x="1902" y="4"/>
                  </a:lnTo>
                  <a:lnTo>
                    <a:pt x="1902" y="4"/>
                  </a:lnTo>
                  <a:lnTo>
                    <a:pt x="1906" y="6"/>
                  </a:lnTo>
                  <a:lnTo>
                    <a:pt x="1906" y="6"/>
                  </a:lnTo>
                  <a:lnTo>
                    <a:pt x="1914" y="4"/>
                  </a:lnTo>
                  <a:lnTo>
                    <a:pt x="1914" y="4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8" y="8"/>
                  </a:lnTo>
                  <a:lnTo>
                    <a:pt x="1918" y="8"/>
                  </a:lnTo>
                  <a:lnTo>
                    <a:pt x="1922" y="8"/>
                  </a:lnTo>
                  <a:lnTo>
                    <a:pt x="1926" y="8"/>
                  </a:lnTo>
                  <a:lnTo>
                    <a:pt x="1926" y="8"/>
                  </a:lnTo>
                  <a:lnTo>
                    <a:pt x="1928" y="10"/>
                  </a:lnTo>
                  <a:lnTo>
                    <a:pt x="1928" y="10"/>
                  </a:lnTo>
                  <a:lnTo>
                    <a:pt x="1934" y="8"/>
                  </a:lnTo>
                  <a:lnTo>
                    <a:pt x="1934" y="8"/>
                  </a:lnTo>
                  <a:lnTo>
                    <a:pt x="1944" y="6"/>
                  </a:lnTo>
                  <a:lnTo>
                    <a:pt x="1944" y="6"/>
                  </a:lnTo>
                  <a:lnTo>
                    <a:pt x="1946" y="6"/>
                  </a:lnTo>
                  <a:lnTo>
                    <a:pt x="1946" y="6"/>
                  </a:lnTo>
                  <a:lnTo>
                    <a:pt x="1948" y="4"/>
                  </a:lnTo>
                  <a:lnTo>
                    <a:pt x="1948" y="4"/>
                  </a:lnTo>
                  <a:lnTo>
                    <a:pt x="1950" y="4"/>
                  </a:lnTo>
                  <a:lnTo>
                    <a:pt x="1950" y="4"/>
                  </a:lnTo>
                  <a:lnTo>
                    <a:pt x="1950" y="6"/>
                  </a:lnTo>
                  <a:lnTo>
                    <a:pt x="1950" y="6"/>
                  </a:lnTo>
                  <a:lnTo>
                    <a:pt x="1954" y="6"/>
                  </a:lnTo>
                  <a:lnTo>
                    <a:pt x="1954" y="6"/>
                  </a:lnTo>
                  <a:lnTo>
                    <a:pt x="1960" y="6"/>
                  </a:lnTo>
                  <a:lnTo>
                    <a:pt x="1960" y="6"/>
                  </a:lnTo>
                  <a:lnTo>
                    <a:pt x="1960" y="4"/>
                  </a:lnTo>
                  <a:lnTo>
                    <a:pt x="1960" y="4"/>
                  </a:lnTo>
                  <a:lnTo>
                    <a:pt x="1962" y="4"/>
                  </a:lnTo>
                  <a:lnTo>
                    <a:pt x="1962" y="4"/>
                  </a:lnTo>
                  <a:lnTo>
                    <a:pt x="1968" y="6"/>
                  </a:lnTo>
                  <a:lnTo>
                    <a:pt x="1968" y="6"/>
                  </a:lnTo>
                  <a:lnTo>
                    <a:pt x="1970" y="6"/>
                  </a:lnTo>
                  <a:lnTo>
                    <a:pt x="1970" y="6"/>
                  </a:lnTo>
                  <a:lnTo>
                    <a:pt x="1972" y="6"/>
                  </a:lnTo>
                  <a:lnTo>
                    <a:pt x="1972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6" y="6"/>
                  </a:lnTo>
                  <a:lnTo>
                    <a:pt x="1976" y="6"/>
                  </a:lnTo>
                  <a:lnTo>
                    <a:pt x="1978" y="8"/>
                  </a:lnTo>
                  <a:lnTo>
                    <a:pt x="1978" y="8"/>
                  </a:lnTo>
                  <a:lnTo>
                    <a:pt x="1978" y="6"/>
                  </a:lnTo>
                  <a:lnTo>
                    <a:pt x="1978" y="6"/>
                  </a:lnTo>
                  <a:lnTo>
                    <a:pt x="1982" y="6"/>
                  </a:lnTo>
                  <a:lnTo>
                    <a:pt x="1982" y="6"/>
                  </a:lnTo>
                  <a:lnTo>
                    <a:pt x="1986" y="8"/>
                  </a:lnTo>
                  <a:lnTo>
                    <a:pt x="1986" y="8"/>
                  </a:lnTo>
                  <a:lnTo>
                    <a:pt x="1994" y="8"/>
                  </a:lnTo>
                  <a:lnTo>
                    <a:pt x="1994" y="8"/>
                  </a:lnTo>
                  <a:lnTo>
                    <a:pt x="1996" y="6"/>
                  </a:lnTo>
                  <a:lnTo>
                    <a:pt x="1996" y="6"/>
                  </a:lnTo>
                  <a:lnTo>
                    <a:pt x="2000" y="6"/>
                  </a:lnTo>
                  <a:lnTo>
                    <a:pt x="2000" y="6"/>
                  </a:lnTo>
                  <a:lnTo>
                    <a:pt x="2002" y="4"/>
                  </a:lnTo>
                  <a:lnTo>
                    <a:pt x="2002" y="4"/>
                  </a:lnTo>
                  <a:lnTo>
                    <a:pt x="2010" y="4"/>
                  </a:lnTo>
                  <a:lnTo>
                    <a:pt x="2010" y="4"/>
                  </a:lnTo>
                  <a:lnTo>
                    <a:pt x="2012" y="4"/>
                  </a:lnTo>
                  <a:lnTo>
                    <a:pt x="2012" y="4"/>
                  </a:lnTo>
                  <a:lnTo>
                    <a:pt x="2014" y="4"/>
                  </a:lnTo>
                  <a:lnTo>
                    <a:pt x="2014" y="4"/>
                  </a:lnTo>
                  <a:lnTo>
                    <a:pt x="2016" y="4"/>
                  </a:lnTo>
                  <a:lnTo>
                    <a:pt x="2016" y="4"/>
                  </a:lnTo>
                  <a:lnTo>
                    <a:pt x="2018" y="4"/>
                  </a:lnTo>
                  <a:lnTo>
                    <a:pt x="2018" y="4"/>
                  </a:lnTo>
                  <a:lnTo>
                    <a:pt x="2032" y="4"/>
                  </a:lnTo>
                  <a:lnTo>
                    <a:pt x="2032" y="4"/>
                  </a:lnTo>
                  <a:lnTo>
                    <a:pt x="2040" y="4"/>
                  </a:lnTo>
                  <a:lnTo>
                    <a:pt x="2040" y="4"/>
                  </a:lnTo>
                  <a:lnTo>
                    <a:pt x="2050" y="4"/>
                  </a:lnTo>
                  <a:lnTo>
                    <a:pt x="2050" y="4"/>
                  </a:lnTo>
                  <a:lnTo>
                    <a:pt x="2052" y="4"/>
                  </a:lnTo>
                  <a:lnTo>
                    <a:pt x="2052" y="4"/>
                  </a:lnTo>
                  <a:lnTo>
                    <a:pt x="2054" y="4"/>
                  </a:lnTo>
                  <a:lnTo>
                    <a:pt x="2054" y="4"/>
                  </a:lnTo>
                  <a:lnTo>
                    <a:pt x="2058" y="4"/>
                  </a:lnTo>
                  <a:lnTo>
                    <a:pt x="2058" y="4"/>
                  </a:lnTo>
                  <a:lnTo>
                    <a:pt x="2060" y="4"/>
                  </a:lnTo>
                  <a:lnTo>
                    <a:pt x="2060" y="4"/>
                  </a:lnTo>
                  <a:lnTo>
                    <a:pt x="2066" y="4"/>
                  </a:lnTo>
                  <a:lnTo>
                    <a:pt x="2066" y="4"/>
                  </a:lnTo>
                  <a:lnTo>
                    <a:pt x="2070" y="4"/>
                  </a:lnTo>
                  <a:lnTo>
                    <a:pt x="2070" y="4"/>
                  </a:lnTo>
                  <a:lnTo>
                    <a:pt x="2072" y="4"/>
                  </a:lnTo>
                  <a:lnTo>
                    <a:pt x="2072" y="4"/>
                  </a:lnTo>
                  <a:lnTo>
                    <a:pt x="2074" y="6"/>
                  </a:lnTo>
                  <a:lnTo>
                    <a:pt x="2074" y="6"/>
                  </a:lnTo>
                  <a:lnTo>
                    <a:pt x="2080" y="4"/>
                  </a:lnTo>
                  <a:lnTo>
                    <a:pt x="2080" y="4"/>
                  </a:lnTo>
                  <a:lnTo>
                    <a:pt x="2086" y="4"/>
                  </a:lnTo>
                  <a:lnTo>
                    <a:pt x="2086" y="4"/>
                  </a:lnTo>
                  <a:lnTo>
                    <a:pt x="2088" y="4"/>
                  </a:lnTo>
                  <a:lnTo>
                    <a:pt x="2088" y="4"/>
                  </a:lnTo>
                  <a:lnTo>
                    <a:pt x="2092" y="4"/>
                  </a:lnTo>
                  <a:lnTo>
                    <a:pt x="2092" y="4"/>
                  </a:lnTo>
                  <a:lnTo>
                    <a:pt x="2096" y="4"/>
                  </a:lnTo>
                  <a:lnTo>
                    <a:pt x="2096" y="4"/>
                  </a:lnTo>
                  <a:lnTo>
                    <a:pt x="2098" y="4"/>
                  </a:lnTo>
                  <a:lnTo>
                    <a:pt x="2098" y="4"/>
                  </a:lnTo>
                  <a:lnTo>
                    <a:pt x="2106" y="4"/>
                  </a:lnTo>
                  <a:lnTo>
                    <a:pt x="2106" y="4"/>
                  </a:lnTo>
                  <a:lnTo>
                    <a:pt x="2108" y="4"/>
                  </a:lnTo>
                  <a:lnTo>
                    <a:pt x="2108" y="4"/>
                  </a:lnTo>
                  <a:lnTo>
                    <a:pt x="2114" y="4"/>
                  </a:lnTo>
                  <a:lnTo>
                    <a:pt x="2114" y="4"/>
                  </a:lnTo>
                  <a:lnTo>
                    <a:pt x="2116" y="4"/>
                  </a:lnTo>
                  <a:lnTo>
                    <a:pt x="2116" y="4"/>
                  </a:lnTo>
                  <a:lnTo>
                    <a:pt x="2118" y="4"/>
                  </a:lnTo>
                  <a:lnTo>
                    <a:pt x="2118" y="4"/>
                  </a:lnTo>
                  <a:lnTo>
                    <a:pt x="2124" y="4"/>
                  </a:lnTo>
                  <a:lnTo>
                    <a:pt x="2124" y="4"/>
                  </a:lnTo>
                  <a:lnTo>
                    <a:pt x="2132" y="4"/>
                  </a:lnTo>
                  <a:lnTo>
                    <a:pt x="2132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8" y="4"/>
                  </a:lnTo>
                  <a:lnTo>
                    <a:pt x="2138" y="4"/>
                  </a:lnTo>
                  <a:lnTo>
                    <a:pt x="2144" y="4"/>
                  </a:lnTo>
                  <a:lnTo>
                    <a:pt x="2144" y="4"/>
                  </a:lnTo>
                  <a:lnTo>
                    <a:pt x="2146" y="4"/>
                  </a:lnTo>
                  <a:lnTo>
                    <a:pt x="2146" y="4"/>
                  </a:lnTo>
                  <a:lnTo>
                    <a:pt x="2150" y="4"/>
                  </a:lnTo>
                  <a:lnTo>
                    <a:pt x="2150" y="4"/>
                  </a:lnTo>
                  <a:lnTo>
                    <a:pt x="2154" y="4"/>
                  </a:lnTo>
                  <a:lnTo>
                    <a:pt x="2154" y="4"/>
                  </a:lnTo>
                  <a:lnTo>
                    <a:pt x="2156" y="4"/>
                  </a:lnTo>
                  <a:lnTo>
                    <a:pt x="2156" y="4"/>
                  </a:lnTo>
                  <a:lnTo>
                    <a:pt x="2160" y="4"/>
                  </a:lnTo>
                  <a:lnTo>
                    <a:pt x="2160" y="4"/>
                  </a:lnTo>
                  <a:lnTo>
                    <a:pt x="2164" y="4"/>
                  </a:lnTo>
                  <a:lnTo>
                    <a:pt x="2164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72" y="4"/>
                  </a:lnTo>
                  <a:lnTo>
                    <a:pt x="2172" y="4"/>
                  </a:lnTo>
                  <a:lnTo>
                    <a:pt x="2178" y="4"/>
                  </a:lnTo>
                  <a:lnTo>
                    <a:pt x="2178" y="4"/>
                  </a:lnTo>
                  <a:lnTo>
                    <a:pt x="2182" y="4"/>
                  </a:lnTo>
                  <a:lnTo>
                    <a:pt x="2182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8" y="4"/>
                  </a:lnTo>
                  <a:lnTo>
                    <a:pt x="2188" y="4"/>
                  </a:lnTo>
                  <a:lnTo>
                    <a:pt x="2190" y="2"/>
                  </a:lnTo>
                  <a:lnTo>
                    <a:pt x="2190" y="2"/>
                  </a:lnTo>
                  <a:lnTo>
                    <a:pt x="2196" y="2"/>
                  </a:lnTo>
                  <a:lnTo>
                    <a:pt x="2196" y="2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6" y="4"/>
                  </a:lnTo>
                  <a:lnTo>
                    <a:pt x="2206" y="4"/>
                  </a:lnTo>
                  <a:lnTo>
                    <a:pt x="2210" y="4"/>
                  </a:lnTo>
                  <a:lnTo>
                    <a:pt x="2210" y="4"/>
                  </a:lnTo>
                  <a:lnTo>
                    <a:pt x="2216" y="2"/>
                  </a:lnTo>
                  <a:lnTo>
                    <a:pt x="2216" y="2"/>
                  </a:lnTo>
                  <a:lnTo>
                    <a:pt x="2224" y="4"/>
                  </a:lnTo>
                  <a:lnTo>
                    <a:pt x="2224" y="4"/>
                  </a:lnTo>
                  <a:lnTo>
                    <a:pt x="2226" y="2"/>
                  </a:lnTo>
                  <a:lnTo>
                    <a:pt x="2230" y="4"/>
                  </a:lnTo>
                  <a:lnTo>
                    <a:pt x="2230" y="4"/>
                  </a:lnTo>
                  <a:lnTo>
                    <a:pt x="2232" y="2"/>
                  </a:lnTo>
                  <a:lnTo>
                    <a:pt x="2232" y="2"/>
                  </a:lnTo>
                  <a:lnTo>
                    <a:pt x="2234" y="2"/>
                  </a:lnTo>
                  <a:lnTo>
                    <a:pt x="2234" y="2"/>
                  </a:lnTo>
                  <a:lnTo>
                    <a:pt x="2236" y="2"/>
                  </a:lnTo>
                  <a:lnTo>
                    <a:pt x="2236" y="2"/>
                  </a:lnTo>
                  <a:lnTo>
                    <a:pt x="2240" y="2"/>
                  </a:lnTo>
                  <a:lnTo>
                    <a:pt x="2240" y="2"/>
                  </a:lnTo>
                  <a:lnTo>
                    <a:pt x="2248" y="4"/>
                  </a:lnTo>
                  <a:lnTo>
                    <a:pt x="2248" y="4"/>
                  </a:lnTo>
                  <a:lnTo>
                    <a:pt x="2252" y="2"/>
                  </a:lnTo>
                  <a:lnTo>
                    <a:pt x="2252" y="2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62" y="2"/>
                  </a:lnTo>
                  <a:lnTo>
                    <a:pt x="2262" y="2"/>
                  </a:lnTo>
                  <a:lnTo>
                    <a:pt x="2266" y="4"/>
                  </a:lnTo>
                  <a:lnTo>
                    <a:pt x="2266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82" y="4"/>
                  </a:lnTo>
                  <a:lnTo>
                    <a:pt x="2282" y="4"/>
                  </a:lnTo>
                  <a:lnTo>
                    <a:pt x="2286" y="4"/>
                  </a:lnTo>
                  <a:lnTo>
                    <a:pt x="2286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90" y="4"/>
                  </a:lnTo>
                  <a:lnTo>
                    <a:pt x="2290" y="4"/>
                  </a:lnTo>
                  <a:lnTo>
                    <a:pt x="2292" y="2"/>
                  </a:lnTo>
                  <a:lnTo>
                    <a:pt x="2296" y="2"/>
                  </a:lnTo>
                  <a:lnTo>
                    <a:pt x="2296" y="2"/>
                  </a:lnTo>
                  <a:lnTo>
                    <a:pt x="2298" y="2"/>
                  </a:lnTo>
                  <a:lnTo>
                    <a:pt x="2298" y="2"/>
                  </a:lnTo>
                  <a:lnTo>
                    <a:pt x="2304" y="2"/>
                  </a:lnTo>
                  <a:lnTo>
                    <a:pt x="2304" y="2"/>
                  </a:lnTo>
                  <a:lnTo>
                    <a:pt x="2306" y="2"/>
                  </a:lnTo>
                  <a:lnTo>
                    <a:pt x="2306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6" y="2"/>
                  </a:lnTo>
                  <a:lnTo>
                    <a:pt x="2316" y="2"/>
                  </a:lnTo>
                  <a:lnTo>
                    <a:pt x="2318" y="2"/>
                  </a:lnTo>
                  <a:lnTo>
                    <a:pt x="2318" y="2"/>
                  </a:lnTo>
                  <a:lnTo>
                    <a:pt x="2322" y="2"/>
                  </a:lnTo>
                  <a:lnTo>
                    <a:pt x="2322" y="2"/>
                  </a:lnTo>
                  <a:lnTo>
                    <a:pt x="2328" y="2"/>
                  </a:lnTo>
                  <a:lnTo>
                    <a:pt x="2328" y="2"/>
                  </a:lnTo>
                  <a:lnTo>
                    <a:pt x="2330" y="2"/>
                  </a:lnTo>
                  <a:lnTo>
                    <a:pt x="2330" y="2"/>
                  </a:lnTo>
                  <a:lnTo>
                    <a:pt x="2334" y="4"/>
                  </a:lnTo>
                  <a:lnTo>
                    <a:pt x="2334" y="4"/>
                  </a:lnTo>
                  <a:lnTo>
                    <a:pt x="2338" y="2"/>
                  </a:lnTo>
                  <a:lnTo>
                    <a:pt x="2338" y="2"/>
                  </a:lnTo>
                  <a:lnTo>
                    <a:pt x="2344" y="2"/>
                  </a:lnTo>
                  <a:lnTo>
                    <a:pt x="2344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64" y="2"/>
                  </a:lnTo>
                  <a:lnTo>
                    <a:pt x="2364" y="2"/>
                  </a:lnTo>
                  <a:lnTo>
                    <a:pt x="2366" y="4"/>
                  </a:lnTo>
                  <a:lnTo>
                    <a:pt x="2366" y="4"/>
                  </a:lnTo>
                  <a:lnTo>
                    <a:pt x="2368" y="4"/>
                  </a:lnTo>
                  <a:lnTo>
                    <a:pt x="2368" y="4"/>
                  </a:lnTo>
                  <a:lnTo>
                    <a:pt x="2370" y="4"/>
                  </a:lnTo>
                  <a:lnTo>
                    <a:pt x="2370" y="4"/>
                  </a:lnTo>
                  <a:lnTo>
                    <a:pt x="2374" y="2"/>
                  </a:lnTo>
                  <a:lnTo>
                    <a:pt x="2374" y="2"/>
                  </a:lnTo>
                  <a:lnTo>
                    <a:pt x="2378" y="2"/>
                  </a:lnTo>
                  <a:lnTo>
                    <a:pt x="2378" y="2"/>
                  </a:lnTo>
                  <a:lnTo>
                    <a:pt x="2380" y="2"/>
                  </a:lnTo>
                  <a:lnTo>
                    <a:pt x="2384" y="2"/>
                  </a:lnTo>
                  <a:lnTo>
                    <a:pt x="2384" y="2"/>
                  </a:lnTo>
                  <a:lnTo>
                    <a:pt x="2388" y="2"/>
                  </a:lnTo>
                  <a:lnTo>
                    <a:pt x="2390" y="2"/>
                  </a:lnTo>
                  <a:lnTo>
                    <a:pt x="2390" y="2"/>
                  </a:lnTo>
                  <a:lnTo>
                    <a:pt x="2398" y="2"/>
                  </a:lnTo>
                  <a:lnTo>
                    <a:pt x="2398" y="2"/>
                  </a:lnTo>
                  <a:lnTo>
                    <a:pt x="2402" y="2"/>
                  </a:lnTo>
                  <a:lnTo>
                    <a:pt x="2402" y="2"/>
                  </a:lnTo>
                  <a:lnTo>
                    <a:pt x="2404" y="2"/>
                  </a:lnTo>
                  <a:lnTo>
                    <a:pt x="2404" y="2"/>
                  </a:lnTo>
                  <a:lnTo>
                    <a:pt x="2406" y="2"/>
                  </a:lnTo>
                  <a:lnTo>
                    <a:pt x="2406" y="2"/>
                  </a:lnTo>
                  <a:lnTo>
                    <a:pt x="2410" y="2"/>
                  </a:lnTo>
                  <a:lnTo>
                    <a:pt x="2410" y="2"/>
                  </a:lnTo>
                  <a:lnTo>
                    <a:pt x="2414" y="4"/>
                  </a:lnTo>
                  <a:lnTo>
                    <a:pt x="2414" y="4"/>
                  </a:lnTo>
                  <a:lnTo>
                    <a:pt x="2414" y="6"/>
                  </a:lnTo>
                  <a:lnTo>
                    <a:pt x="2414" y="6"/>
                  </a:lnTo>
                  <a:lnTo>
                    <a:pt x="2418" y="4"/>
                  </a:lnTo>
                  <a:lnTo>
                    <a:pt x="2418" y="4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2" y="6"/>
                  </a:lnTo>
                  <a:lnTo>
                    <a:pt x="2422" y="6"/>
                  </a:lnTo>
                  <a:lnTo>
                    <a:pt x="2428" y="6"/>
                  </a:lnTo>
                  <a:lnTo>
                    <a:pt x="2434" y="6"/>
                  </a:lnTo>
                  <a:lnTo>
                    <a:pt x="2434" y="6"/>
                  </a:lnTo>
                  <a:lnTo>
                    <a:pt x="2436" y="6"/>
                  </a:lnTo>
                  <a:lnTo>
                    <a:pt x="2436" y="6"/>
                  </a:lnTo>
                  <a:lnTo>
                    <a:pt x="2442" y="4"/>
                  </a:lnTo>
                  <a:lnTo>
                    <a:pt x="2442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50" y="4"/>
                  </a:lnTo>
                  <a:lnTo>
                    <a:pt x="2450" y="4"/>
                  </a:lnTo>
                  <a:lnTo>
                    <a:pt x="2452" y="4"/>
                  </a:lnTo>
                  <a:lnTo>
                    <a:pt x="2452" y="4"/>
                  </a:lnTo>
                  <a:lnTo>
                    <a:pt x="2460" y="4"/>
                  </a:lnTo>
                  <a:lnTo>
                    <a:pt x="2460" y="4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4" y="8"/>
                  </a:lnTo>
                  <a:lnTo>
                    <a:pt x="2464" y="8"/>
                  </a:lnTo>
                  <a:lnTo>
                    <a:pt x="2468" y="6"/>
                  </a:lnTo>
                  <a:lnTo>
                    <a:pt x="2474" y="4"/>
                  </a:lnTo>
                  <a:lnTo>
                    <a:pt x="2474" y="4"/>
                  </a:lnTo>
                  <a:lnTo>
                    <a:pt x="2476" y="6"/>
                  </a:lnTo>
                  <a:lnTo>
                    <a:pt x="2476" y="6"/>
                  </a:lnTo>
                  <a:lnTo>
                    <a:pt x="2478" y="6"/>
                  </a:lnTo>
                  <a:lnTo>
                    <a:pt x="2478" y="6"/>
                  </a:lnTo>
                  <a:lnTo>
                    <a:pt x="2484" y="6"/>
                  </a:lnTo>
                  <a:lnTo>
                    <a:pt x="2484" y="6"/>
                  </a:lnTo>
                  <a:lnTo>
                    <a:pt x="2486" y="6"/>
                  </a:lnTo>
                  <a:lnTo>
                    <a:pt x="2486" y="6"/>
                  </a:lnTo>
                  <a:lnTo>
                    <a:pt x="2492" y="6"/>
                  </a:lnTo>
                  <a:lnTo>
                    <a:pt x="2492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502" y="6"/>
                  </a:lnTo>
                  <a:lnTo>
                    <a:pt x="2502" y="6"/>
                  </a:lnTo>
                  <a:lnTo>
                    <a:pt x="2504" y="6"/>
                  </a:lnTo>
                  <a:lnTo>
                    <a:pt x="2504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4"/>
                  </a:lnTo>
                  <a:lnTo>
                    <a:pt x="2506" y="4"/>
                  </a:lnTo>
                  <a:lnTo>
                    <a:pt x="2518" y="4"/>
                  </a:lnTo>
                  <a:lnTo>
                    <a:pt x="2518" y="4"/>
                  </a:lnTo>
                  <a:lnTo>
                    <a:pt x="2522" y="6"/>
                  </a:lnTo>
                  <a:lnTo>
                    <a:pt x="2522" y="6"/>
                  </a:lnTo>
                  <a:lnTo>
                    <a:pt x="2524" y="6"/>
                  </a:lnTo>
                  <a:lnTo>
                    <a:pt x="2524" y="6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8" y="4"/>
                  </a:lnTo>
                  <a:lnTo>
                    <a:pt x="2528" y="4"/>
                  </a:lnTo>
                  <a:lnTo>
                    <a:pt x="2536" y="4"/>
                  </a:lnTo>
                  <a:lnTo>
                    <a:pt x="2536" y="4"/>
                  </a:lnTo>
                  <a:lnTo>
                    <a:pt x="2538" y="4"/>
                  </a:lnTo>
                  <a:lnTo>
                    <a:pt x="2538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52" y="6"/>
                  </a:lnTo>
                  <a:lnTo>
                    <a:pt x="2552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60" y="6"/>
                  </a:lnTo>
                  <a:lnTo>
                    <a:pt x="2560" y="6"/>
                  </a:lnTo>
                  <a:lnTo>
                    <a:pt x="2562" y="6"/>
                  </a:lnTo>
                  <a:lnTo>
                    <a:pt x="2562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70" y="4"/>
                  </a:lnTo>
                  <a:lnTo>
                    <a:pt x="2570" y="4"/>
                  </a:lnTo>
                  <a:lnTo>
                    <a:pt x="2574" y="4"/>
                  </a:lnTo>
                  <a:lnTo>
                    <a:pt x="2574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8" y="4"/>
                  </a:lnTo>
                  <a:lnTo>
                    <a:pt x="2578" y="4"/>
                  </a:lnTo>
                  <a:lnTo>
                    <a:pt x="2580" y="4"/>
                  </a:lnTo>
                  <a:lnTo>
                    <a:pt x="2580" y="4"/>
                  </a:lnTo>
                  <a:lnTo>
                    <a:pt x="2580" y="6"/>
                  </a:lnTo>
                  <a:lnTo>
                    <a:pt x="2580" y="6"/>
                  </a:lnTo>
                  <a:lnTo>
                    <a:pt x="2584" y="6"/>
                  </a:lnTo>
                  <a:lnTo>
                    <a:pt x="2584" y="6"/>
                  </a:lnTo>
                  <a:lnTo>
                    <a:pt x="2590" y="6"/>
                  </a:lnTo>
                  <a:lnTo>
                    <a:pt x="2590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4" y="6"/>
                  </a:lnTo>
                  <a:lnTo>
                    <a:pt x="2594" y="6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600" y="6"/>
                  </a:lnTo>
                  <a:lnTo>
                    <a:pt x="2600" y="6"/>
                  </a:lnTo>
                  <a:lnTo>
                    <a:pt x="2608" y="6"/>
                  </a:lnTo>
                  <a:lnTo>
                    <a:pt x="2608" y="6"/>
                  </a:lnTo>
                  <a:lnTo>
                    <a:pt x="2612" y="6"/>
                  </a:lnTo>
                  <a:lnTo>
                    <a:pt x="2612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8" y="8"/>
                  </a:lnTo>
                  <a:lnTo>
                    <a:pt x="2618" y="8"/>
                  </a:lnTo>
                  <a:lnTo>
                    <a:pt x="2620" y="8"/>
                  </a:lnTo>
                  <a:lnTo>
                    <a:pt x="2620" y="8"/>
                  </a:lnTo>
                  <a:lnTo>
                    <a:pt x="2626" y="6"/>
                  </a:lnTo>
                  <a:lnTo>
                    <a:pt x="2626" y="6"/>
                  </a:lnTo>
                  <a:lnTo>
                    <a:pt x="2628" y="8"/>
                  </a:lnTo>
                  <a:lnTo>
                    <a:pt x="2628" y="8"/>
                  </a:lnTo>
                  <a:lnTo>
                    <a:pt x="2630" y="8"/>
                  </a:lnTo>
                  <a:lnTo>
                    <a:pt x="2630" y="8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6" y="12"/>
                  </a:lnTo>
                  <a:lnTo>
                    <a:pt x="2636" y="12"/>
                  </a:lnTo>
                  <a:lnTo>
                    <a:pt x="2636" y="10"/>
                  </a:lnTo>
                  <a:lnTo>
                    <a:pt x="2636" y="10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4" y="6"/>
                  </a:lnTo>
                  <a:lnTo>
                    <a:pt x="2644" y="6"/>
                  </a:lnTo>
                  <a:lnTo>
                    <a:pt x="2646" y="6"/>
                  </a:lnTo>
                  <a:lnTo>
                    <a:pt x="2646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60" y="6"/>
                  </a:lnTo>
                  <a:lnTo>
                    <a:pt x="2660" y="6"/>
                  </a:lnTo>
                  <a:lnTo>
                    <a:pt x="2662" y="6"/>
                  </a:lnTo>
                  <a:lnTo>
                    <a:pt x="2662" y="6"/>
                  </a:lnTo>
                  <a:lnTo>
                    <a:pt x="2664" y="4"/>
                  </a:lnTo>
                  <a:lnTo>
                    <a:pt x="2664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74" y="4"/>
                  </a:lnTo>
                  <a:lnTo>
                    <a:pt x="2674" y="4"/>
                  </a:lnTo>
                  <a:lnTo>
                    <a:pt x="2678" y="4"/>
                  </a:lnTo>
                  <a:lnTo>
                    <a:pt x="2678" y="4"/>
                  </a:lnTo>
                  <a:lnTo>
                    <a:pt x="2682" y="4"/>
                  </a:lnTo>
                  <a:lnTo>
                    <a:pt x="2682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90" y="2"/>
                  </a:lnTo>
                  <a:lnTo>
                    <a:pt x="2690" y="2"/>
                  </a:lnTo>
                  <a:lnTo>
                    <a:pt x="2692" y="4"/>
                  </a:lnTo>
                  <a:lnTo>
                    <a:pt x="2692" y="4"/>
                  </a:lnTo>
                  <a:lnTo>
                    <a:pt x="2698" y="4"/>
                  </a:lnTo>
                  <a:lnTo>
                    <a:pt x="2698" y="4"/>
                  </a:lnTo>
                  <a:lnTo>
                    <a:pt x="2704" y="4"/>
                  </a:lnTo>
                  <a:lnTo>
                    <a:pt x="2704" y="4"/>
                  </a:lnTo>
                  <a:lnTo>
                    <a:pt x="2712" y="2"/>
                  </a:lnTo>
                  <a:lnTo>
                    <a:pt x="2712" y="2"/>
                  </a:lnTo>
                  <a:lnTo>
                    <a:pt x="2714" y="4"/>
                  </a:lnTo>
                  <a:lnTo>
                    <a:pt x="2714" y="4"/>
                  </a:lnTo>
                  <a:lnTo>
                    <a:pt x="2718" y="4"/>
                  </a:lnTo>
                  <a:lnTo>
                    <a:pt x="2718" y="4"/>
                  </a:lnTo>
                  <a:lnTo>
                    <a:pt x="2724" y="4"/>
                  </a:lnTo>
                  <a:lnTo>
                    <a:pt x="2724" y="4"/>
                  </a:lnTo>
                  <a:lnTo>
                    <a:pt x="2728" y="4"/>
                  </a:lnTo>
                  <a:lnTo>
                    <a:pt x="2728" y="4"/>
                  </a:lnTo>
                  <a:lnTo>
                    <a:pt x="2732" y="4"/>
                  </a:lnTo>
                  <a:lnTo>
                    <a:pt x="2732" y="4"/>
                  </a:lnTo>
                  <a:lnTo>
                    <a:pt x="2740" y="4"/>
                  </a:lnTo>
                  <a:lnTo>
                    <a:pt x="2740" y="4"/>
                  </a:lnTo>
                  <a:lnTo>
                    <a:pt x="2742" y="4"/>
                  </a:lnTo>
                  <a:lnTo>
                    <a:pt x="2742" y="4"/>
                  </a:lnTo>
                  <a:lnTo>
                    <a:pt x="2748" y="2"/>
                  </a:lnTo>
                  <a:lnTo>
                    <a:pt x="2748" y="2"/>
                  </a:lnTo>
                  <a:lnTo>
                    <a:pt x="2754" y="2"/>
                  </a:lnTo>
                  <a:lnTo>
                    <a:pt x="2754" y="2"/>
                  </a:lnTo>
                  <a:lnTo>
                    <a:pt x="2758" y="4"/>
                  </a:lnTo>
                  <a:lnTo>
                    <a:pt x="2758" y="4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8" y="2"/>
                  </a:lnTo>
                  <a:lnTo>
                    <a:pt x="2768" y="2"/>
                  </a:lnTo>
                  <a:lnTo>
                    <a:pt x="2772" y="4"/>
                  </a:lnTo>
                  <a:lnTo>
                    <a:pt x="2772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6" y="4"/>
                  </a:lnTo>
                  <a:lnTo>
                    <a:pt x="2776" y="4"/>
                  </a:lnTo>
                  <a:lnTo>
                    <a:pt x="2782" y="2"/>
                  </a:lnTo>
                  <a:lnTo>
                    <a:pt x="2782" y="2"/>
                  </a:lnTo>
                  <a:lnTo>
                    <a:pt x="2784" y="4"/>
                  </a:lnTo>
                  <a:lnTo>
                    <a:pt x="2784" y="4"/>
                  </a:lnTo>
                  <a:lnTo>
                    <a:pt x="2784" y="2"/>
                  </a:lnTo>
                  <a:lnTo>
                    <a:pt x="2784" y="2"/>
                  </a:lnTo>
                  <a:lnTo>
                    <a:pt x="2796" y="4"/>
                  </a:lnTo>
                  <a:lnTo>
                    <a:pt x="2796" y="4"/>
                  </a:lnTo>
                  <a:lnTo>
                    <a:pt x="2802" y="4"/>
                  </a:lnTo>
                  <a:lnTo>
                    <a:pt x="2802" y="4"/>
                  </a:lnTo>
                  <a:lnTo>
                    <a:pt x="2806" y="4"/>
                  </a:lnTo>
                  <a:lnTo>
                    <a:pt x="2806" y="4"/>
                  </a:lnTo>
                  <a:lnTo>
                    <a:pt x="2810" y="4"/>
                  </a:lnTo>
                  <a:lnTo>
                    <a:pt x="2810" y="4"/>
                  </a:lnTo>
                  <a:lnTo>
                    <a:pt x="2814" y="4"/>
                  </a:lnTo>
                  <a:lnTo>
                    <a:pt x="2814" y="4"/>
                  </a:lnTo>
                  <a:lnTo>
                    <a:pt x="2818" y="4"/>
                  </a:lnTo>
                  <a:lnTo>
                    <a:pt x="2818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6" y="4"/>
                  </a:lnTo>
                  <a:lnTo>
                    <a:pt x="2826" y="4"/>
                  </a:lnTo>
                  <a:lnTo>
                    <a:pt x="2828" y="4"/>
                  </a:lnTo>
                  <a:lnTo>
                    <a:pt x="2828" y="4"/>
                  </a:lnTo>
                  <a:lnTo>
                    <a:pt x="2830" y="4"/>
                  </a:lnTo>
                  <a:lnTo>
                    <a:pt x="2830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42" y="6"/>
                  </a:lnTo>
                  <a:lnTo>
                    <a:pt x="2842" y="6"/>
                  </a:lnTo>
                  <a:lnTo>
                    <a:pt x="2848" y="6"/>
                  </a:lnTo>
                  <a:lnTo>
                    <a:pt x="2852" y="6"/>
                  </a:lnTo>
                  <a:lnTo>
                    <a:pt x="2852" y="6"/>
                  </a:lnTo>
                  <a:lnTo>
                    <a:pt x="2854" y="4"/>
                  </a:lnTo>
                  <a:lnTo>
                    <a:pt x="2854" y="4"/>
                  </a:lnTo>
                  <a:lnTo>
                    <a:pt x="2856" y="4"/>
                  </a:lnTo>
                  <a:lnTo>
                    <a:pt x="2856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62" y="6"/>
                  </a:lnTo>
                  <a:lnTo>
                    <a:pt x="2862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6" y="6"/>
                  </a:lnTo>
                  <a:lnTo>
                    <a:pt x="2866" y="6"/>
                  </a:lnTo>
                  <a:lnTo>
                    <a:pt x="2868" y="6"/>
                  </a:lnTo>
                  <a:lnTo>
                    <a:pt x="2868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4" y="6"/>
                  </a:lnTo>
                  <a:lnTo>
                    <a:pt x="2874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80" y="6"/>
                  </a:lnTo>
                  <a:lnTo>
                    <a:pt x="2880" y="6"/>
                  </a:lnTo>
                  <a:lnTo>
                    <a:pt x="2882" y="6"/>
                  </a:lnTo>
                  <a:lnTo>
                    <a:pt x="2882" y="6"/>
                  </a:lnTo>
                  <a:lnTo>
                    <a:pt x="2888" y="6"/>
                  </a:lnTo>
                  <a:lnTo>
                    <a:pt x="2888" y="6"/>
                  </a:lnTo>
                  <a:lnTo>
                    <a:pt x="2892" y="6"/>
                  </a:lnTo>
                  <a:lnTo>
                    <a:pt x="2892" y="6"/>
                  </a:lnTo>
                  <a:lnTo>
                    <a:pt x="2898" y="6"/>
                  </a:lnTo>
                  <a:lnTo>
                    <a:pt x="2898" y="6"/>
                  </a:lnTo>
                  <a:lnTo>
                    <a:pt x="2906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20" y="6"/>
                  </a:lnTo>
                  <a:lnTo>
                    <a:pt x="2920" y="6"/>
                  </a:lnTo>
                  <a:lnTo>
                    <a:pt x="2928" y="6"/>
                  </a:lnTo>
                  <a:lnTo>
                    <a:pt x="2928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8" y="6"/>
                  </a:lnTo>
                  <a:lnTo>
                    <a:pt x="2938" y="6"/>
                  </a:lnTo>
                  <a:lnTo>
                    <a:pt x="2944" y="4"/>
                  </a:lnTo>
                  <a:lnTo>
                    <a:pt x="2944" y="4"/>
                  </a:lnTo>
                  <a:lnTo>
                    <a:pt x="2948" y="6"/>
                  </a:lnTo>
                  <a:lnTo>
                    <a:pt x="2948" y="6"/>
                  </a:lnTo>
                  <a:lnTo>
                    <a:pt x="2950" y="6"/>
                  </a:lnTo>
                  <a:lnTo>
                    <a:pt x="2950" y="6"/>
                  </a:lnTo>
                  <a:lnTo>
                    <a:pt x="2956" y="6"/>
                  </a:lnTo>
                  <a:lnTo>
                    <a:pt x="2956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2" y="6"/>
                  </a:lnTo>
                  <a:lnTo>
                    <a:pt x="2962" y="6"/>
                  </a:lnTo>
                  <a:lnTo>
                    <a:pt x="2968" y="8"/>
                  </a:lnTo>
                  <a:lnTo>
                    <a:pt x="2974" y="8"/>
                  </a:lnTo>
                  <a:lnTo>
                    <a:pt x="2974" y="8"/>
                  </a:lnTo>
                  <a:lnTo>
                    <a:pt x="2980" y="8"/>
                  </a:lnTo>
                  <a:lnTo>
                    <a:pt x="2980" y="8"/>
                  </a:lnTo>
                  <a:lnTo>
                    <a:pt x="2984" y="8"/>
                  </a:lnTo>
                  <a:lnTo>
                    <a:pt x="2984" y="8"/>
                  </a:lnTo>
                  <a:lnTo>
                    <a:pt x="2988" y="8"/>
                  </a:lnTo>
                  <a:lnTo>
                    <a:pt x="2988" y="8"/>
                  </a:lnTo>
                  <a:lnTo>
                    <a:pt x="2994" y="8"/>
                  </a:lnTo>
                  <a:lnTo>
                    <a:pt x="2994" y="8"/>
                  </a:lnTo>
                  <a:lnTo>
                    <a:pt x="2998" y="6"/>
                  </a:lnTo>
                  <a:lnTo>
                    <a:pt x="2998" y="6"/>
                  </a:lnTo>
                  <a:lnTo>
                    <a:pt x="3000" y="6"/>
                  </a:lnTo>
                  <a:lnTo>
                    <a:pt x="3000" y="6"/>
                  </a:lnTo>
                  <a:lnTo>
                    <a:pt x="3002" y="6"/>
                  </a:lnTo>
                  <a:lnTo>
                    <a:pt x="3002" y="6"/>
                  </a:lnTo>
                  <a:lnTo>
                    <a:pt x="3008" y="6"/>
                  </a:lnTo>
                  <a:lnTo>
                    <a:pt x="3008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4" y="6"/>
                  </a:lnTo>
                  <a:lnTo>
                    <a:pt x="3014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2" y="8"/>
                  </a:lnTo>
                  <a:lnTo>
                    <a:pt x="3022" y="8"/>
                  </a:lnTo>
                  <a:lnTo>
                    <a:pt x="3024" y="8"/>
                  </a:lnTo>
                  <a:lnTo>
                    <a:pt x="3024" y="8"/>
                  </a:lnTo>
                  <a:lnTo>
                    <a:pt x="3024" y="6"/>
                  </a:lnTo>
                  <a:lnTo>
                    <a:pt x="3024" y="6"/>
                  </a:lnTo>
                  <a:lnTo>
                    <a:pt x="3028" y="8"/>
                  </a:lnTo>
                  <a:lnTo>
                    <a:pt x="3032" y="8"/>
                  </a:lnTo>
                  <a:lnTo>
                    <a:pt x="3032" y="8"/>
                  </a:lnTo>
                  <a:lnTo>
                    <a:pt x="3036" y="8"/>
                  </a:lnTo>
                  <a:lnTo>
                    <a:pt x="3036" y="8"/>
                  </a:lnTo>
                  <a:lnTo>
                    <a:pt x="3040" y="8"/>
                  </a:lnTo>
                  <a:lnTo>
                    <a:pt x="3040" y="8"/>
                  </a:lnTo>
                  <a:lnTo>
                    <a:pt x="3044" y="8"/>
                  </a:lnTo>
                  <a:lnTo>
                    <a:pt x="3044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6" y="8"/>
                  </a:lnTo>
                  <a:lnTo>
                    <a:pt x="3056" y="8"/>
                  </a:lnTo>
                  <a:lnTo>
                    <a:pt x="3058" y="6"/>
                  </a:lnTo>
                  <a:lnTo>
                    <a:pt x="3058" y="6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4" y="8"/>
                  </a:lnTo>
                  <a:lnTo>
                    <a:pt x="3064" y="8"/>
                  </a:lnTo>
                  <a:lnTo>
                    <a:pt x="3066" y="8"/>
                  </a:lnTo>
                  <a:lnTo>
                    <a:pt x="3066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2" y="8"/>
                  </a:lnTo>
                  <a:lnTo>
                    <a:pt x="3072" y="8"/>
                  </a:lnTo>
                  <a:lnTo>
                    <a:pt x="3074" y="8"/>
                  </a:lnTo>
                  <a:lnTo>
                    <a:pt x="3074" y="8"/>
                  </a:lnTo>
                  <a:lnTo>
                    <a:pt x="3078" y="6"/>
                  </a:lnTo>
                  <a:lnTo>
                    <a:pt x="3078" y="6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8" y="6"/>
                  </a:lnTo>
                  <a:lnTo>
                    <a:pt x="3088" y="6"/>
                  </a:lnTo>
                  <a:lnTo>
                    <a:pt x="3090" y="8"/>
                  </a:lnTo>
                  <a:lnTo>
                    <a:pt x="3090" y="8"/>
                  </a:lnTo>
                  <a:lnTo>
                    <a:pt x="3090" y="6"/>
                  </a:lnTo>
                  <a:lnTo>
                    <a:pt x="3090" y="6"/>
                  </a:lnTo>
                  <a:lnTo>
                    <a:pt x="3092" y="8"/>
                  </a:lnTo>
                  <a:lnTo>
                    <a:pt x="3092" y="8"/>
                  </a:lnTo>
                  <a:lnTo>
                    <a:pt x="3094" y="8"/>
                  </a:lnTo>
                  <a:lnTo>
                    <a:pt x="3094" y="8"/>
                  </a:lnTo>
                  <a:lnTo>
                    <a:pt x="3098" y="8"/>
                  </a:lnTo>
                  <a:lnTo>
                    <a:pt x="3098" y="8"/>
                  </a:lnTo>
                  <a:lnTo>
                    <a:pt x="3100" y="8"/>
                  </a:lnTo>
                  <a:lnTo>
                    <a:pt x="3100" y="8"/>
                  </a:lnTo>
                  <a:lnTo>
                    <a:pt x="3108" y="8"/>
                  </a:lnTo>
                  <a:lnTo>
                    <a:pt x="3108" y="8"/>
                  </a:lnTo>
                  <a:lnTo>
                    <a:pt x="3110" y="8"/>
                  </a:lnTo>
                  <a:lnTo>
                    <a:pt x="3110" y="8"/>
                  </a:lnTo>
                  <a:lnTo>
                    <a:pt x="3114" y="8"/>
                  </a:lnTo>
                  <a:lnTo>
                    <a:pt x="3114" y="8"/>
                  </a:lnTo>
                  <a:lnTo>
                    <a:pt x="3120" y="8"/>
                  </a:lnTo>
                  <a:lnTo>
                    <a:pt x="3120" y="8"/>
                  </a:lnTo>
                  <a:lnTo>
                    <a:pt x="3124" y="8"/>
                  </a:lnTo>
                  <a:lnTo>
                    <a:pt x="3124" y="8"/>
                  </a:lnTo>
                  <a:lnTo>
                    <a:pt x="3132" y="8"/>
                  </a:lnTo>
                  <a:lnTo>
                    <a:pt x="3132" y="8"/>
                  </a:lnTo>
                  <a:lnTo>
                    <a:pt x="3140" y="8"/>
                  </a:lnTo>
                  <a:lnTo>
                    <a:pt x="3140" y="8"/>
                  </a:lnTo>
                  <a:lnTo>
                    <a:pt x="3142" y="8"/>
                  </a:lnTo>
                  <a:lnTo>
                    <a:pt x="3142" y="8"/>
                  </a:lnTo>
                  <a:lnTo>
                    <a:pt x="3148" y="10"/>
                  </a:lnTo>
                  <a:lnTo>
                    <a:pt x="314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60" y="8"/>
                  </a:lnTo>
                  <a:lnTo>
                    <a:pt x="3160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4" y="8"/>
                  </a:lnTo>
                  <a:lnTo>
                    <a:pt x="3164" y="8"/>
                  </a:lnTo>
                  <a:lnTo>
                    <a:pt x="3168" y="8"/>
                  </a:lnTo>
                  <a:lnTo>
                    <a:pt x="3168" y="8"/>
                  </a:lnTo>
                  <a:lnTo>
                    <a:pt x="3168" y="10"/>
                  </a:lnTo>
                  <a:lnTo>
                    <a:pt x="3168" y="10"/>
                  </a:lnTo>
                  <a:lnTo>
                    <a:pt x="3170" y="8"/>
                  </a:lnTo>
                  <a:lnTo>
                    <a:pt x="3170" y="8"/>
                  </a:lnTo>
                  <a:lnTo>
                    <a:pt x="3172" y="10"/>
                  </a:lnTo>
                  <a:lnTo>
                    <a:pt x="3172" y="10"/>
                  </a:lnTo>
                  <a:lnTo>
                    <a:pt x="3174" y="10"/>
                  </a:lnTo>
                  <a:lnTo>
                    <a:pt x="3174" y="10"/>
                  </a:lnTo>
                  <a:lnTo>
                    <a:pt x="3176" y="10"/>
                  </a:lnTo>
                  <a:lnTo>
                    <a:pt x="3176" y="10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78" y="8"/>
                  </a:lnTo>
                  <a:lnTo>
                    <a:pt x="3178" y="8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82" y="8"/>
                  </a:lnTo>
                  <a:lnTo>
                    <a:pt x="3182" y="8"/>
                  </a:lnTo>
                  <a:lnTo>
                    <a:pt x="3186" y="8"/>
                  </a:lnTo>
                  <a:lnTo>
                    <a:pt x="3186" y="8"/>
                  </a:lnTo>
                  <a:lnTo>
                    <a:pt x="3188" y="10"/>
                  </a:lnTo>
                  <a:lnTo>
                    <a:pt x="3188" y="10"/>
                  </a:lnTo>
                  <a:lnTo>
                    <a:pt x="3194" y="10"/>
                  </a:lnTo>
                  <a:lnTo>
                    <a:pt x="3194" y="10"/>
                  </a:lnTo>
                  <a:lnTo>
                    <a:pt x="3198" y="8"/>
                  </a:lnTo>
                  <a:lnTo>
                    <a:pt x="3198" y="8"/>
                  </a:lnTo>
                  <a:lnTo>
                    <a:pt x="3202" y="8"/>
                  </a:lnTo>
                  <a:lnTo>
                    <a:pt x="3202" y="8"/>
                  </a:lnTo>
                  <a:lnTo>
                    <a:pt x="3206" y="8"/>
                  </a:lnTo>
                  <a:lnTo>
                    <a:pt x="3206" y="8"/>
                  </a:lnTo>
                  <a:lnTo>
                    <a:pt x="3210" y="10"/>
                  </a:lnTo>
                  <a:lnTo>
                    <a:pt x="3210" y="10"/>
                  </a:lnTo>
                  <a:lnTo>
                    <a:pt x="3214" y="10"/>
                  </a:lnTo>
                  <a:lnTo>
                    <a:pt x="3214" y="10"/>
                  </a:lnTo>
                  <a:lnTo>
                    <a:pt x="3218" y="10"/>
                  </a:lnTo>
                  <a:lnTo>
                    <a:pt x="3218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2" y="10"/>
                  </a:lnTo>
                  <a:lnTo>
                    <a:pt x="3222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2" y="10"/>
                  </a:lnTo>
                  <a:lnTo>
                    <a:pt x="3232" y="10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6" y="12"/>
                  </a:lnTo>
                  <a:lnTo>
                    <a:pt x="3236" y="12"/>
                  </a:lnTo>
                  <a:lnTo>
                    <a:pt x="3238" y="12"/>
                  </a:lnTo>
                  <a:lnTo>
                    <a:pt x="3238" y="12"/>
                  </a:lnTo>
                  <a:lnTo>
                    <a:pt x="3240" y="10"/>
                  </a:lnTo>
                  <a:lnTo>
                    <a:pt x="3240" y="10"/>
                  </a:lnTo>
                  <a:lnTo>
                    <a:pt x="3246" y="12"/>
                  </a:lnTo>
                  <a:lnTo>
                    <a:pt x="3246" y="12"/>
                  </a:lnTo>
                  <a:lnTo>
                    <a:pt x="3248" y="12"/>
                  </a:lnTo>
                  <a:lnTo>
                    <a:pt x="3248" y="12"/>
                  </a:lnTo>
                  <a:lnTo>
                    <a:pt x="3252" y="12"/>
                  </a:lnTo>
                  <a:lnTo>
                    <a:pt x="3256" y="12"/>
                  </a:lnTo>
                  <a:lnTo>
                    <a:pt x="3256" y="12"/>
                  </a:lnTo>
                  <a:lnTo>
                    <a:pt x="3258" y="12"/>
                  </a:lnTo>
                  <a:lnTo>
                    <a:pt x="3258" y="12"/>
                  </a:lnTo>
                  <a:lnTo>
                    <a:pt x="3260" y="12"/>
                  </a:lnTo>
                  <a:lnTo>
                    <a:pt x="3260" y="12"/>
                  </a:lnTo>
                  <a:lnTo>
                    <a:pt x="3262" y="12"/>
                  </a:lnTo>
                  <a:lnTo>
                    <a:pt x="3262" y="12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6"/>
                  </a:lnTo>
                  <a:lnTo>
                    <a:pt x="3262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8"/>
                  </a:lnTo>
                  <a:lnTo>
                    <a:pt x="3264" y="18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8" y="14"/>
                  </a:lnTo>
                  <a:lnTo>
                    <a:pt x="3268" y="14"/>
                  </a:lnTo>
                  <a:lnTo>
                    <a:pt x="3268" y="12"/>
                  </a:lnTo>
                  <a:lnTo>
                    <a:pt x="3268" y="12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4" y="14"/>
                  </a:lnTo>
                  <a:lnTo>
                    <a:pt x="3274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8" y="14"/>
                  </a:lnTo>
                  <a:lnTo>
                    <a:pt x="3278" y="14"/>
                  </a:lnTo>
                  <a:lnTo>
                    <a:pt x="3280" y="14"/>
                  </a:lnTo>
                  <a:lnTo>
                    <a:pt x="3280" y="14"/>
                  </a:lnTo>
                  <a:lnTo>
                    <a:pt x="3282" y="14"/>
                  </a:lnTo>
                  <a:lnTo>
                    <a:pt x="3282" y="14"/>
                  </a:lnTo>
                  <a:lnTo>
                    <a:pt x="3284" y="14"/>
                  </a:lnTo>
                  <a:lnTo>
                    <a:pt x="3284" y="14"/>
                  </a:lnTo>
                  <a:lnTo>
                    <a:pt x="3290" y="12"/>
                  </a:lnTo>
                  <a:lnTo>
                    <a:pt x="3290" y="12"/>
                  </a:lnTo>
                  <a:lnTo>
                    <a:pt x="3294" y="12"/>
                  </a:lnTo>
                  <a:lnTo>
                    <a:pt x="3298" y="12"/>
                  </a:lnTo>
                  <a:lnTo>
                    <a:pt x="3298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2" y="12"/>
                  </a:lnTo>
                  <a:lnTo>
                    <a:pt x="3302" y="12"/>
                  </a:lnTo>
                  <a:lnTo>
                    <a:pt x="3304" y="12"/>
                  </a:lnTo>
                  <a:lnTo>
                    <a:pt x="3304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6" y="12"/>
                  </a:lnTo>
                  <a:lnTo>
                    <a:pt x="3316" y="12"/>
                  </a:lnTo>
                  <a:lnTo>
                    <a:pt x="3322" y="12"/>
                  </a:lnTo>
                  <a:lnTo>
                    <a:pt x="3322" y="12"/>
                  </a:lnTo>
                  <a:lnTo>
                    <a:pt x="3324" y="14"/>
                  </a:lnTo>
                  <a:lnTo>
                    <a:pt x="3324" y="14"/>
                  </a:lnTo>
                  <a:lnTo>
                    <a:pt x="3328" y="14"/>
                  </a:lnTo>
                  <a:lnTo>
                    <a:pt x="3328" y="14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4" y="12"/>
                  </a:lnTo>
                  <a:lnTo>
                    <a:pt x="3334" y="12"/>
                  </a:lnTo>
                  <a:lnTo>
                    <a:pt x="3340" y="12"/>
                  </a:lnTo>
                  <a:lnTo>
                    <a:pt x="3340" y="12"/>
                  </a:lnTo>
                  <a:lnTo>
                    <a:pt x="3344" y="12"/>
                  </a:lnTo>
                  <a:lnTo>
                    <a:pt x="3344" y="12"/>
                  </a:lnTo>
                  <a:lnTo>
                    <a:pt x="3346" y="12"/>
                  </a:lnTo>
                  <a:lnTo>
                    <a:pt x="3346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52" y="12"/>
                  </a:lnTo>
                  <a:lnTo>
                    <a:pt x="3352" y="12"/>
                  </a:lnTo>
                  <a:lnTo>
                    <a:pt x="3362" y="12"/>
                  </a:lnTo>
                  <a:lnTo>
                    <a:pt x="3362" y="12"/>
                  </a:lnTo>
                  <a:lnTo>
                    <a:pt x="3366" y="12"/>
                  </a:lnTo>
                  <a:lnTo>
                    <a:pt x="3366" y="12"/>
                  </a:lnTo>
                  <a:lnTo>
                    <a:pt x="3372" y="12"/>
                  </a:lnTo>
                  <a:lnTo>
                    <a:pt x="3372" y="12"/>
                  </a:lnTo>
                  <a:lnTo>
                    <a:pt x="3374" y="14"/>
                  </a:lnTo>
                  <a:lnTo>
                    <a:pt x="3374" y="14"/>
                  </a:lnTo>
                  <a:lnTo>
                    <a:pt x="3378" y="14"/>
                  </a:lnTo>
                  <a:lnTo>
                    <a:pt x="3378" y="14"/>
                  </a:lnTo>
                  <a:lnTo>
                    <a:pt x="3382" y="14"/>
                  </a:lnTo>
                  <a:lnTo>
                    <a:pt x="3384" y="14"/>
                  </a:lnTo>
                  <a:lnTo>
                    <a:pt x="3384" y="14"/>
                  </a:lnTo>
                  <a:lnTo>
                    <a:pt x="3392" y="12"/>
                  </a:lnTo>
                  <a:lnTo>
                    <a:pt x="3392" y="12"/>
                  </a:lnTo>
                  <a:lnTo>
                    <a:pt x="3396" y="14"/>
                  </a:lnTo>
                  <a:lnTo>
                    <a:pt x="3396" y="14"/>
                  </a:lnTo>
                  <a:lnTo>
                    <a:pt x="3408" y="12"/>
                  </a:lnTo>
                  <a:lnTo>
                    <a:pt x="3408" y="12"/>
                  </a:lnTo>
                  <a:lnTo>
                    <a:pt x="3412" y="12"/>
                  </a:lnTo>
                  <a:lnTo>
                    <a:pt x="3412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4" y="12"/>
                  </a:lnTo>
                  <a:lnTo>
                    <a:pt x="3424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32" y="12"/>
                  </a:lnTo>
                  <a:lnTo>
                    <a:pt x="3432" y="12"/>
                  </a:lnTo>
                  <a:lnTo>
                    <a:pt x="3434" y="12"/>
                  </a:lnTo>
                  <a:lnTo>
                    <a:pt x="3434" y="12"/>
                  </a:lnTo>
                  <a:lnTo>
                    <a:pt x="3438" y="12"/>
                  </a:lnTo>
                  <a:lnTo>
                    <a:pt x="3438" y="12"/>
                  </a:lnTo>
                  <a:lnTo>
                    <a:pt x="3440" y="12"/>
                  </a:lnTo>
                  <a:lnTo>
                    <a:pt x="3440" y="12"/>
                  </a:lnTo>
                  <a:lnTo>
                    <a:pt x="3442" y="12"/>
                  </a:lnTo>
                  <a:lnTo>
                    <a:pt x="3442" y="12"/>
                  </a:lnTo>
                  <a:lnTo>
                    <a:pt x="3444" y="12"/>
                  </a:lnTo>
                  <a:lnTo>
                    <a:pt x="3444" y="12"/>
                  </a:lnTo>
                  <a:lnTo>
                    <a:pt x="3446" y="12"/>
                  </a:lnTo>
                  <a:lnTo>
                    <a:pt x="3446" y="12"/>
                  </a:lnTo>
                  <a:lnTo>
                    <a:pt x="3448" y="12"/>
                  </a:lnTo>
                  <a:lnTo>
                    <a:pt x="3448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4" y="16"/>
                  </a:lnTo>
                  <a:lnTo>
                    <a:pt x="3454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8" y="18"/>
                  </a:lnTo>
                  <a:lnTo>
                    <a:pt x="3458" y="18"/>
                  </a:lnTo>
                  <a:lnTo>
                    <a:pt x="3470" y="18"/>
                  </a:lnTo>
                  <a:lnTo>
                    <a:pt x="3470" y="18"/>
                  </a:lnTo>
                  <a:lnTo>
                    <a:pt x="3478" y="16"/>
                  </a:lnTo>
                  <a:lnTo>
                    <a:pt x="3478" y="16"/>
                  </a:lnTo>
                  <a:lnTo>
                    <a:pt x="3480" y="16"/>
                  </a:lnTo>
                  <a:lnTo>
                    <a:pt x="3480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8" y="14"/>
                  </a:lnTo>
                  <a:lnTo>
                    <a:pt x="3488" y="14"/>
                  </a:lnTo>
                  <a:lnTo>
                    <a:pt x="3490" y="14"/>
                  </a:lnTo>
                  <a:lnTo>
                    <a:pt x="3490" y="14"/>
                  </a:lnTo>
                  <a:lnTo>
                    <a:pt x="3494" y="14"/>
                  </a:lnTo>
                  <a:lnTo>
                    <a:pt x="3494" y="14"/>
                  </a:lnTo>
                  <a:lnTo>
                    <a:pt x="3498" y="12"/>
                  </a:lnTo>
                  <a:lnTo>
                    <a:pt x="3500" y="14"/>
                  </a:lnTo>
                  <a:lnTo>
                    <a:pt x="3500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6" y="14"/>
                  </a:lnTo>
                  <a:lnTo>
                    <a:pt x="3506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10" y="14"/>
                  </a:lnTo>
                  <a:lnTo>
                    <a:pt x="3510" y="14"/>
                  </a:lnTo>
                  <a:lnTo>
                    <a:pt x="3514" y="16"/>
                  </a:lnTo>
                  <a:lnTo>
                    <a:pt x="3514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2" y="16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6" y="18"/>
                  </a:lnTo>
                  <a:lnTo>
                    <a:pt x="3526" y="18"/>
                  </a:lnTo>
                  <a:lnTo>
                    <a:pt x="3530" y="18"/>
                  </a:lnTo>
                  <a:lnTo>
                    <a:pt x="3530" y="18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2" y="16"/>
                  </a:lnTo>
                  <a:lnTo>
                    <a:pt x="3532" y="16"/>
                  </a:lnTo>
                  <a:lnTo>
                    <a:pt x="3534" y="14"/>
                  </a:lnTo>
                  <a:lnTo>
                    <a:pt x="3534" y="14"/>
                  </a:lnTo>
                  <a:lnTo>
                    <a:pt x="3540" y="12"/>
                  </a:lnTo>
                  <a:lnTo>
                    <a:pt x="3540" y="12"/>
                  </a:lnTo>
                  <a:lnTo>
                    <a:pt x="3554" y="14"/>
                  </a:lnTo>
                  <a:lnTo>
                    <a:pt x="3554" y="14"/>
                  </a:lnTo>
                  <a:lnTo>
                    <a:pt x="3556" y="14"/>
                  </a:lnTo>
                  <a:lnTo>
                    <a:pt x="3556" y="14"/>
                  </a:lnTo>
                  <a:lnTo>
                    <a:pt x="3560" y="14"/>
                  </a:lnTo>
                  <a:lnTo>
                    <a:pt x="3560" y="14"/>
                  </a:lnTo>
                  <a:lnTo>
                    <a:pt x="3566" y="14"/>
                  </a:lnTo>
                  <a:lnTo>
                    <a:pt x="3572" y="14"/>
                  </a:lnTo>
                  <a:lnTo>
                    <a:pt x="3572" y="14"/>
                  </a:lnTo>
                  <a:lnTo>
                    <a:pt x="3576" y="14"/>
                  </a:lnTo>
                  <a:lnTo>
                    <a:pt x="3582" y="14"/>
                  </a:lnTo>
                  <a:lnTo>
                    <a:pt x="3582" y="14"/>
                  </a:lnTo>
                  <a:lnTo>
                    <a:pt x="3588" y="14"/>
                  </a:lnTo>
                  <a:lnTo>
                    <a:pt x="3588" y="14"/>
                  </a:lnTo>
                  <a:lnTo>
                    <a:pt x="3592" y="16"/>
                  </a:lnTo>
                  <a:lnTo>
                    <a:pt x="3592" y="16"/>
                  </a:lnTo>
                  <a:lnTo>
                    <a:pt x="3600" y="16"/>
                  </a:lnTo>
                  <a:lnTo>
                    <a:pt x="3600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4" y="18"/>
                  </a:lnTo>
                  <a:lnTo>
                    <a:pt x="3604" y="18"/>
                  </a:lnTo>
                  <a:lnTo>
                    <a:pt x="3614" y="16"/>
                  </a:lnTo>
                  <a:lnTo>
                    <a:pt x="3614" y="16"/>
                  </a:lnTo>
                  <a:lnTo>
                    <a:pt x="3616" y="16"/>
                  </a:lnTo>
                  <a:lnTo>
                    <a:pt x="3616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4"/>
                  </a:lnTo>
                  <a:lnTo>
                    <a:pt x="3618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4"/>
                  </a:lnTo>
                  <a:lnTo>
                    <a:pt x="3620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2" y="14"/>
                  </a:lnTo>
                  <a:lnTo>
                    <a:pt x="3622" y="14"/>
                  </a:lnTo>
                  <a:lnTo>
                    <a:pt x="3622" y="16"/>
                  </a:lnTo>
                  <a:lnTo>
                    <a:pt x="3622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50" y="16"/>
                  </a:lnTo>
                  <a:lnTo>
                    <a:pt x="3650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6" y="14"/>
                  </a:lnTo>
                  <a:lnTo>
                    <a:pt x="3658" y="14"/>
                  </a:lnTo>
                  <a:lnTo>
                    <a:pt x="3658" y="14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62" y="20"/>
                  </a:lnTo>
                  <a:lnTo>
                    <a:pt x="3662" y="20"/>
                  </a:lnTo>
                  <a:lnTo>
                    <a:pt x="3668" y="20"/>
                  </a:lnTo>
                  <a:lnTo>
                    <a:pt x="3672" y="20"/>
                  </a:lnTo>
                  <a:lnTo>
                    <a:pt x="3672" y="20"/>
                  </a:lnTo>
                  <a:lnTo>
                    <a:pt x="3678" y="22"/>
                  </a:lnTo>
                  <a:lnTo>
                    <a:pt x="3684" y="22"/>
                  </a:lnTo>
                  <a:lnTo>
                    <a:pt x="3684" y="22"/>
                  </a:lnTo>
                  <a:lnTo>
                    <a:pt x="3688" y="20"/>
                  </a:lnTo>
                  <a:lnTo>
                    <a:pt x="3688" y="20"/>
                  </a:lnTo>
                  <a:lnTo>
                    <a:pt x="3690" y="20"/>
                  </a:lnTo>
                  <a:lnTo>
                    <a:pt x="3690" y="20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4" y="18"/>
                  </a:lnTo>
                  <a:lnTo>
                    <a:pt x="3694" y="18"/>
                  </a:lnTo>
                  <a:lnTo>
                    <a:pt x="3698" y="18"/>
                  </a:lnTo>
                  <a:lnTo>
                    <a:pt x="3698" y="18"/>
                  </a:lnTo>
                  <a:lnTo>
                    <a:pt x="3702" y="16"/>
                  </a:lnTo>
                  <a:lnTo>
                    <a:pt x="3702" y="16"/>
                  </a:lnTo>
                  <a:lnTo>
                    <a:pt x="3708" y="18"/>
                  </a:lnTo>
                  <a:lnTo>
                    <a:pt x="3708" y="18"/>
                  </a:lnTo>
                  <a:lnTo>
                    <a:pt x="3710" y="18"/>
                  </a:lnTo>
                  <a:lnTo>
                    <a:pt x="3710" y="18"/>
                  </a:lnTo>
                  <a:lnTo>
                    <a:pt x="3714" y="18"/>
                  </a:lnTo>
                  <a:lnTo>
                    <a:pt x="3714" y="18"/>
                  </a:lnTo>
                  <a:lnTo>
                    <a:pt x="3716" y="18"/>
                  </a:lnTo>
                  <a:lnTo>
                    <a:pt x="3716" y="18"/>
                  </a:lnTo>
                  <a:lnTo>
                    <a:pt x="3720" y="18"/>
                  </a:lnTo>
                  <a:lnTo>
                    <a:pt x="3720" y="18"/>
                  </a:lnTo>
                  <a:lnTo>
                    <a:pt x="3726" y="18"/>
                  </a:lnTo>
                  <a:lnTo>
                    <a:pt x="3726" y="18"/>
                  </a:lnTo>
                  <a:lnTo>
                    <a:pt x="3732" y="18"/>
                  </a:lnTo>
                  <a:lnTo>
                    <a:pt x="3732" y="18"/>
                  </a:lnTo>
                  <a:lnTo>
                    <a:pt x="3734" y="18"/>
                  </a:lnTo>
                  <a:lnTo>
                    <a:pt x="3734" y="18"/>
                  </a:lnTo>
                  <a:lnTo>
                    <a:pt x="3740" y="18"/>
                  </a:lnTo>
                  <a:lnTo>
                    <a:pt x="3740" y="18"/>
                  </a:lnTo>
                  <a:lnTo>
                    <a:pt x="3748" y="18"/>
                  </a:lnTo>
                  <a:lnTo>
                    <a:pt x="3748" y="18"/>
                  </a:lnTo>
                  <a:lnTo>
                    <a:pt x="3756" y="18"/>
                  </a:lnTo>
                  <a:lnTo>
                    <a:pt x="3756" y="18"/>
                  </a:lnTo>
                  <a:lnTo>
                    <a:pt x="3760" y="20"/>
                  </a:lnTo>
                  <a:lnTo>
                    <a:pt x="3760" y="20"/>
                  </a:lnTo>
                  <a:lnTo>
                    <a:pt x="3764" y="20"/>
                  </a:lnTo>
                  <a:lnTo>
                    <a:pt x="3764" y="20"/>
                  </a:lnTo>
                  <a:lnTo>
                    <a:pt x="3770" y="20"/>
                  </a:lnTo>
                  <a:lnTo>
                    <a:pt x="3770" y="20"/>
                  </a:lnTo>
                  <a:lnTo>
                    <a:pt x="3772" y="20"/>
                  </a:lnTo>
                  <a:lnTo>
                    <a:pt x="3772" y="20"/>
                  </a:lnTo>
                  <a:lnTo>
                    <a:pt x="3776" y="20"/>
                  </a:lnTo>
                  <a:lnTo>
                    <a:pt x="3776" y="20"/>
                  </a:lnTo>
                  <a:lnTo>
                    <a:pt x="3778" y="20"/>
                  </a:lnTo>
                  <a:lnTo>
                    <a:pt x="3780" y="20"/>
                  </a:lnTo>
                  <a:lnTo>
                    <a:pt x="3780" y="20"/>
                  </a:lnTo>
                  <a:lnTo>
                    <a:pt x="3782" y="20"/>
                  </a:lnTo>
                  <a:lnTo>
                    <a:pt x="3782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8" y="20"/>
                  </a:lnTo>
                  <a:lnTo>
                    <a:pt x="3788" y="20"/>
                  </a:lnTo>
                  <a:lnTo>
                    <a:pt x="3790" y="22"/>
                  </a:lnTo>
                  <a:lnTo>
                    <a:pt x="3790" y="22"/>
                  </a:lnTo>
                  <a:lnTo>
                    <a:pt x="3794" y="22"/>
                  </a:lnTo>
                  <a:lnTo>
                    <a:pt x="3794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8" y="20"/>
                  </a:lnTo>
                  <a:lnTo>
                    <a:pt x="3798" y="20"/>
                  </a:lnTo>
                  <a:lnTo>
                    <a:pt x="3802" y="22"/>
                  </a:lnTo>
                  <a:lnTo>
                    <a:pt x="3802" y="22"/>
                  </a:lnTo>
                  <a:lnTo>
                    <a:pt x="3802" y="20"/>
                  </a:lnTo>
                  <a:lnTo>
                    <a:pt x="3802" y="20"/>
                  </a:lnTo>
                  <a:lnTo>
                    <a:pt x="3804" y="20"/>
                  </a:lnTo>
                  <a:lnTo>
                    <a:pt x="3804" y="20"/>
                  </a:lnTo>
                  <a:lnTo>
                    <a:pt x="3804" y="22"/>
                  </a:lnTo>
                  <a:lnTo>
                    <a:pt x="3804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2" y="22"/>
                  </a:lnTo>
                  <a:lnTo>
                    <a:pt x="3812" y="22"/>
                  </a:lnTo>
                  <a:lnTo>
                    <a:pt x="3814" y="22"/>
                  </a:lnTo>
                  <a:lnTo>
                    <a:pt x="3814" y="22"/>
                  </a:lnTo>
                  <a:lnTo>
                    <a:pt x="3816" y="22"/>
                  </a:lnTo>
                  <a:lnTo>
                    <a:pt x="3816" y="22"/>
                  </a:lnTo>
                  <a:lnTo>
                    <a:pt x="3818" y="22"/>
                  </a:lnTo>
                  <a:lnTo>
                    <a:pt x="3818" y="22"/>
                  </a:lnTo>
                  <a:lnTo>
                    <a:pt x="3822" y="22"/>
                  </a:lnTo>
                  <a:lnTo>
                    <a:pt x="3822" y="22"/>
                  </a:lnTo>
                  <a:lnTo>
                    <a:pt x="3824" y="22"/>
                  </a:lnTo>
                  <a:lnTo>
                    <a:pt x="3824" y="22"/>
                  </a:lnTo>
                  <a:lnTo>
                    <a:pt x="3828" y="24"/>
                  </a:lnTo>
                  <a:lnTo>
                    <a:pt x="3828" y="24"/>
                  </a:lnTo>
                  <a:lnTo>
                    <a:pt x="3828" y="22"/>
                  </a:lnTo>
                  <a:lnTo>
                    <a:pt x="3828" y="22"/>
                  </a:lnTo>
                  <a:lnTo>
                    <a:pt x="3830" y="24"/>
                  </a:lnTo>
                  <a:lnTo>
                    <a:pt x="3830" y="24"/>
                  </a:lnTo>
                  <a:lnTo>
                    <a:pt x="3832" y="24"/>
                  </a:lnTo>
                  <a:lnTo>
                    <a:pt x="3832" y="24"/>
                  </a:lnTo>
                  <a:lnTo>
                    <a:pt x="3834" y="24"/>
                  </a:lnTo>
                  <a:lnTo>
                    <a:pt x="3834" y="24"/>
                  </a:lnTo>
                  <a:lnTo>
                    <a:pt x="3836" y="24"/>
                  </a:lnTo>
                  <a:lnTo>
                    <a:pt x="3836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6"/>
                  </a:lnTo>
                  <a:lnTo>
                    <a:pt x="3850" y="26"/>
                  </a:lnTo>
                  <a:lnTo>
                    <a:pt x="3860" y="26"/>
                  </a:lnTo>
                  <a:lnTo>
                    <a:pt x="3860" y="26"/>
                  </a:lnTo>
                  <a:lnTo>
                    <a:pt x="3864" y="24"/>
                  </a:lnTo>
                  <a:lnTo>
                    <a:pt x="3864" y="24"/>
                  </a:lnTo>
                  <a:lnTo>
                    <a:pt x="3868" y="26"/>
                  </a:lnTo>
                  <a:lnTo>
                    <a:pt x="3868" y="26"/>
                  </a:lnTo>
                  <a:lnTo>
                    <a:pt x="3876" y="26"/>
                  </a:lnTo>
                  <a:lnTo>
                    <a:pt x="3876" y="26"/>
                  </a:lnTo>
                  <a:lnTo>
                    <a:pt x="3878" y="26"/>
                  </a:lnTo>
                  <a:lnTo>
                    <a:pt x="3878" y="26"/>
                  </a:lnTo>
                  <a:lnTo>
                    <a:pt x="3890" y="28"/>
                  </a:lnTo>
                  <a:lnTo>
                    <a:pt x="3890" y="28"/>
                  </a:lnTo>
                  <a:lnTo>
                    <a:pt x="3892" y="28"/>
                  </a:lnTo>
                  <a:lnTo>
                    <a:pt x="3892" y="28"/>
                  </a:lnTo>
                  <a:lnTo>
                    <a:pt x="3902" y="28"/>
                  </a:lnTo>
                  <a:lnTo>
                    <a:pt x="3902" y="28"/>
                  </a:lnTo>
                  <a:lnTo>
                    <a:pt x="3904" y="30"/>
                  </a:lnTo>
                  <a:lnTo>
                    <a:pt x="3904" y="30"/>
                  </a:lnTo>
                  <a:lnTo>
                    <a:pt x="3908" y="28"/>
                  </a:lnTo>
                  <a:lnTo>
                    <a:pt x="3908" y="28"/>
                  </a:lnTo>
                  <a:lnTo>
                    <a:pt x="3910" y="28"/>
                  </a:lnTo>
                  <a:lnTo>
                    <a:pt x="3910" y="28"/>
                  </a:lnTo>
                  <a:lnTo>
                    <a:pt x="3912" y="28"/>
                  </a:lnTo>
                  <a:lnTo>
                    <a:pt x="3912" y="28"/>
                  </a:lnTo>
                  <a:lnTo>
                    <a:pt x="3918" y="30"/>
                  </a:lnTo>
                  <a:lnTo>
                    <a:pt x="3918" y="30"/>
                  </a:lnTo>
                  <a:lnTo>
                    <a:pt x="3922" y="30"/>
                  </a:lnTo>
                  <a:lnTo>
                    <a:pt x="3922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30" y="32"/>
                  </a:lnTo>
                  <a:lnTo>
                    <a:pt x="3930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898" y="34"/>
                  </a:lnTo>
                  <a:lnTo>
                    <a:pt x="3898" y="34"/>
                  </a:lnTo>
                  <a:lnTo>
                    <a:pt x="3892" y="36"/>
                  </a:lnTo>
                  <a:lnTo>
                    <a:pt x="3892" y="36"/>
                  </a:lnTo>
                  <a:lnTo>
                    <a:pt x="3890" y="36"/>
                  </a:lnTo>
                  <a:lnTo>
                    <a:pt x="3890" y="36"/>
                  </a:lnTo>
                  <a:lnTo>
                    <a:pt x="3888" y="36"/>
                  </a:lnTo>
                  <a:lnTo>
                    <a:pt x="3888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4" y="36"/>
                  </a:lnTo>
                  <a:lnTo>
                    <a:pt x="3884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6" y="36"/>
                  </a:lnTo>
                  <a:lnTo>
                    <a:pt x="3876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8"/>
                  </a:lnTo>
                  <a:lnTo>
                    <a:pt x="3874" y="38"/>
                  </a:lnTo>
                  <a:lnTo>
                    <a:pt x="3870" y="38"/>
                  </a:lnTo>
                  <a:lnTo>
                    <a:pt x="3870" y="38"/>
                  </a:lnTo>
                  <a:lnTo>
                    <a:pt x="3864" y="38"/>
                  </a:lnTo>
                  <a:lnTo>
                    <a:pt x="3864" y="38"/>
                  </a:lnTo>
                  <a:lnTo>
                    <a:pt x="3854" y="38"/>
                  </a:lnTo>
                  <a:lnTo>
                    <a:pt x="3854" y="38"/>
                  </a:lnTo>
                  <a:lnTo>
                    <a:pt x="3850" y="36"/>
                  </a:lnTo>
                  <a:lnTo>
                    <a:pt x="3850" y="36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2" y="34"/>
                  </a:lnTo>
                  <a:lnTo>
                    <a:pt x="3842" y="34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0" y="38"/>
                  </a:lnTo>
                  <a:lnTo>
                    <a:pt x="3840" y="38"/>
                  </a:lnTo>
                  <a:lnTo>
                    <a:pt x="3832" y="38"/>
                  </a:lnTo>
                  <a:lnTo>
                    <a:pt x="3832" y="38"/>
                  </a:lnTo>
                  <a:lnTo>
                    <a:pt x="3830" y="38"/>
                  </a:lnTo>
                  <a:lnTo>
                    <a:pt x="3830" y="38"/>
                  </a:lnTo>
                  <a:lnTo>
                    <a:pt x="3828" y="38"/>
                  </a:lnTo>
                  <a:lnTo>
                    <a:pt x="3828" y="38"/>
                  </a:lnTo>
                  <a:lnTo>
                    <a:pt x="3826" y="38"/>
                  </a:lnTo>
                  <a:lnTo>
                    <a:pt x="3826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2" y="38"/>
                  </a:lnTo>
                  <a:lnTo>
                    <a:pt x="3822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12" y="40"/>
                  </a:lnTo>
                  <a:lnTo>
                    <a:pt x="3812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2" y="42"/>
                  </a:lnTo>
                  <a:lnTo>
                    <a:pt x="3802" y="42"/>
                  </a:lnTo>
                  <a:lnTo>
                    <a:pt x="3800" y="42"/>
                  </a:lnTo>
                  <a:lnTo>
                    <a:pt x="3800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88" y="42"/>
                  </a:lnTo>
                  <a:lnTo>
                    <a:pt x="3788" y="42"/>
                  </a:lnTo>
                  <a:lnTo>
                    <a:pt x="3782" y="42"/>
                  </a:lnTo>
                  <a:lnTo>
                    <a:pt x="3782" y="42"/>
                  </a:lnTo>
                  <a:lnTo>
                    <a:pt x="3780" y="42"/>
                  </a:lnTo>
                  <a:lnTo>
                    <a:pt x="3780" y="42"/>
                  </a:lnTo>
                  <a:lnTo>
                    <a:pt x="3772" y="42"/>
                  </a:lnTo>
                  <a:lnTo>
                    <a:pt x="3772" y="42"/>
                  </a:lnTo>
                  <a:lnTo>
                    <a:pt x="3762" y="40"/>
                  </a:lnTo>
                  <a:lnTo>
                    <a:pt x="3762" y="40"/>
                  </a:lnTo>
                  <a:lnTo>
                    <a:pt x="3758" y="42"/>
                  </a:lnTo>
                  <a:lnTo>
                    <a:pt x="3758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6" y="42"/>
                  </a:lnTo>
                  <a:lnTo>
                    <a:pt x="3746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2" y="42"/>
                  </a:lnTo>
                  <a:lnTo>
                    <a:pt x="3742" y="42"/>
                  </a:lnTo>
                  <a:lnTo>
                    <a:pt x="3740" y="42"/>
                  </a:lnTo>
                  <a:lnTo>
                    <a:pt x="3740" y="42"/>
                  </a:lnTo>
                  <a:lnTo>
                    <a:pt x="3738" y="42"/>
                  </a:lnTo>
                  <a:lnTo>
                    <a:pt x="3738" y="42"/>
                  </a:lnTo>
                  <a:lnTo>
                    <a:pt x="3736" y="42"/>
                  </a:lnTo>
                  <a:lnTo>
                    <a:pt x="3736" y="42"/>
                  </a:lnTo>
                  <a:lnTo>
                    <a:pt x="3730" y="42"/>
                  </a:lnTo>
                  <a:lnTo>
                    <a:pt x="3730" y="42"/>
                  </a:lnTo>
                  <a:lnTo>
                    <a:pt x="3728" y="42"/>
                  </a:lnTo>
                  <a:lnTo>
                    <a:pt x="3728" y="42"/>
                  </a:lnTo>
                  <a:lnTo>
                    <a:pt x="3724" y="42"/>
                  </a:lnTo>
                  <a:lnTo>
                    <a:pt x="3724" y="42"/>
                  </a:lnTo>
                  <a:lnTo>
                    <a:pt x="3720" y="42"/>
                  </a:lnTo>
                  <a:lnTo>
                    <a:pt x="3720" y="42"/>
                  </a:lnTo>
                  <a:lnTo>
                    <a:pt x="3718" y="42"/>
                  </a:lnTo>
                  <a:lnTo>
                    <a:pt x="3718" y="42"/>
                  </a:lnTo>
                  <a:lnTo>
                    <a:pt x="3714" y="42"/>
                  </a:lnTo>
                  <a:lnTo>
                    <a:pt x="3714" y="42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6" y="44"/>
                  </a:lnTo>
                  <a:lnTo>
                    <a:pt x="3706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0" y="46"/>
                  </a:lnTo>
                  <a:lnTo>
                    <a:pt x="3690" y="46"/>
                  </a:lnTo>
                  <a:lnTo>
                    <a:pt x="3688" y="46"/>
                  </a:lnTo>
                  <a:lnTo>
                    <a:pt x="3688" y="46"/>
                  </a:lnTo>
                  <a:lnTo>
                    <a:pt x="3684" y="46"/>
                  </a:lnTo>
                  <a:lnTo>
                    <a:pt x="3684" y="46"/>
                  </a:lnTo>
                  <a:lnTo>
                    <a:pt x="3680" y="46"/>
                  </a:lnTo>
                  <a:lnTo>
                    <a:pt x="3680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4" y="46"/>
                  </a:lnTo>
                  <a:lnTo>
                    <a:pt x="3674" y="46"/>
                  </a:lnTo>
                  <a:lnTo>
                    <a:pt x="3670" y="48"/>
                  </a:lnTo>
                  <a:lnTo>
                    <a:pt x="3670" y="48"/>
                  </a:lnTo>
                  <a:lnTo>
                    <a:pt x="3664" y="46"/>
                  </a:lnTo>
                  <a:lnTo>
                    <a:pt x="3664" y="46"/>
                  </a:lnTo>
                  <a:lnTo>
                    <a:pt x="3660" y="44"/>
                  </a:lnTo>
                  <a:lnTo>
                    <a:pt x="3660" y="44"/>
                  </a:lnTo>
                  <a:lnTo>
                    <a:pt x="3658" y="44"/>
                  </a:lnTo>
                  <a:lnTo>
                    <a:pt x="3658" y="44"/>
                  </a:lnTo>
                  <a:lnTo>
                    <a:pt x="3656" y="44"/>
                  </a:lnTo>
                  <a:lnTo>
                    <a:pt x="3656" y="44"/>
                  </a:lnTo>
                  <a:lnTo>
                    <a:pt x="3652" y="46"/>
                  </a:lnTo>
                  <a:lnTo>
                    <a:pt x="3652" y="46"/>
                  </a:lnTo>
                  <a:lnTo>
                    <a:pt x="3650" y="48"/>
                  </a:lnTo>
                  <a:lnTo>
                    <a:pt x="3650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2" y="48"/>
                  </a:lnTo>
                  <a:lnTo>
                    <a:pt x="3642" y="48"/>
                  </a:lnTo>
                  <a:lnTo>
                    <a:pt x="3638" y="48"/>
                  </a:lnTo>
                  <a:lnTo>
                    <a:pt x="3638" y="48"/>
                  </a:lnTo>
                  <a:lnTo>
                    <a:pt x="3638" y="46"/>
                  </a:lnTo>
                  <a:lnTo>
                    <a:pt x="3638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28" y="46"/>
                  </a:lnTo>
                  <a:lnTo>
                    <a:pt x="3628" y="46"/>
                  </a:lnTo>
                  <a:lnTo>
                    <a:pt x="3626" y="46"/>
                  </a:lnTo>
                  <a:lnTo>
                    <a:pt x="3626" y="46"/>
                  </a:lnTo>
                  <a:lnTo>
                    <a:pt x="3624" y="46"/>
                  </a:lnTo>
                  <a:lnTo>
                    <a:pt x="3624" y="46"/>
                  </a:lnTo>
                  <a:lnTo>
                    <a:pt x="3620" y="48"/>
                  </a:lnTo>
                  <a:lnTo>
                    <a:pt x="3620" y="48"/>
                  </a:lnTo>
                  <a:lnTo>
                    <a:pt x="3610" y="48"/>
                  </a:lnTo>
                  <a:lnTo>
                    <a:pt x="3610" y="48"/>
                  </a:lnTo>
                  <a:lnTo>
                    <a:pt x="3608" y="48"/>
                  </a:lnTo>
                  <a:lnTo>
                    <a:pt x="3608" y="48"/>
                  </a:lnTo>
                  <a:lnTo>
                    <a:pt x="3606" y="48"/>
                  </a:lnTo>
                  <a:lnTo>
                    <a:pt x="3606" y="48"/>
                  </a:lnTo>
                  <a:lnTo>
                    <a:pt x="3604" y="48"/>
                  </a:lnTo>
                  <a:lnTo>
                    <a:pt x="3604" y="48"/>
                  </a:lnTo>
                  <a:lnTo>
                    <a:pt x="3602" y="48"/>
                  </a:lnTo>
                  <a:lnTo>
                    <a:pt x="3602" y="48"/>
                  </a:lnTo>
                  <a:lnTo>
                    <a:pt x="3598" y="48"/>
                  </a:lnTo>
                  <a:lnTo>
                    <a:pt x="3598" y="48"/>
                  </a:lnTo>
                  <a:lnTo>
                    <a:pt x="3596" y="46"/>
                  </a:lnTo>
                  <a:lnTo>
                    <a:pt x="3596" y="46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0" y="48"/>
                  </a:lnTo>
                  <a:lnTo>
                    <a:pt x="3590" y="48"/>
                  </a:lnTo>
                  <a:lnTo>
                    <a:pt x="3588" y="48"/>
                  </a:lnTo>
                  <a:lnTo>
                    <a:pt x="3588" y="48"/>
                  </a:lnTo>
                  <a:lnTo>
                    <a:pt x="3586" y="48"/>
                  </a:lnTo>
                  <a:lnTo>
                    <a:pt x="3586" y="48"/>
                  </a:lnTo>
                  <a:lnTo>
                    <a:pt x="3582" y="48"/>
                  </a:lnTo>
                  <a:lnTo>
                    <a:pt x="3582" y="48"/>
                  </a:lnTo>
                  <a:lnTo>
                    <a:pt x="3576" y="48"/>
                  </a:lnTo>
                  <a:lnTo>
                    <a:pt x="3576" y="48"/>
                  </a:lnTo>
                  <a:lnTo>
                    <a:pt x="3572" y="48"/>
                  </a:lnTo>
                  <a:lnTo>
                    <a:pt x="3570" y="48"/>
                  </a:lnTo>
                  <a:lnTo>
                    <a:pt x="3570" y="48"/>
                  </a:lnTo>
                  <a:lnTo>
                    <a:pt x="3568" y="50"/>
                  </a:lnTo>
                  <a:lnTo>
                    <a:pt x="3568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2" y="50"/>
                  </a:lnTo>
                  <a:lnTo>
                    <a:pt x="3562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0" y="48"/>
                  </a:lnTo>
                  <a:lnTo>
                    <a:pt x="3560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6"/>
                  </a:lnTo>
                  <a:lnTo>
                    <a:pt x="3550" y="46"/>
                  </a:lnTo>
                  <a:lnTo>
                    <a:pt x="3548" y="48"/>
                  </a:lnTo>
                  <a:lnTo>
                    <a:pt x="3548" y="48"/>
                  </a:lnTo>
                  <a:lnTo>
                    <a:pt x="3548" y="46"/>
                  </a:lnTo>
                  <a:lnTo>
                    <a:pt x="3548" y="46"/>
                  </a:lnTo>
                  <a:lnTo>
                    <a:pt x="3546" y="46"/>
                  </a:lnTo>
                  <a:lnTo>
                    <a:pt x="3546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42" y="48"/>
                  </a:lnTo>
                  <a:lnTo>
                    <a:pt x="3542" y="48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36" y="48"/>
                  </a:lnTo>
                  <a:lnTo>
                    <a:pt x="3536" y="48"/>
                  </a:lnTo>
                  <a:lnTo>
                    <a:pt x="3534" y="48"/>
                  </a:lnTo>
                  <a:lnTo>
                    <a:pt x="3534" y="48"/>
                  </a:lnTo>
                  <a:lnTo>
                    <a:pt x="3526" y="48"/>
                  </a:lnTo>
                  <a:lnTo>
                    <a:pt x="3526" y="48"/>
                  </a:lnTo>
                  <a:lnTo>
                    <a:pt x="3524" y="48"/>
                  </a:lnTo>
                  <a:lnTo>
                    <a:pt x="3524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0" y="48"/>
                  </a:lnTo>
                  <a:lnTo>
                    <a:pt x="3520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512" y="48"/>
                  </a:lnTo>
                  <a:lnTo>
                    <a:pt x="3508" y="50"/>
                  </a:lnTo>
                  <a:lnTo>
                    <a:pt x="3508" y="50"/>
                  </a:lnTo>
                  <a:lnTo>
                    <a:pt x="3502" y="48"/>
                  </a:lnTo>
                  <a:lnTo>
                    <a:pt x="3502" y="48"/>
                  </a:lnTo>
                  <a:lnTo>
                    <a:pt x="3494" y="48"/>
                  </a:lnTo>
                  <a:lnTo>
                    <a:pt x="3494" y="48"/>
                  </a:lnTo>
                  <a:lnTo>
                    <a:pt x="3490" y="48"/>
                  </a:lnTo>
                  <a:lnTo>
                    <a:pt x="3490" y="48"/>
                  </a:lnTo>
                  <a:lnTo>
                    <a:pt x="3488" y="48"/>
                  </a:lnTo>
                  <a:lnTo>
                    <a:pt x="3488" y="48"/>
                  </a:lnTo>
                  <a:lnTo>
                    <a:pt x="3486" y="48"/>
                  </a:lnTo>
                  <a:lnTo>
                    <a:pt x="3486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6" y="48"/>
                  </a:lnTo>
                  <a:lnTo>
                    <a:pt x="3476" y="48"/>
                  </a:lnTo>
                  <a:lnTo>
                    <a:pt x="3474" y="48"/>
                  </a:lnTo>
                  <a:lnTo>
                    <a:pt x="3474" y="48"/>
                  </a:lnTo>
                  <a:lnTo>
                    <a:pt x="3472" y="48"/>
                  </a:lnTo>
                  <a:lnTo>
                    <a:pt x="3472" y="48"/>
                  </a:lnTo>
                  <a:lnTo>
                    <a:pt x="3470" y="48"/>
                  </a:lnTo>
                  <a:lnTo>
                    <a:pt x="3470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2" y="48"/>
                  </a:lnTo>
                  <a:lnTo>
                    <a:pt x="3462" y="48"/>
                  </a:lnTo>
                  <a:lnTo>
                    <a:pt x="3460" y="48"/>
                  </a:lnTo>
                  <a:lnTo>
                    <a:pt x="3460" y="48"/>
                  </a:lnTo>
                  <a:lnTo>
                    <a:pt x="3456" y="48"/>
                  </a:lnTo>
                  <a:lnTo>
                    <a:pt x="3456" y="48"/>
                  </a:lnTo>
                  <a:lnTo>
                    <a:pt x="3452" y="48"/>
                  </a:lnTo>
                  <a:lnTo>
                    <a:pt x="3452" y="48"/>
                  </a:lnTo>
                  <a:lnTo>
                    <a:pt x="3448" y="48"/>
                  </a:lnTo>
                  <a:lnTo>
                    <a:pt x="3448" y="48"/>
                  </a:lnTo>
                  <a:lnTo>
                    <a:pt x="3446" y="48"/>
                  </a:lnTo>
                  <a:lnTo>
                    <a:pt x="3446" y="48"/>
                  </a:lnTo>
                  <a:lnTo>
                    <a:pt x="3442" y="48"/>
                  </a:lnTo>
                  <a:lnTo>
                    <a:pt x="3442" y="48"/>
                  </a:lnTo>
                  <a:lnTo>
                    <a:pt x="3440" y="48"/>
                  </a:lnTo>
                  <a:lnTo>
                    <a:pt x="3440" y="48"/>
                  </a:lnTo>
                  <a:lnTo>
                    <a:pt x="3438" y="48"/>
                  </a:lnTo>
                  <a:lnTo>
                    <a:pt x="3438" y="48"/>
                  </a:lnTo>
                  <a:lnTo>
                    <a:pt x="3436" y="48"/>
                  </a:lnTo>
                  <a:lnTo>
                    <a:pt x="3436" y="48"/>
                  </a:lnTo>
                  <a:lnTo>
                    <a:pt x="3434" y="46"/>
                  </a:lnTo>
                  <a:lnTo>
                    <a:pt x="3434" y="46"/>
                  </a:lnTo>
                  <a:lnTo>
                    <a:pt x="3430" y="46"/>
                  </a:lnTo>
                  <a:lnTo>
                    <a:pt x="3430" y="46"/>
                  </a:lnTo>
                  <a:lnTo>
                    <a:pt x="3422" y="46"/>
                  </a:lnTo>
                  <a:lnTo>
                    <a:pt x="3422" y="46"/>
                  </a:lnTo>
                  <a:lnTo>
                    <a:pt x="3420" y="48"/>
                  </a:lnTo>
                  <a:lnTo>
                    <a:pt x="3420" y="48"/>
                  </a:lnTo>
                  <a:lnTo>
                    <a:pt x="3418" y="48"/>
                  </a:lnTo>
                  <a:lnTo>
                    <a:pt x="3418" y="48"/>
                  </a:lnTo>
                  <a:lnTo>
                    <a:pt x="3412" y="48"/>
                  </a:lnTo>
                  <a:lnTo>
                    <a:pt x="3412" y="48"/>
                  </a:lnTo>
                  <a:lnTo>
                    <a:pt x="3408" y="48"/>
                  </a:lnTo>
                  <a:lnTo>
                    <a:pt x="3408" y="48"/>
                  </a:lnTo>
                  <a:lnTo>
                    <a:pt x="3406" y="48"/>
                  </a:lnTo>
                  <a:lnTo>
                    <a:pt x="3406" y="48"/>
                  </a:lnTo>
                  <a:lnTo>
                    <a:pt x="3404" y="46"/>
                  </a:lnTo>
                  <a:lnTo>
                    <a:pt x="3404" y="46"/>
                  </a:lnTo>
                  <a:lnTo>
                    <a:pt x="3398" y="48"/>
                  </a:lnTo>
                  <a:lnTo>
                    <a:pt x="3398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88" y="46"/>
                  </a:lnTo>
                  <a:lnTo>
                    <a:pt x="3388" y="46"/>
                  </a:lnTo>
                  <a:lnTo>
                    <a:pt x="3386" y="48"/>
                  </a:lnTo>
                  <a:lnTo>
                    <a:pt x="3386" y="48"/>
                  </a:lnTo>
                  <a:lnTo>
                    <a:pt x="3382" y="48"/>
                  </a:lnTo>
                  <a:lnTo>
                    <a:pt x="3382" y="48"/>
                  </a:lnTo>
                  <a:lnTo>
                    <a:pt x="3380" y="50"/>
                  </a:lnTo>
                  <a:lnTo>
                    <a:pt x="3380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2" y="50"/>
                  </a:lnTo>
                  <a:lnTo>
                    <a:pt x="3372" y="50"/>
                  </a:lnTo>
                  <a:lnTo>
                    <a:pt x="3370" y="50"/>
                  </a:lnTo>
                  <a:lnTo>
                    <a:pt x="3370" y="50"/>
                  </a:lnTo>
                  <a:lnTo>
                    <a:pt x="3366" y="50"/>
                  </a:lnTo>
                  <a:lnTo>
                    <a:pt x="3366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0" y="50"/>
                  </a:lnTo>
                  <a:lnTo>
                    <a:pt x="3360" y="50"/>
                  </a:lnTo>
                  <a:lnTo>
                    <a:pt x="3358" y="50"/>
                  </a:lnTo>
                  <a:lnTo>
                    <a:pt x="3356" y="50"/>
                  </a:lnTo>
                  <a:lnTo>
                    <a:pt x="3356" y="50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0" y="48"/>
                  </a:lnTo>
                  <a:lnTo>
                    <a:pt x="3340" y="48"/>
                  </a:lnTo>
                  <a:lnTo>
                    <a:pt x="3332" y="48"/>
                  </a:lnTo>
                  <a:lnTo>
                    <a:pt x="3332" y="48"/>
                  </a:lnTo>
                  <a:lnTo>
                    <a:pt x="3328" y="46"/>
                  </a:lnTo>
                  <a:lnTo>
                    <a:pt x="3328" y="46"/>
                  </a:lnTo>
                  <a:lnTo>
                    <a:pt x="3324" y="44"/>
                  </a:lnTo>
                  <a:lnTo>
                    <a:pt x="3324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18" y="44"/>
                  </a:lnTo>
                  <a:lnTo>
                    <a:pt x="3318" y="44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6" y="46"/>
                  </a:lnTo>
                  <a:lnTo>
                    <a:pt x="3316" y="46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08" y="48"/>
                  </a:lnTo>
                  <a:lnTo>
                    <a:pt x="3306" y="48"/>
                  </a:lnTo>
                  <a:lnTo>
                    <a:pt x="3306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2" y="46"/>
                  </a:lnTo>
                  <a:lnTo>
                    <a:pt x="3302" y="46"/>
                  </a:lnTo>
                  <a:lnTo>
                    <a:pt x="3302" y="48"/>
                  </a:lnTo>
                  <a:lnTo>
                    <a:pt x="3302" y="48"/>
                  </a:lnTo>
                  <a:lnTo>
                    <a:pt x="3298" y="46"/>
                  </a:lnTo>
                  <a:lnTo>
                    <a:pt x="3298" y="46"/>
                  </a:lnTo>
                  <a:lnTo>
                    <a:pt x="3294" y="44"/>
                  </a:lnTo>
                  <a:lnTo>
                    <a:pt x="3290" y="44"/>
                  </a:lnTo>
                  <a:lnTo>
                    <a:pt x="3282" y="46"/>
                  </a:lnTo>
                  <a:lnTo>
                    <a:pt x="3282" y="46"/>
                  </a:lnTo>
                  <a:lnTo>
                    <a:pt x="3276" y="44"/>
                  </a:lnTo>
                  <a:lnTo>
                    <a:pt x="3276" y="44"/>
                  </a:lnTo>
                  <a:lnTo>
                    <a:pt x="3268" y="44"/>
                  </a:lnTo>
                  <a:lnTo>
                    <a:pt x="3268" y="44"/>
                  </a:lnTo>
                  <a:lnTo>
                    <a:pt x="3266" y="44"/>
                  </a:lnTo>
                  <a:lnTo>
                    <a:pt x="3266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56" y="44"/>
                  </a:lnTo>
                  <a:lnTo>
                    <a:pt x="3256" y="44"/>
                  </a:lnTo>
                  <a:lnTo>
                    <a:pt x="3254" y="44"/>
                  </a:lnTo>
                  <a:lnTo>
                    <a:pt x="3254" y="44"/>
                  </a:lnTo>
                  <a:lnTo>
                    <a:pt x="3250" y="42"/>
                  </a:lnTo>
                  <a:lnTo>
                    <a:pt x="3248" y="42"/>
                  </a:lnTo>
                  <a:lnTo>
                    <a:pt x="3248" y="42"/>
                  </a:lnTo>
                  <a:lnTo>
                    <a:pt x="3246" y="44"/>
                  </a:lnTo>
                  <a:lnTo>
                    <a:pt x="3246" y="44"/>
                  </a:lnTo>
                  <a:lnTo>
                    <a:pt x="3244" y="44"/>
                  </a:lnTo>
                  <a:lnTo>
                    <a:pt x="3244" y="44"/>
                  </a:lnTo>
                  <a:lnTo>
                    <a:pt x="3238" y="44"/>
                  </a:lnTo>
                  <a:lnTo>
                    <a:pt x="3238" y="44"/>
                  </a:lnTo>
                  <a:lnTo>
                    <a:pt x="3234" y="44"/>
                  </a:lnTo>
                  <a:lnTo>
                    <a:pt x="3234" y="44"/>
                  </a:lnTo>
                  <a:lnTo>
                    <a:pt x="3230" y="44"/>
                  </a:lnTo>
                  <a:lnTo>
                    <a:pt x="3230" y="44"/>
                  </a:lnTo>
                  <a:lnTo>
                    <a:pt x="3226" y="44"/>
                  </a:lnTo>
                  <a:lnTo>
                    <a:pt x="3226" y="44"/>
                  </a:lnTo>
                  <a:lnTo>
                    <a:pt x="3222" y="46"/>
                  </a:lnTo>
                  <a:lnTo>
                    <a:pt x="3222" y="46"/>
                  </a:lnTo>
                  <a:lnTo>
                    <a:pt x="3218" y="44"/>
                  </a:lnTo>
                  <a:lnTo>
                    <a:pt x="3218" y="44"/>
                  </a:lnTo>
                  <a:lnTo>
                    <a:pt x="3212" y="44"/>
                  </a:lnTo>
                  <a:lnTo>
                    <a:pt x="3212" y="44"/>
                  </a:lnTo>
                  <a:lnTo>
                    <a:pt x="3202" y="46"/>
                  </a:lnTo>
                  <a:lnTo>
                    <a:pt x="3202" y="46"/>
                  </a:lnTo>
                  <a:lnTo>
                    <a:pt x="3198" y="44"/>
                  </a:lnTo>
                  <a:lnTo>
                    <a:pt x="3198" y="44"/>
                  </a:lnTo>
                  <a:lnTo>
                    <a:pt x="3194" y="44"/>
                  </a:lnTo>
                  <a:lnTo>
                    <a:pt x="3194" y="44"/>
                  </a:lnTo>
                  <a:lnTo>
                    <a:pt x="3190" y="44"/>
                  </a:lnTo>
                  <a:lnTo>
                    <a:pt x="3190" y="44"/>
                  </a:lnTo>
                  <a:lnTo>
                    <a:pt x="3186" y="44"/>
                  </a:lnTo>
                  <a:lnTo>
                    <a:pt x="3186" y="44"/>
                  </a:lnTo>
                  <a:lnTo>
                    <a:pt x="3180" y="44"/>
                  </a:lnTo>
                  <a:lnTo>
                    <a:pt x="3180" y="44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2" y="42"/>
                  </a:lnTo>
                  <a:lnTo>
                    <a:pt x="3172" y="42"/>
                  </a:lnTo>
                  <a:lnTo>
                    <a:pt x="3168" y="40"/>
                  </a:lnTo>
                  <a:lnTo>
                    <a:pt x="3168" y="40"/>
                  </a:lnTo>
                  <a:lnTo>
                    <a:pt x="3162" y="38"/>
                  </a:lnTo>
                  <a:lnTo>
                    <a:pt x="3162" y="38"/>
                  </a:lnTo>
                  <a:lnTo>
                    <a:pt x="3158" y="40"/>
                  </a:lnTo>
                  <a:lnTo>
                    <a:pt x="3158" y="40"/>
                  </a:lnTo>
                  <a:lnTo>
                    <a:pt x="3156" y="40"/>
                  </a:lnTo>
                  <a:lnTo>
                    <a:pt x="3156" y="40"/>
                  </a:lnTo>
                  <a:lnTo>
                    <a:pt x="3154" y="40"/>
                  </a:lnTo>
                  <a:lnTo>
                    <a:pt x="3154" y="40"/>
                  </a:lnTo>
                  <a:lnTo>
                    <a:pt x="3152" y="40"/>
                  </a:lnTo>
                  <a:lnTo>
                    <a:pt x="3152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38"/>
                  </a:lnTo>
                  <a:lnTo>
                    <a:pt x="3146" y="38"/>
                  </a:lnTo>
                  <a:lnTo>
                    <a:pt x="3146" y="36"/>
                  </a:lnTo>
                  <a:lnTo>
                    <a:pt x="3144" y="36"/>
                  </a:lnTo>
                  <a:lnTo>
                    <a:pt x="3144" y="36"/>
                  </a:lnTo>
                  <a:lnTo>
                    <a:pt x="3138" y="36"/>
                  </a:lnTo>
                  <a:lnTo>
                    <a:pt x="3138" y="36"/>
                  </a:lnTo>
                  <a:lnTo>
                    <a:pt x="3136" y="38"/>
                  </a:lnTo>
                  <a:lnTo>
                    <a:pt x="3136" y="38"/>
                  </a:lnTo>
                  <a:lnTo>
                    <a:pt x="3134" y="38"/>
                  </a:lnTo>
                  <a:lnTo>
                    <a:pt x="3134" y="38"/>
                  </a:lnTo>
                  <a:lnTo>
                    <a:pt x="3130" y="38"/>
                  </a:lnTo>
                  <a:lnTo>
                    <a:pt x="3130" y="38"/>
                  </a:lnTo>
                  <a:lnTo>
                    <a:pt x="3128" y="38"/>
                  </a:lnTo>
                  <a:lnTo>
                    <a:pt x="3128" y="38"/>
                  </a:lnTo>
                  <a:lnTo>
                    <a:pt x="3120" y="40"/>
                  </a:lnTo>
                  <a:lnTo>
                    <a:pt x="3120" y="40"/>
                  </a:lnTo>
                  <a:lnTo>
                    <a:pt x="3112" y="40"/>
                  </a:lnTo>
                  <a:lnTo>
                    <a:pt x="3112" y="40"/>
                  </a:lnTo>
                  <a:lnTo>
                    <a:pt x="3110" y="42"/>
                  </a:lnTo>
                  <a:lnTo>
                    <a:pt x="3110" y="42"/>
                  </a:lnTo>
                  <a:lnTo>
                    <a:pt x="3108" y="42"/>
                  </a:lnTo>
                  <a:lnTo>
                    <a:pt x="3108" y="42"/>
                  </a:lnTo>
                  <a:lnTo>
                    <a:pt x="3106" y="42"/>
                  </a:lnTo>
                  <a:lnTo>
                    <a:pt x="3106" y="42"/>
                  </a:lnTo>
                  <a:lnTo>
                    <a:pt x="3106" y="44"/>
                  </a:lnTo>
                  <a:lnTo>
                    <a:pt x="3106" y="44"/>
                  </a:lnTo>
                  <a:lnTo>
                    <a:pt x="3104" y="42"/>
                  </a:lnTo>
                  <a:lnTo>
                    <a:pt x="3104" y="42"/>
                  </a:lnTo>
                  <a:lnTo>
                    <a:pt x="3102" y="44"/>
                  </a:lnTo>
                  <a:lnTo>
                    <a:pt x="3102" y="44"/>
                  </a:lnTo>
                  <a:lnTo>
                    <a:pt x="3102" y="42"/>
                  </a:lnTo>
                  <a:lnTo>
                    <a:pt x="3102" y="42"/>
                  </a:lnTo>
                  <a:lnTo>
                    <a:pt x="3100" y="42"/>
                  </a:lnTo>
                  <a:lnTo>
                    <a:pt x="3100" y="42"/>
                  </a:lnTo>
                  <a:lnTo>
                    <a:pt x="3096" y="42"/>
                  </a:lnTo>
                  <a:lnTo>
                    <a:pt x="3096" y="42"/>
                  </a:lnTo>
                  <a:lnTo>
                    <a:pt x="3094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88" y="42"/>
                  </a:lnTo>
                  <a:lnTo>
                    <a:pt x="3088" y="42"/>
                  </a:lnTo>
                  <a:lnTo>
                    <a:pt x="3086" y="42"/>
                  </a:lnTo>
                  <a:lnTo>
                    <a:pt x="3086" y="42"/>
                  </a:lnTo>
                  <a:lnTo>
                    <a:pt x="3082" y="42"/>
                  </a:lnTo>
                  <a:lnTo>
                    <a:pt x="3082" y="42"/>
                  </a:lnTo>
                  <a:lnTo>
                    <a:pt x="3080" y="40"/>
                  </a:lnTo>
                  <a:lnTo>
                    <a:pt x="3080" y="40"/>
                  </a:lnTo>
                  <a:lnTo>
                    <a:pt x="3078" y="42"/>
                  </a:lnTo>
                  <a:lnTo>
                    <a:pt x="3078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2" y="42"/>
                  </a:lnTo>
                  <a:lnTo>
                    <a:pt x="3072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66" y="40"/>
                  </a:lnTo>
                  <a:lnTo>
                    <a:pt x="3066" y="40"/>
                  </a:lnTo>
                  <a:lnTo>
                    <a:pt x="3058" y="42"/>
                  </a:lnTo>
                  <a:lnTo>
                    <a:pt x="3052" y="40"/>
                  </a:lnTo>
                  <a:lnTo>
                    <a:pt x="3052" y="40"/>
                  </a:lnTo>
                  <a:lnTo>
                    <a:pt x="3050" y="40"/>
                  </a:lnTo>
                  <a:lnTo>
                    <a:pt x="3050" y="40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0" y="42"/>
                  </a:lnTo>
                  <a:lnTo>
                    <a:pt x="3040" y="42"/>
                  </a:lnTo>
                  <a:lnTo>
                    <a:pt x="3040" y="40"/>
                  </a:lnTo>
                  <a:lnTo>
                    <a:pt x="3040" y="40"/>
                  </a:lnTo>
                  <a:lnTo>
                    <a:pt x="3036" y="42"/>
                  </a:lnTo>
                  <a:lnTo>
                    <a:pt x="3036" y="42"/>
                  </a:lnTo>
                  <a:lnTo>
                    <a:pt x="3032" y="42"/>
                  </a:lnTo>
                  <a:lnTo>
                    <a:pt x="3032" y="42"/>
                  </a:lnTo>
                  <a:lnTo>
                    <a:pt x="3030" y="42"/>
                  </a:lnTo>
                  <a:lnTo>
                    <a:pt x="3030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2" y="42"/>
                  </a:lnTo>
                  <a:lnTo>
                    <a:pt x="3022" y="42"/>
                  </a:lnTo>
                  <a:lnTo>
                    <a:pt x="3020" y="42"/>
                  </a:lnTo>
                  <a:lnTo>
                    <a:pt x="3020" y="42"/>
                  </a:lnTo>
                  <a:lnTo>
                    <a:pt x="3014" y="42"/>
                  </a:lnTo>
                  <a:lnTo>
                    <a:pt x="3008" y="42"/>
                  </a:lnTo>
                  <a:lnTo>
                    <a:pt x="3008" y="42"/>
                  </a:lnTo>
                  <a:lnTo>
                    <a:pt x="3006" y="40"/>
                  </a:lnTo>
                  <a:lnTo>
                    <a:pt x="3004" y="42"/>
                  </a:lnTo>
                  <a:lnTo>
                    <a:pt x="3004" y="42"/>
                  </a:lnTo>
                  <a:lnTo>
                    <a:pt x="3002" y="40"/>
                  </a:lnTo>
                  <a:lnTo>
                    <a:pt x="3002" y="40"/>
                  </a:lnTo>
                  <a:lnTo>
                    <a:pt x="2998" y="40"/>
                  </a:lnTo>
                  <a:lnTo>
                    <a:pt x="2996" y="40"/>
                  </a:lnTo>
                  <a:lnTo>
                    <a:pt x="2996" y="40"/>
                  </a:lnTo>
                  <a:lnTo>
                    <a:pt x="2994" y="38"/>
                  </a:lnTo>
                  <a:lnTo>
                    <a:pt x="2994" y="38"/>
                  </a:lnTo>
                  <a:lnTo>
                    <a:pt x="2986" y="38"/>
                  </a:lnTo>
                  <a:lnTo>
                    <a:pt x="2986" y="38"/>
                  </a:lnTo>
                  <a:lnTo>
                    <a:pt x="2980" y="38"/>
                  </a:lnTo>
                  <a:lnTo>
                    <a:pt x="2976" y="38"/>
                  </a:lnTo>
                  <a:lnTo>
                    <a:pt x="2976" y="38"/>
                  </a:lnTo>
                  <a:lnTo>
                    <a:pt x="2972" y="38"/>
                  </a:lnTo>
                  <a:lnTo>
                    <a:pt x="2972" y="38"/>
                  </a:lnTo>
                  <a:lnTo>
                    <a:pt x="2970" y="38"/>
                  </a:lnTo>
                  <a:lnTo>
                    <a:pt x="2970" y="38"/>
                  </a:lnTo>
                  <a:lnTo>
                    <a:pt x="2962" y="40"/>
                  </a:lnTo>
                  <a:lnTo>
                    <a:pt x="2962" y="40"/>
                  </a:lnTo>
                  <a:lnTo>
                    <a:pt x="2954" y="38"/>
                  </a:lnTo>
                  <a:lnTo>
                    <a:pt x="2954" y="38"/>
                  </a:lnTo>
                  <a:lnTo>
                    <a:pt x="2946" y="40"/>
                  </a:lnTo>
                  <a:lnTo>
                    <a:pt x="2946" y="40"/>
                  </a:lnTo>
                  <a:lnTo>
                    <a:pt x="2942" y="38"/>
                  </a:lnTo>
                  <a:lnTo>
                    <a:pt x="2942" y="38"/>
                  </a:lnTo>
                  <a:lnTo>
                    <a:pt x="2940" y="38"/>
                  </a:lnTo>
                  <a:lnTo>
                    <a:pt x="2940" y="38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2" y="36"/>
                  </a:lnTo>
                  <a:lnTo>
                    <a:pt x="2932" y="36"/>
                  </a:lnTo>
                  <a:lnTo>
                    <a:pt x="2930" y="36"/>
                  </a:lnTo>
                  <a:lnTo>
                    <a:pt x="2930" y="36"/>
                  </a:lnTo>
                  <a:lnTo>
                    <a:pt x="2926" y="36"/>
                  </a:lnTo>
                  <a:lnTo>
                    <a:pt x="2926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18" y="38"/>
                  </a:lnTo>
                  <a:lnTo>
                    <a:pt x="2918" y="38"/>
                  </a:lnTo>
                  <a:lnTo>
                    <a:pt x="2914" y="38"/>
                  </a:lnTo>
                  <a:lnTo>
                    <a:pt x="2914" y="38"/>
                  </a:lnTo>
                  <a:lnTo>
                    <a:pt x="2910" y="36"/>
                  </a:lnTo>
                  <a:lnTo>
                    <a:pt x="2910" y="36"/>
                  </a:lnTo>
                  <a:lnTo>
                    <a:pt x="2904" y="36"/>
                  </a:lnTo>
                  <a:lnTo>
                    <a:pt x="2904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0" y="36"/>
                  </a:lnTo>
                  <a:lnTo>
                    <a:pt x="2900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4"/>
                  </a:lnTo>
                  <a:lnTo>
                    <a:pt x="2898" y="34"/>
                  </a:lnTo>
                  <a:lnTo>
                    <a:pt x="2896" y="34"/>
                  </a:lnTo>
                  <a:lnTo>
                    <a:pt x="2896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0" y="36"/>
                  </a:lnTo>
                  <a:lnTo>
                    <a:pt x="2890" y="36"/>
                  </a:lnTo>
                  <a:lnTo>
                    <a:pt x="2888" y="36"/>
                  </a:lnTo>
                  <a:lnTo>
                    <a:pt x="2888" y="36"/>
                  </a:lnTo>
                  <a:lnTo>
                    <a:pt x="2886" y="36"/>
                  </a:lnTo>
                  <a:lnTo>
                    <a:pt x="2886" y="36"/>
                  </a:lnTo>
                  <a:lnTo>
                    <a:pt x="2884" y="36"/>
                  </a:lnTo>
                  <a:lnTo>
                    <a:pt x="2884" y="36"/>
                  </a:lnTo>
                  <a:lnTo>
                    <a:pt x="2878" y="36"/>
                  </a:lnTo>
                  <a:lnTo>
                    <a:pt x="2878" y="36"/>
                  </a:lnTo>
                  <a:lnTo>
                    <a:pt x="2874" y="34"/>
                  </a:lnTo>
                  <a:lnTo>
                    <a:pt x="2874" y="34"/>
                  </a:lnTo>
                  <a:lnTo>
                    <a:pt x="2872" y="34"/>
                  </a:lnTo>
                  <a:lnTo>
                    <a:pt x="2872" y="34"/>
                  </a:lnTo>
                  <a:lnTo>
                    <a:pt x="2870" y="34"/>
                  </a:lnTo>
                  <a:lnTo>
                    <a:pt x="2870" y="34"/>
                  </a:lnTo>
                  <a:lnTo>
                    <a:pt x="2866" y="34"/>
                  </a:lnTo>
                  <a:lnTo>
                    <a:pt x="2866" y="34"/>
                  </a:lnTo>
                  <a:lnTo>
                    <a:pt x="2864" y="34"/>
                  </a:lnTo>
                  <a:lnTo>
                    <a:pt x="2864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58" y="34"/>
                  </a:lnTo>
                  <a:lnTo>
                    <a:pt x="2858" y="34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8"/>
                  </a:lnTo>
                  <a:lnTo>
                    <a:pt x="2858" y="38"/>
                  </a:lnTo>
                  <a:lnTo>
                    <a:pt x="2852" y="38"/>
                  </a:lnTo>
                  <a:lnTo>
                    <a:pt x="2852" y="38"/>
                  </a:lnTo>
                  <a:lnTo>
                    <a:pt x="2844" y="38"/>
                  </a:lnTo>
                  <a:lnTo>
                    <a:pt x="2844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0" y="38"/>
                  </a:lnTo>
                  <a:lnTo>
                    <a:pt x="2840" y="38"/>
                  </a:lnTo>
                  <a:lnTo>
                    <a:pt x="2834" y="38"/>
                  </a:lnTo>
                  <a:lnTo>
                    <a:pt x="2834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28" y="38"/>
                  </a:lnTo>
                  <a:lnTo>
                    <a:pt x="2828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4" y="38"/>
                  </a:lnTo>
                  <a:lnTo>
                    <a:pt x="2824" y="38"/>
                  </a:lnTo>
                  <a:lnTo>
                    <a:pt x="2820" y="38"/>
                  </a:lnTo>
                  <a:lnTo>
                    <a:pt x="2816" y="38"/>
                  </a:lnTo>
                  <a:lnTo>
                    <a:pt x="2816" y="38"/>
                  </a:lnTo>
                  <a:lnTo>
                    <a:pt x="2814" y="38"/>
                  </a:lnTo>
                  <a:lnTo>
                    <a:pt x="2814" y="38"/>
                  </a:lnTo>
                  <a:lnTo>
                    <a:pt x="2806" y="38"/>
                  </a:lnTo>
                  <a:lnTo>
                    <a:pt x="2806" y="38"/>
                  </a:lnTo>
                  <a:lnTo>
                    <a:pt x="2804" y="38"/>
                  </a:lnTo>
                  <a:lnTo>
                    <a:pt x="2804" y="38"/>
                  </a:lnTo>
                  <a:lnTo>
                    <a:pt x="2796" y="38"/>
                  </a:lnTo>
                  <a:lnTo>
                    <a:pt x="2796" y="38"/>
                  </a:lnTo>
                  <a:lnTo>
                    <a:pt x="2794" y="38"/>
                  </a:lnTo>
                  <a:lnTo>
                    <a:pt x="2794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86" y="38"/>
                  </a:lnTo>
                  <a:lnTo>
                    <a:pt x="2784" y="38"/>
                  </a:lnTo>
                  <a:lnTo>
                    <a:pt x="2784" y="38"/>
                  </a:lnTo>
                  <a:lnTo>
                    <a:pt x="2782" y="38"/>
                  </a:lnTo>
                  <a:lnTo>
                    <a:pt x="2782" y="38"/>
                  </a:lnTo>
                  <a:lnTo>
                    <a:pt x="2780" y="38"/>
                  </a:lnTo>
                  <a:lnTo>
                    <a:pt x="2780" y="38"/>
                  </a:lnTo>
                  <a:lnTo>
                    <a:pt x="2776" y="38"/>
                  </a:lnTo>
                  <a:lnTo>
                    <a:pt x="2776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68" y="38"/>
                  </a:lnTo>
                  <a:lnTo>
                    <a:pt x="2768" y="38"/>
                  </a:lnTo>
                  <a:lnTo>
                    <a:pt x="2764" y="38"/>
                  </a:lnTo>
                  <a:lnTo>
                    <a:pt x="2764" y="38"/>
                  </a:lnTo>
                  <a:lnTo>
                    <a:pt x="2762" y="38"/>
                  </a:lnTo>
                  <a:lnTo>
                    <a:pt x="2762" y="38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0" y="36"/>
                  </a:lnTo>
                  <a:lnTo>
                    <a:pt x="2760" y="36"/>
                  </a:lnTo>
                  <a:lnTo>
                    <a:pt x="2754" y="36"/>
                  </a:lnTo>
                  <a:lnTo>
                    <a:pt x="2754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48" y="36"/>
                  </a:lnTo>
                  <a:lnTo>
                    <a:pt x="2748" y="36"/>
                  </a:lnTo>
                  <a:lnTo>
                    <a:pt x="2746" y="36"/>
                  </a:lnTo>
                  <a:lnTo>
                    <a:pt x="2746" y="36"/>
                  </a:lnTo>
                  <a:lnTo>
                    <a:pt x="2744" y="38"/>
                  </a:lnTo>
                  <a:lnTo>
                    <a:pt x="2744" y="38"/>
                  </a:lnTo>
                  <a:lnTo>
                    <a:pt x="2742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6" y="38"/>
                  </a:lnTo>
                  <a:lnTo>
                    <a:pt x="2736" y="38"/>
                  </a:lnTo>
                  <a:lnTo>
                    <a:pt x="2728" y="38"/>
                  </a:lnTo>
                  <a:lnTo>
                    <a:pt x="2728" y="38"/>
                  </a:lnTo>
                  <a:lnTo>
                    <a:pt x="2724" y="38"/>
                  </a:lnTo>
                  <a:lnTo>
                    <a:pt x="2724" y="38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16" y="38"/>
                  </a:lnTo>
                  <a:lnTo>
                    <a:pt x="2716" y="38"/>
                  </a:lnTo>
                  <a:lnTo>
                    <a:pt x="2712" y="38"/>
                  </a:lnTo>
                  <a:lnTo>
                    <a:pt x="2712" y="38"/>
                  </a:lnTo>
                  <a:lnTo>
                    <a:pt x="2710" y="38"/>
                  </a:lnTo>
                  <a:lnTo>
                    <a:pt x="2706" y="38"/>
                  </a:lnTo>
                  <a:lnTo>
                    <a:pt x="2706" y="38"/>
                  </a:lnTo>
                  <a:lnTo>
                    <a:pt x="2700" y="38"/>
                  </a:lnTo>
                  <a:lnTo>
                    <a:pt x="2700" y="38"/>
                  </a:lnTo>
                  <a:lnTo>
                    <a:pt x="2694" y="38"/>
                  </a:lnTo>
                  <a:lnTo>
                    <a:pt x="2694" y="38"/>
                  </a:lnTo>
                  <a:lnTo>
                    <a:pt x="2692" y="36"/>
                  </a:lnTo>
                  <a:lnTo>
                    <a:pt x="2692" y="36"/>
                  </a:lnTo>
                  <a:lnTo>
                    <a:pt x="2688" y="36"/>
                  </a:lnTo>
                  <a:lnTo>
                    <a:pt x="2688" y="36"/>
                  </a:lnTo>
                  <a:lnTo>
                    <a:pt x="2686" y="36"/>
                  </a:lnTo>
                  <a:lnTo>
                    <a:pt x="2686" y="36"/>
                  </a:lnTo>
                  <a:lnTo>
                    <a:pt x="2684" y="36"/>
                  </a:lnTo>
                  <a:lnTo>
                    <a:pt x="2684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6" y="36"/>
                  </a:lnTo>
                  <a:lnTo>
                    <a:pt x="2676" y="36"/>
                  </a:lnTo>
                  <a:lnTo>
                    <a:pt x="2670" y="36"/>
                  </a:lnTo>
                  <a:lnTo>
                    <a:pt x="2670" y="36"/>
                  </a:lnTo>
                  <a:lnTo>
                    <a:pt x="2664" y="38"/>
                  </a:lnTo>
                  <a:lnTo>
                    <a:pt x="2664" y="38"/>
                  </a:lnTo>
                  <a:lnTo>
                    <a:pt x="2660" y="38"/>
                  </a:lnTo>
                  <a:lnTo>
                    <a:pt x="2660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4" y="38"/>
                  </a:lnTo>
                  <a:lnTo>
                    <a:pt x="2654" y="38"/>
                  </a:lnTo>
                  <a:lnTo>
                    <a:pt x="2648" y="38"/>
                  </a:lnTo>
                  <a:lnTo>
                    <a:pt x="2648" y="38"/>
                  </a:lnTo>
                  <a:lnTo>
                    <a:pt x="2644" y="38"/>
                  </a:lnTo>
                  <a:lnTo>
                    <a:pt x="2644" y="38"/>
                  </a:lnTo>
                  <a:lnTo>
                    <a:pt x="2642" y="38"/>
                  </a:lnTo>
                  <a:lnTo>
                    <a:pt x="2642" y="38"/>
                  </a:lnTo>
                  <a:lnTo>
                    <a:pt x="2640" y="38"/>
                  </a:lnTo>
                  <a:lnTo>
                    <a:pt x="2640" y="38"/>
                  </a:lnTo>
                  <a:lnTo>
                    <a:pt x="2636" y="40"/>
                  </a:lnTo>
                  <a:lnTo>
                    <a:pt x="2636" y="40"/>
                  </a:lnTo>
                  <a:lnTo>
                    <a:pt x="2634" y="40"/>
                  </a:lnTo>
                  <a:lnTo>
                    <a:pt x="2634" y="40"/>
                  </a:lnTo>
                  <a:lnTo>
                    <a:pt x="2632" y="40"/>
                  </a:lnTo>
                  <a:lnTo>
                    <a:pt x="2632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28" y="40"/>
                  </a:lnTo>
                  <a:lnTo>
                    <a:pt x="2628" y="40"/>
                  </a:lnTo>
                  <a:lnTo>
                    <a:pt x="2624" y="40"/>
                  </a:lnTo>
                  <a:lnTo>
                    <a:pt x="2624" y="40"/>
                  </a:lnTo>
                  <a:lnTo>
                    <a:pt x="2624" y="38"/>
                  </a:lnTo>
                  <a:lnTo>
                    <a:pt x="2624" y="38"/>
                  </a:lnTo>
                  <a:lnTo>
                    <a:pt x="2618" y="38"/>
                  </a:lnTo>
                  <a:lnTo>
                    <a:pt x="2618" y="38"/>
                  </a:lnTo>
                  <a:lnTo>
                    <a:pt x="2616" y="38"/>
                  </a:lnTo>
                  <a:lnTo>
                    <a:pt x="2616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2" y="38"/>
                  </a:lnTo>
                  <a:lnTo>
                    <a:pt x="2612" y="38"/>
                  </a:lnTo>
                  <a:lnTo>
                    <a:pt x="2608" y="38"/>
                  </a:lnTo>
                  <a:lnTo>
                    <a:pt x="2608" y="38"/>
                  </a:lnTo>
                  <a:lnTo>
                    <a:pt x="2604" y="38"/>
                  </a:lnTo>
                  <a:lnTo>
                    <a:pt x="2604" y="38"/>
                  </a:lnTo>
                  <a:lnTo>
                    <a:pt x="2602" y="36"/>
                  </a:lnTo>
                  <a:lnTo>
                    <a:pt x="2602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598" y="34"/>
                  </a:lnTo>
                  <a:lnTo>
                    <a:pt x="2598" y="34"/>
                  </a:lnTo>
                  <a:lnTo>
                    <a:pt x="2596" y="34"/>
                  </a:lnTo>
                  <a:lnTo>
                    <a:pt x="2596" y="34"/>
                  </a:lnTo>
                  <a:lnTo>
                    <a:pt x="2588" y="34"/>
                  </a:lnTo>
                  <a:lnTo>
                    <a:pt x="2588" y="34"/>
                  </a:lnTo>
                  <a:lnTo>
                    <a:pt x="2584" y="34"/>
                  </a:lnTo>
                  <a:lnTo>
                    <a:pt x="2584" y="34"/>
                  </a:lnTo>
                  <a:lnTo>
                    <a:pt x="2570" y="34"/>
                  </a:lnTo>
                  <a:lnTo>
                    <a:pt x="2570" y="34"/>
                  </a:lnTo>
                  <a:lnTo>
                    <a:pt x="2568" y="34"/>
                  </a:lnTo>
                  <a:lnTo>
                    <a:pt x="2568" y="34"/>
                  </a:lnTo>
                  <a:lnTo>
                    <a:pt x="2566" y="34"/>
                  </a:lnTo>
                  <a:lnTo>
                    <a:pt x="2566" y="34"/>
                  </a:lnTo>
                  <a:lnTo>
                    <a:pt x="2562" y="36"/>
                  </a:lnTo>
                  <a:lnTo>
                    <a:pt x="2562" y="36"/>
                  </a:lnTo>
                  <a:lnTo>
                    <a:pt x="2556" y="36"/>
                  </a:lnTo>
                  <a:lnTo>
                    <a:pt x="2556" y="36"/>
                  </a:lnTo>
                  <a:lnTo>
                    <a:pt x="2552" y="34"/>
                  </a:lnTo>
                  <a:lnTo>
                    <a:pt x="2552" y="34"/>
                  </a:lnTo>
                  <a:lnTo>
                    <a:pt x="2544" y="34"/>
                  </a:lnTo>
                  <a:lnTo>
                    <a:pt x="2544" y="34"/>
                  </a:lnTo>
                  <a:lnTo>
                    <a:pt x="2542" y="34"/>
                  </a:lnTo>
                  <a:lnTo>
                    <a:pt x="2542" y="34"/>
                  </a:lnTo>
                  <a:lnTo>
                    <a:pt x="2536" y="34"/>
                  </a:lnTo>
                  <a:lnTo>
                    <a:pt x="2536" y="34"/>
                  </a:lnTo>
                  <a:lnTo>
                    <a:pt x="2532" y="36"/>
                  </a:lnTo>
                  <a:lnTo>
                    <a:pt x="2532" y="36"/>
                  </a:lnTo>
                  <a:lnTo>
                    <a:pt x="2528" y="36"/>
                  </a:lnTo>
                  <a:lnTo>
                    <a:pt x="2528" y="36"/>
                  </a:lnTo>
                  <a:lnTo>
                    <a:pt x="2526" y="36"/>
                  </a:lnTo>
                  <a:lnTo>
                    <a:pt x="2526" y="36"/>
                  </a:lnTo>
                  <a:lnTo>
                    <a:pt x="2524" y="36"/>
                  </a:lnTo>
                  <a:lnTo>
                    <a:pt x="2524" y="36"/>
                  </a:lnTo>
                  <a:lnTo>
                    <a:pt x="2520" y="36"/>
                  </a:lnTo>
                  <a:lnTo>
                    <a:pt x="2520" y="36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2" y="38"/>
                  </a:lnTo>
                  <a:lnTo>
                    <a:pt x="2512" y="38"/>
                  </a:lnTo>
                  <a:lnTo>
                    <a:pt x="2512" y="36"/>
                  </a:lnTo>
                  <a:lnTo>
                    <a:pt x="2512" y="36"/>
                  </a:lnTo>
                  <a:lnTo>
                    <a:pt x="2510" y="36"/>
                  </a:lnTo>
                  <a:lnTo>
                    <a:pt x="2510" y="36"/>
                  </a:lnTo>
                  <a:lnTo>
                    <a:pt x="2508" y="36"/>
                  </a:lnTo>
                  <a:lnTo>
                    <a:pt x="2508" y="36"/>
                  </a:lnTo>
                  <a:lnTo>
                    <a:pt x="2506" y="36"/>
                  </a:lnTo>
                  <a:lnTo>
                    <a:pt x="2506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0" y="36"/>
                  </a:lnTo>
                  <a:lnTo>
                    <a:pt x="2500" y="36"/>
                  </a:lnTo>
                  <a:lnTo>
                    <a:pt x="2496" y="36"/>
                  </a:lnTo>
                  <a:lnTo>
                    <a:pt x="2496" y="3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4" y="36"/>
                  </a:lnTo>
                  <a:lnTo>
                    <a:pt x="2484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74" y="36"/>
                  </a:lnTo>
                  <a:lnTo>
                    <a:pt x="2474" y="36"/>
                  </a:lnTo>
                  <a:lnTo>
                    <a:pt x="2470" y="36"/>
                  </a:lnTo>
                  <a:lnTo>
                    <a:pt x="2470" y="36"/>
                  </a:lnTo>
                  <a:lnTo>
                    <a:pt x="2466" y="38"/>
                  </a:lnTo>
                  <a:lnTo>
                    <a:pt x="2466" y="38"/>
                  </a:lnTo>
                  <a:lnTo>
                    <a:pt x="2464" y="36"/>
                  </a:lnTo>
                  <a:lnTo>
                    <a:pt x="2464" y="36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2" y="36"/>
                  </a:lnTo>
                  <a:lnTo>
                    <a:pt x="2452" y="36"/>
                  </a:lnTo>
                  <a:lnTo>
                    <a:pt x="2448" y="38"/>
                  </a:lnTo>
                  <a:lnTo>
                    <a:pt x="2448" y="38"/>
                  </a:lnTo>
                  <a:lnTo>
                    <a:pt x="2446" y="38"/>
                  </a:lnTo>
                  <a:lnTo>
                    <a:pt x="2446" y="38"/>
                  </a:lnTo>
                  <a:lnTo>
                    <a:pt x="2442" y="40"/>
                  </a:lnTo>
                  <a:lnTo>
                    <a:pt x="2442" y="40"/>
                  </a:lnTo>
                  <a:lnTo>
                    <a:pt x="2438" y="40"/>
                  </a:lnTo>
                  <a:lnTo>
                    <a:pt x="2438" y="40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0" y="36"/>
                  </a:lnTo>
                  <a:lnTo>
                    <a:pt x="2430" y="36"/>
                  </a:lnTo>
                  <a:lnTo>
                    <a:pt x="2428" y="36"/>
                  </a:lnTo>
                  <a:lnTo>
                    <a:pt x="2428" y="36"/>
                  </a:lnTo>
                  <a:lnTo>
                    <a:pt x="2424" y="34"/>
                  </a:lnTo>
                  <a:lnTo>
                    <a:pt x="2424" y="34"/>
                  </a:lnTo>
                  <a:lnTo>
                    <a:pt x="2420" y="34"/>
                  </a:lnTo>
                  <a:lnTo>
                    <a:pt x="2420" y="34"/>
                  </a:lnTo>
                  <a:lnTo>
                    <a:pt x="2416" y="36"/>
                  </a:lnTo>
                  <a:lnTo>
                    <a:pt x="2416" y="36"/>
                  </a:lnTo>
                  <a:lnTo>
                    <a:pt x="2414" y="36"/>
                  </a:lnTo>
                  <a:lnTo>
                    <a:pt x="2414" y="36"/>
                  </a:lnTo>
                  <a:lnTo>
                    <a:pt x="2412" y="36"/>
                  </a:lnTo>
                  <a:lnTo>
                    <a:pt x="2412" y="36"/>
                  </a:lnTo>
                  <a:lnTo>
                    <a:pt x="2408" y="36"/>
                  </a:lnTo>
                  <a:lnTo>
                    <a:pt x="2408" y="36"/>
                  </a:lnTo>
                  <a:lnTo>
                    <a:pt x="2406" y="36"/>
                  </a:lnTo>
                  <a:lnTo>
                    <a:pt x="2406" y="36"/>
                  </a:lnTo>
                  <a:lnTo>
                    <a:pt x="2402" y="36"/>
                  </a:lnTo>
                  <a:lnTo>
                    <a:pt x="2402" y="36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398" y="38"/>
                  </a:lnTo>
                  <a:lnTo>
                    <a:pt x="2398" y="38"/>
                  </a:lnTo>
                  <a:lnTo>
                    <a:pt x="2396" y="36"/>
                  </a:lnTo>
                  <a:lnTo>
                    <a:pt x="2396" y="36"/>
                  </a:lnTo>
                  <a:lnTo>
                    <a:pt x="2394" y="36"/>
                  </a:lnTo>
                  <a:lnTo>
                    <a:pt x="2394" y="36"/>
                  </a:lnTo>
                  <a:lnTo>
                    <a:pt x="2392" y="36"/>
                  </a:lnTo>
                  <a:lnTo>
                    <a:pt x="2392" y="36"/>
                  </a:lnTo>
                  <a:lnTo>
                    <a:pt x="2388" y="36"/>
                  </a:lnTo>
                  <a:lnTo>
                    <a:pt x="2388" y="36"/>
                  </a:lnTo>
                  <a:lnTo>
                    <a:pt x="2384" y="34"/>
                  </a:lnTo>
                  <a:lnTo>
                    <a:pt x="2384" y="34"/>
                  </a:lnTo>
                  <a:lnTo>
                    <a:pt x="2380" y="36"/>
                  </a:lnTo>
                  <a:lnTo>
                    <a:pt x="2380" y="36"/>
                  </a:lnTo>
                  <a:lnTo>
                    <a:pt x="2374" y="36"/>
                  </a:lnTo>
                  <a:lnTo>
                    <a:pt x="2374" y="36"/>
                  </a:lnTo>
                  <a:lnTo>
                    <a:pt x="2372" y="38"/>
                  </a:lnTo>
                  <a:lnTo>
                    <a:pt x="2372" y="38"/>
                  </a:lnTo>
                  <a:lnTo>
                    <a:pt x="2368" y="38"/>
                  </a:lnTo>
                  <a:lnTo>
                    <a:pt x="2368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4" y="36"/>
                  </a:lnTo>
                  <a:lnTo>
                    <a:pt x="2364" y="36"/>
                  </a:lnTo>
                  <a:lnTo>
                    <a:pt x="2356" y="36"/>
                  </a:lnTo>
                  <a:lnTo>
                    <a:pt x="2356" y="36"/>
                  </a:lnTo>
                  <a:lnTo>
                    <a:pt x="2354" y="34"/>
                  </a:lnTo>
                  <a:lnTo>
                    <a:pt x="2354" y="34"/>
                  </a:lnTo>
                  <a:lnTo>
                    <a:pt x="2352" y="34"/>
                  </a:lnTo>
                  <a:lnTo>
                    <a:pt x="2352" y="34"/>
                  </a:lnTo>
                  <a:lnTo>
                    <a:pt x="2350" y="34"/>
                  </a:lnTo>
                  <a:lnTo>
                    <a:pt x="2350" y="34"/>
                  </a:lnTo>
                  <a:lnTo>
                    <a:pt x="2344" y="34"/>
                  </a:lnTo>
                  <a:lnTo>
                    <a:pt x="2344" y="34"/>
                  </a:lnTo>
                  <a:lnTo>
                    <a:pt x="2342" y="36"/>
                  </a:lnTo>
                  <a:lnTo>
                    <a:pt x="2342" y="36"/>
                  </a:lnTo>
                  <a:lnTo>
                    <a:pt x="2338" y="36"/>
                  </a:lnTo>
                  <a:lnTo>
                    <a:pt x="2338" y="36"/>
                  </a:lnTo>
                  <a:lnTo>
                    <a:pt x="2334" y="38"/>
                  </a:lnTo>
                  <a:lnTo>
                    <a:pt x="2334" y="38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6" y="36"/>
                  </a:lnTo>
                  <a:lnTo>
                    <a:pt x="2326" y="36"/>
                  </a:lnTo>
                  <a:lnTo>
                    <a:pt x="2324" y="34"/>
                  </a:lnTo>
                  <a:lnTo>
                    <a:pt x="2324" y="34"/>
                  </a:lnTo>
                  <a:lnTo>
                    <a:pt x="2320" y="34"/>
                  </a:lnTo>
                  <a:lnTo>
                    <a:pt x="2320" y="34"/>
                  </a:lnTo>
                  <a:lnTo>
                    <a:pt x="2318" y="34"/>
                  </a:lnTo>
                  <a:lnTo>
                    <a:pt x="2318" y="34"/>
                  </a:lnTo>
                  <a:lnTo>
                    <a:pt x="2312" y="34"/>
                  </a:lnTo>
                  <a:lnTo>
                    <a:pt x="2312" y="34"/>
                  </a:lnTo>
                  <a:lnTo>
                    <a:pt x="2306" y="34"/>
                  </a:lnTo>
                  <a:lnTo>
                    <a:pt x="2306" y="34"/>
                  </a:lnTo>
                  <a:lnTo>
                    <a:pt x="2300" y="34"/>
                  </a:lnTo>
                  <a:lnTo>
                    <a:pt x="2300" y="34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2" y="36"/>
                  </a:lnTo>
                  <a:lnTo>
                    <a:pt x="2292" y="36"/>
                  </a:lnTo>
                  <a:lnTo>
                    <a:pt x="2290" y="34"/>
                  </a:lnTo>
                  <a:lnTo>
                    <a:pt x="2290" y="34"/>
                  </a:lnTo>
                  <a:lnTo>
                    <a:pt x="2286" y="34"/>
                  </a:lnTo>
                  <a:lnTo>
                    <a:pt x="2286" y="34"/>
                  </a:lnTo>
                  <a:lnTo>
                    <a:pt x="2284" y="34"/>
                  </a:lnTo>
                  <a:lnTo>
                    <a:pt x="2284" y="34"/>
                  </a:lnTo>
                  <a:lnTo>
                    <a:pt x="2282" y="32"/>
                  </a:lnTo>
                  <a:lnTo>
                    <a:pt x="2282" y="32"/>
                  </a:lnTo>
                  <a:lnTo>
                    <a:pt x="2276" y="34"/>
                  </a:lnTo>
                  <a:lnTo>
                    <a:pt x="2276" y="34"/>
                  </a:lnTo>
                  <a:lnTo>
                    <a:pt x="2272" y="36"/>
                  </a:lnTo>
                  <a:lnTo>
                    <a:pt x="2272" y="36"/>
                  </a:lnTo>
                  <a:lnTo>
                    <a:pt x="2262" y="36"/>
                  </a:lnTo>
                  <a:lnTo>
                    <a:pt x="2262" y="36"/>
                  </a:lnTo>
                  <a:lnTo>
                    <a:pt x="2258" y="34"/>
                  </a:lnTo>
                  <a:lnTo>
                    <a:pt x="2258" y="34"/>
                  </a:lnTo>
                  <a:lnTo>
                    <a:pt x="2254" y="36"/>
                  </a:lnTo>
                  <a:lnTo>
                    <a:pt x="2254" y="36"/>
                  </a:lnTo>
                  <a:lnTo>
                    <a:pt x="2252" y="36"/>
                  </a:lnTo>
                  <a:lnTo>
                    <a:pt x="2248" y="34"/>
                  </a:lnTo>
                  <a:lnTo>
                    <a:pt x="2248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2" y="34"/>
                  </a:lnTo>
                  <a:lnTo>
                    <a:pt x="2242" y="34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26" y="38"/>
                  </a:lnTo>
                  <a:lnTo>
                    <a:pt x="2226" y="38"/>
                  </a:lnTo>
                  <a:lnTo>
                    <a:pt x="2218" y="38"/>
                  </a:lnTo>
                  <a:lnTo>
                    <a:pt x="2218" y="38"/>
                  </a:lnTo>
                  <a:lnTo>
                    <a:pt x="2216" y="40"/>
                  </a:lnTo>
                  <a:lnTo>
                    <a:pt x="2216" y="40"/>
                  </a:lnTo>
                  <a:lnTo>
                    <a:pt x="2212" y="40"/>
                  </a:lnTo>
                  <a:lnTo>
                    <a:pt x="2212" y="40"/>
                  </a:lnTo>
                  <a:lnTo>
                    <a:pt x="2210" y="38"/>
                  </a:lnTo>
                  <a:lnTo>
                    <a:pt x="2210" y="38"/>
                  </a:lnTo>
                  <a:lnTo>
                    <a:pt x="2208" y="36"/>
                  </a:lnTo>
                  <a:lnTo>
                    <a:pt x="2208" y="36"/>
                  </a:lnTo>
                  <a:lnTo>
                    <a:pt x="2204" y="36"/>
                  </a:lnTo>
                  <a:lnTo>
                    <a:pt x="2200" y="36"/>
                  </a:lnTo>
                  <a:lnTo>
                    <a:pt x="2200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0" y="36"/>
                  </a:lnTo>
                  <a:lnTo>
                    <a:pt x="2190" y="36"/>
                  </a:lnTo>
                  <a:lnTo>
                    <a:pt x="2186" y="36"/>
                  </a:lnTo>
                  <a:lnTo>
                    <a:pt x="2186" y="36"/>
                  </a:lnTo>
                  <a:lnTo>
                    <a:pt x="2184" y="36"/>
                  </a:lnTo>
                  <a:lnTo>
                    <a:pt x="2184" y="36"/>
                  </a:lnTo>
                  <a:lnTo>
                    <a:pt x="2178" y="36"/>
                  </a:lnTo>
                  <a:lnTo>
                    <a:pt x="2178" y="36"/>
                  </a:lnTo>
                  <a:lnTo>
                    <a:pt x="2170" y="36"/>
                  </a:lnTo>
                  <a:lnTo>
                    <a:pt x="2170" y="36"/>
                  </a:lnTo>
                  <a:lnTo>
                    <a:pt x="2168" y="38"/>
                  </a:lnTo>
                  <a:lnTo>
                    <a:pt x="2168" y="38"/>
                  </a:lnTo>
                  <a:lnTo>
                    <a:pt x="2164" y="38"/>
                  </a:lnTo>
                  <a:lnTo>
                    <a:pt x="2164" y="38"/>
                  </a:lnTo>
                  <a:lnTo>
                    <a:pt x="2162" y="38"/>
                  </a:lnTo>
                  <a:lnTo>
                    <a:pt x="2162" y="38"/>
                  </a:lnTo>
                  <a:lnTo>
                    <a:pt x="2158" y="38"/>
                  </a:lnTo>
                  <a:lnTo>
                    <a:pt x="2158" y="38"/>
                  </a:lnTo>
                  <a:lnTo>
                    <a:pt x="2154" y="36"/>
                  </a:lnTo>
                  <a:lnTo>
                    <a:pt x="2154" y="36"/>
                  </a:lnTo>
                  <a:lnTo>
                    <a:pt x="2148" y="38"/>
                  </a:lnTo>
                  <a:lnTo>
                    <a:pt x="2148" y="38"/>
                  </a:lnTo>
                  <a:lnTo>
                    <a:pt x="2144" y="36"/>
                  </a:lnTo>
                  <a:lnTo>
                    <a:pt x="2144" y="36"/>
                  </a:lnTo>
                  <a:lnTo>
                    <a:pt x="2140" y="36"/>
                  </a:lnTo>
                  <a:lnTo>
                    <a:pt x="2140" y="36"/>
                  </a:lnTo>
                  <a:lnTo>
                    <a:pt x="2130" y="36"/>
                  </a:lnTo>
                  <a:lnTo>
                    <a:pt x="2130" y="36"/>
                  </a:lnTo>
                  <a:lnTo>
                    <a:pt x="2128" y="36"/>
                  </a:lnTo>
                  <a:lnTo>
                    <a:pt x="2128" y="36"/>
                  </a:lnTo>
                  <a:lnTo>
                    <a:pt x="2124" y="36"/>
                  </a:lnTo>
                  <a:lnTo>
                    <a:pt x="2118" y="36"/>
                  </a:lnTo>
                  <a:lnTo>
                    <a:pt x="2118" y="36"/>
                  </a:lnTo>
                  <a:lnTo>
                    <a:pt x="2114" y="36"/>
                  </a:lnTo>
                  <a:lnTo>
                    <a:pt x="2110" y="38"/>
                  </a:lnTo>
                  <a:lnTo>
                    <a:pt x="2110" y="38"/>
                  </a:lnTo>
                  <a:lnTo>
                    <a:pt x="2102" y="38"/>
                  </a:lnTo>
                  <a:lnTo>
                    <a:pt x="2102" y="38"/>
                  </a:lnTo>
                  <a:lnTo>
                    <a:pt x="2100" y="36"/>
                  </a:lnTo>
                  <a:lnTo>
                    <a:pt x="2100" y="36"/>
                  </a:lnTo>
                  <a:lnTo>
                    <a:pt x="2096" y="36"/>
                  </a:lnTo>
                  <a:lnTo>
                    <a:pt x="2092" y="36"/>
                  </a:lnTo>
                  <a:lnTo>
                    <a:pt x="2092" y="36"/>
                  </a:lnTo>
                  <a:lnTo>
                    <a:pt x="2090" y="38"/>
                  </a:lnTo>
                  <a:lnTo>
                    <a:pt x="2090" y="38"/>
                  </a:lnTo>
                  <a:lnTo>
                    <a:pt x="2088" y="38"/>
                  </a:lnTo>
                  <a:lnTo>
                    <a:pt x="2088" y="38"/>
                  </a:lnTo>
                  <a:lnTo>
                    <a:pt x="2082" y="38"/>
                  </a:lnTo>
                  <a:lnTo>
                    <a:pt x="2082" y="38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2" y="40"/>
                  </a:lnTo>
                  <a:lnTo>
                    <a:pt x="2072" y="40"/>
                  </a:lnTo>
                  <a:lnTo>
                    <a:pt x="2068" y="40"/>
                  </a:lnTo>
                  <a:lnTo>
                    <a:pt x="2068" y="40"/>
                  </a:lnTo>
                  <a:lnTo>
                    <a:pt x="2062" y="40"/>
                  </a:lnTo>
                  <a:lnTo>
                    <a:pt x="2058" y="38"/>
                  </a:lnTo>
                  <a:lnTo>
                    <a:pt x="2058" y="38"/>
                  </a:lnTo>
                  <a:lnTo>
                    <a:pt x="2052" y="38"/>
                  </a:lnTo>
                  <a:lnTo>
                    <a:pt x="2052" y="38"/>
                  </a:lnTo>
                  <a:lnTo>
                    <a:pt x="2046" y="40"/>
                  </a:lnTo>
                  <a:lnTo>
                    <a:pt x="2042" y="40"/>
                  </a:lnTo>
                  <a:lnTo>
                    <a:pt x="2042" y="40"/>
                  </a:lnTo>
                  <a:lnTo>
                    <a:pt x="2040" y="40"/>
                  </a:lnTo>
                  <a:lnTo>
                    <a:pt x="2040" y="40"/>
                  </a:lnTo>
                  <a:lnTo>
                    <a:pt x="2036" y="40"/>
                  </a:lnTo>
                  <a:lnTo>
                    <a:pt x="2036" y="40"/>
                  </a:lnTo>
                  <a:lnTo>
                    <a:pt x="2030" y="40"/>
                  </a:lnTo>
                  <a:lnTo>
                    <a:pt x="2030" y="40"/>
                  </a:lnTo>
                  <a:lnTo>
                    <a:pt x="2024" y="40"/>
                  </a:lnTo>
                  <a:lnTo>
                    <a:pt x="2024" y="40"/>
                  </a:lnTo>
                  <a:lnTo>
                    <a:pt x="2020" y="40"/>
                  </a:lnTo>
                  <a:lnTo>
                    <a:pt x="2020" y="40"/>
                  </a:lnTo>
                  <a:lnTo>
                    <a:pt x="2018" y="40"/>
                  </a:lnTo>
                  <a:lnTo>
                    <a:pt x="2018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38"/>
                  </a:lnTo>
                  <a:lnTo>
                    <a:pt x="2016" y="38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08" y="40"/>
                  </a:lnTo>
                  <a:lnTo>
                    <a:pt x="2008" y="40"/>
                  </a:lnTo>
                  <a:lnTo>
                    <a:pt x="2006" y="40"/>
                  </a:lnTo>
                  <a:lnTo>
                    <a:pt x="2006" y="40"/>
                  </a:lnTo>
                  <a:lnTo>
                    <a:pt x="2000" y="40"/>
                  </a:lnTo>
                  <a:lnTo>
                    <a:pt x="2000" y="40"/>
                  </a:lnTo>
                  <a:lnTo>
                    <a:pt x="1998" y="40"/>
                  </a:lnTo>
                  <a:lnTo>
                    <a:pt x="1998" y="40"/>
                  </a:lnTo>
                  <a:lnTo>
                    <a:pt x="1996" y="40"/>
                  </a:lnTo>
                  <a:lnTo>
                    <a:pt x="1996" y="40"/>
                  </a:lnTo>
                  <a:lnTo>
                    <a:pt x="1994" y="40"/>
                  </a:lnTo>
                  <a:lnTo>
                    <a:pt x="1994" y="40"/>
                  </a:lnTo>
                  <a:lnTo>
                    <a:pt x="1988" y="38"/>
                  </a:lnTo>
                  <a:lnTo>
                    <a:pt x="1988" y="38"/>
                  </a:lnTo>
                  <a:lnTo>
                    <a:pt x="1984" y="38"/>
                  </a:lnTo>
                  <a:lnTo>
                    <a:pt x="1984" y="38"/>
                  </a:lnTo>
                  <a:lnTo>
                    <a:pt x="1976" y="38"/>
                  </a:lnTo>
                  <a:lnTo>
                    <a:pt x="1976" y="38"/>
                  </a:lnTo>
                  <a:lnTo>
                    <a:pt x="1972" y="38"/>
                  </a:lnTo>
                  <a:lnTo>
                    <a:pt x="1972" y="38"/>
                  </a:lnTo>
                  <a:lnTo>
                    <a:pt x="1968" y="40"/>
                  </a:lnTo>
                  <a:lnTo>
                    <a:pt x="1968" y="40"/>
                  </a:lnTo>
                  <a:lnTo>
                    <a:pt x="1964" y="40"/>
                  </a:lnTo>
                  <a:lnTo>
                    <a:pt x="1964" y="40"/>
                  </a:lnTo>
                  <a:lnTo>
                    <a:pt x="1960" y="40"/>
                  </a:lnTo>
                  <a:lnTo>
                    <a:pt x="1960" y="40"/>
                  </a:lnTo>
                  <a:lnTo>
                    <a:pt x="1958" y="40"/>
                  </a:lnTo>
                  <a:lnTo>
                    <a:pt x="1958" y="40"/>
                  </a:lnTo>
                  <a:lnTo>
                    <a:pt x="1950" y="40"/>
                  </a:lnTo>
                  <a:lnTo>
                    <a:pt x="1950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6" y="40"/>
                  </a:lnTo>
                  <a:lnTo>
                    <a:pt x="1946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34" y="40"/>
                  </a:lnTo>
                  <a:lnTo>
                    <a:pt x="1934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28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2" y="40"/>
                  </a:lnTo>
                  <a:lnTo>
                    <a:pt x="1922" y="40"/>
                  </a:lnTo>
                  <a:lnTo>
                    <a:pt x="1918" y="40"/>
                  </a:lnTo>
                  <a:lnTo>
                    <a:pt x="1918" y="40"/>
                  </a:lnTo>
                  <a:lnTo>
                    <a:pt x="1914" y="40"/>
                  </a:lnTo>
                  <a:lnTo>
                    <a:pt x="1914" y="40"/>
                  </a:lnTo>
                  <a:lnTo>
                    <a:pt x="1910" y="40"/>
                  </a:lnTo>
                  <a:lnTo>
                    <a:pt x="1910" y="40"/>
                  </a:lnTo>
                  <a:lnTo>
                    <a:pt x="1908" y="40"/>
                  </a:lnTo>
                  <a:lnTo>
                    <a:pt x="1908" y="40"/>
                  </a:lnTo>
                  <a:lnTo>
                    <a:pt x="1906" y="42"/>
                  </a:lnTo>
                  <a:lnTo>
                    <a:pt x="1906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4" y="42"/>
                  </a:lnTo>
                  <a:lnTo>
                    <a:pt x="1894" y="42"/>
                  </a:lnTo>
                  <a:lnTo>
                    <a:pt x="1888" y="42"/>
                  </a:lnTo>
                  <a:lnTo>
                    <a:pt x="1888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4" y="40"/>
                  </a:lnTo>
                  <a:lnTo>
                    <a:pt x="1884" y="40"/>
                  </a:lnTo>
                  <a:lnTo>
                    <a:pt x="1882" y="42"/>
                  </a:lnTo>
                  <a:lnTo>
                    <a:pt x="1882" y="42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0" y="40"/>
                  </a:lnTo>
                  <a:lnTo>
                    <a:pt x="1880" y="40"/>
                  </a:lnTo>
                  <a:lnTo>
                    <a:pt x="1876" y="40"/>
                  </a:lnTo>
                  <a:lnTo>
                    <a:pt x="1876" y="40"/>
                  </a:lnTo>
                  <a:lnTo>
                    <a:pt x="1874" y="42"/>
                  </a:lnTo>
                  <a:lnTo>
                    <a:pt x="1874" y="42"/>
                  </a:lnTo>
                  <a:lnTo>
                    <a:pt x="1870" y="42"/>
                  </a:lnTo>
                  <a:lnTo>
                    <a:pt x="1870" y="42"/>
                  </a:lnTo>
                  <a:lnTo>
                    <a:pt x="1866" y="44"/>
                  </a:lnTo>
                  <a:lnTo>
                    <a:pt x="1866" y="44"/>
                  </a:lnTo>
                  <a:lnTo>
                    <a:pt x="1860" y="42"/>
                  </a:lnTo>
                  <a:lnTo>
                    <a:pt x="1860" y="42"/>
                  </a:lnTo>
                  <a:lnTo>
                    <a:pt x="1856" y="42"/>
                  </a:lnTo>
                  <a:lnTo>
                    <a:pt x="1856" y="42"/>
                  </a:lnTo>
                  <a:lnTo>
                    <a:pt x="1848" y="42"/>
                  </a:lnTo>
                  <a:lnTo>
                    <a:pt x="1848" y="42"/>
                  </a:lnTo>
                  <a:lnTo>
                    <a:pt x="1846" y="42"/>
                  </a:lnTo>
                  <a:lnTo>
                    <a:pt x="1846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36" y="42"/>
                  </a:lnTo>
                  <a:lnTo>
                    <a:pt x="1832" y="42"/>
                  </a:lnTo>
                  <a:lnTo>
                    <a:pt x="1832" y="42"/>
                  </a:lnTo>
                  <a:lnTo>
                    <a:pt x="1832" y="38"/>
                  </a:lnTo>
                  <a:lnTo>
                    <a:pt x="1832" y="38"/>
                  </a:lnTo>
                  <a:lnTo>
                    <a:pt x="1830" y="38"/>
                  </a:lnTo>
                  <a:lnTo>
                    <a:pt x="1830" y="38"/>
                  </a:lnTo>
                  <a:lnTo>
                    <a:pt x="1828" y="40"/>
                  </a:lnTo>
                  <a:lnTo>
                    <a:pt x="1828" y="40"/>
                  </a:lnTo>
                  <a:lnTo>
                    <a:pt x="1826" y="40"/>
                  </a:lnTo>
                  <a:lnTo>
                    <a:pt x="1826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16" y="38"/>
                  </a:lnTo>
                  <a:lnTo>
                    <a:pt x="1816" y="38"/>
                  </a:lnTo>
                  <a:lnTo>
                    <a:pt x="1814" y="38"/>
                  </a:lnTo>
                  <a:lnTo>
                    <a:pt x="1812" y="40"/>
                  </a:lnTo>
                  <a:lnTo>
                    <a:pt x="1812" y="40"/>
                  </a:lnTo>
                  <a:lnTo>
                    <a:pt x="1812" y="42"/>
                  </a:lnTo>
                  <a:lnTo>
                    <a:pt x="1812" y="42"/>
                  </a:lnTo>
                  <a:lnTo>
                    <a:pt x="1804" y="42"/>
                  </a:lnTo>
                  <a:lnTo>
                    <a:pt x="1804" y="42"/>
                  </a:lnTo>
                  <a:lnTo>
                    <a:pt x="1798" y="42"/>
                  </a:lnTo>
                  <a:lnTo>
                    <a:pt x="1798" y="42"/>
                  </a:lnTo>
                  <a:lnTo>
                    <a:pt x="1790" y="44"/>
                  </a:lnTo>
                  <a:lnTo>
                    <a:pt x="1790" y="44"/>
                  </a:lnTo>
                  <a:lnTo>
                    <a:pt x="1786" y="44"/>
                  </a:lnTo>
                  <a:lnTo>
                    <a:pt x="1782" y="44"/>
                  </a:lnTo>
                  <a:lnTo>
                    <a:pt x="1782" y="44"/>
                  </a:lnTo>
                  <a:lnTo>
                    <a:pt x="1778" y="44"/>
                  </a:lnTo>
                  <a:lnTo>
                    <a:pt x="1778" y="44"/>
                  </a:lnTo>
                  <a:lnTo>
                    <a:pt x="1774" y="44"/>
                  </a:lnTo>
                  <a:lnTo>
                    <a:pt x="1774" y="44"/>
                  </a:lnTo>
                  <a:lnTo>
                    <a:pt x="1772" y="44"/>
                  </a:lnTo>
                  <a:lnTo>
                    <a:pt x="1768" y="44"/>
                  </a:lnTo>
                  <a:lnTo>
                    <a:pt x="1768" y="44"/>
                  </a:lnTo>
                  <a:lnTo>
                    <a:pt x="1766" y="44"/>
                  </a:lnTo>
                  <a:lnTo>
                    <a:pt x="1766" y="44"/>
                  </a:lnTo>
                  <a:lnTo>
                    <a:pt x="1762" y="44"/>
                  </a:lnTo>
                  <a:lnTo>
                    <a:pt x="1762" y="44"/>
                  </a:lnTo>
                  <a:lnTo>
                    <a:pt x="1756" y="44"/>
                  </a:lnTo>
                  <a:lnTo>
                    <a:pt x="1756" y="44"/>
                  </a:lnTo>
                  <a:lnTo>
                    <a:pt x="1752" y="44"/>
                  </a:lnTo>
                  <a:lnTo>
                    <a:pt x="1752" y="44"/>
                  </a:lnTo>
                  <a:lnTo>
                    <a:pt x="1748" y="44"/>
                  </a:lnTo>
                  <a:lnTo>
                    <a:pt x="1748" y="44"/>
                  </a:lnTo>
                  <a:lnTo>
                    <a:pt x="1746" y="44"/>
                  </a:lnTo>
                  <a:lnTo>
                    <a:pt x="1746" y="44"/>
                  </a:lnTo>
                  <a:lnTo>
                    <a:pt x="1744" y="44"/>
                  </a:lnTo>
                  <a:lnTo>
                    <a:pt x="1744" y="44"/>
                  </a:lnTo>
                  <a:lnTo>
                    <a:pt x="1742" y="44"/>
                  </a:lnTo>
                  <a:lnTo>
                    <a:pt x="1742" y="44"/>
                  </a:lnTo>
                  <a:lnTo>
                    <a:pt x="1738" y="44"/>
                  </a:lnTo>
                  <a:lnTo>
                    <a:pt x="1738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2" y="44"/>
                  </a:lnTo>
                  <a:lnTo>
                    <a:pt x="1732" y="44"/>
                  </a:lnTo>
                  <a:lnTo>
                    <a:pt x="1724" y="44"/>
                  </a:lnTo>
                  <a:lnTo>
                    <a:pt x="1718" y="46"/>
                  </a:lnTo>
                  <a:lnTo>
                    <a:pt x="1718" y="46"/>
                  </a:lnTo>
                  <a:lnTo>
                    <a:pt x="1718" y="44"/>
                  </a:lnTo>
                  <a:lnTo>
                    <a:pt x="1718" y="44"/>
                  </a:lnTo>
                  <a:lnTo>
                    <a:pt x="1716" y="44"/>
                  </a:lnTo>
                  <a:lnTo>
                    <a:pt x="1716" y="44"/>
                  </a:lnTo>
                  <a:lnTo>
                    <a:pt x="1706" y="44"/>
                  </a:lnTo>
                  <a:lnTo>
                    <a:pt x="1706" y="44"/>
                  </a:lnTo>
                  <a:lnTo>
                    <a:pt x="1702" y="44"/>
                  </a:lnTo>
                  <a:lnTo>
                    <a:pt x="1702" y="44"/>
                  </a:lnTo>
                  <a:lnTo>
                    <a:pt x="1698" y="44"/>
                  </a:lnTo>
                  <a:lnTo>
                    <a:pt x="1698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0" y="44"/>
                  </a:lnTo>
                  <a:lnTo>
                    <a:pt x="1690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2" y="44"/>
                  </a:lnTo>
                  <a:lnTo>
                    <a:pt x="1682" y="44"/>
                  </a:lnTo>
                  <a:lnTo>
                    <a:pt x="1678" y="44"/>
                  </a:lnTo>
                  <a:lnTo>
                    <a:pt x="1678" y="44"/>
                  </a:lnTo>
                  <a:lnTo>
                    <a:pt x="1672" y="44"/>
                  </a:lnTo>
                  <a:lnTo>
                    <a:pt x="1672" y="44"/>
                  </a:lnTo>
                  <a:lnTo>
                    <a:pt x="1670" y="44"/>
                  </a:lnTo>
                  <a:lnTo>
                    <a:pt x="1670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4" y="44"/>
                  </a:lnTo>
                  <a:lnTo>
                    <a:pt x="1664" y="44"/>
                  </a:lnTo>
                  <a:lnTo>
                    <a:pt x="1658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0" y="46"/>
                  </a:lnTo>
                  <a:lnTo>
                    <a:pt x="1650" y="46"/>
                  </a:lnTo>
                  <a:lnTo>
                    <a:pt x="1642" y="44"/>
                  </a:lnTo>
                  <a:lnTo>
                    <a:pt x="1642" y="44"/>
                  </a:lnTo>
                  <a:lnTo>
                    <a:pt x="1638" y="44"/>
                  </a:lnTo>
                  <a:lnTo>
                    <a:pt x="1638" y="44"/>
                  </a:lnTo>
                  <a:lnTo>
                    <a:pt x="1634" y="46"/>
                  </a:lnTo>
                  <a:lnTo>
                    <a:pt x="1634" y="46"/>
                  </a:lnTo>
                  <a:lnTo>
                    <a:pt x="1626" y="46"/>
                  </a:lnTo>
                  <a:lnTo>
                    <a:pt x="1626" y="46"/>
                  </a:lnTo>
                  <a:lnTo>
                    <a:pt x="1622" y="46"/>
                  </a:lnTo>
                  <a:lnTo>
                    <a:pt x="1622" y="46"/>
                  </a:lnTo>
                  <a:lnTo>
                    <a:pt x="1620" y="44"/>
                  </a:lnTo>
                  <a:lnTo>
                    <a:pt x="1620" y="44"/>
                  </a:lnTo>
                  <a:lnTo>
                    <a:pt x="1612" y="44"/>
                  </a:lnTo>
                  <a:lnTo>
                    <a:pt x="1612" y="44"/>
                  </a:lnTo>
                  <a:lnTo>
                    <a:pt x="1608" y="44"/>
                  </a:lnTo>
                  <a:lnTo>
                    <a:pt x="1608" y="44"/>
                  </a:lnTo>
                  <a:lnTo>
                    <a:pt x="1600" y="46"/>
                  </a:lnTo>
                  <a:lnTo>
                    <a:pt x="1600" y="46"/>
                  </a:lnTo>
                  <a:lnTo>
                    <a:pt x="1596" y="46"/>
                  </a:lnTo>
                  <a:lnTo>
                    <a:pt x="1596" y="46"/>
                  </a:lnTo>
                  <a:lnTo>
                    <a:pt x="1592" y="46"/>
                  </a:lnTo>
                  <a:lnTo>
                    <a:pt x="1592" y="46"/>
                  </a:lnTo>
                  <a:lnTo>
                    <a:pt x="1588" y="46"/>
                  </a:lnTo>
                  <a:lnTo>
                    <a:pt x="1588" y="46"/>
                  </a:lnTo>
                  <a:lnTo>
                    <a:pt x="1586" y="46"/>
                  </a:lnTo>
                  <a:lnTo>
                    <a:pt x="1586" y="46"/>
                  </a:lnTo>
                  <a:lnTo>
                    <a:pt x="1584" y="46"/>
                  </a:lnTo>
                  <a:lnTo>
                    <a:pt x="1584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76" y="46"/>
                  </a:lnTo>
                  <a:lnTo>
                    <a:pt x="1570" y="48"/>
                  </a:lnTo>
                  <a:lnTo>
                    <a:pt x="1570" y="48"/>
                  </a:lnTo>
                  <a:lnTo>
                    <a:pt x="1568" y="46"/>
                  </a:lnTo>
                  <a:lnTo>
                    <a:pt x="1568" y="46"/>
                  </a:lnTo>
                  <a:lnTo>
                    <a:pt x="1566" y="48"/>
                  </a:lnTo>
                  <a:lnTo>
                    <a:pt x="1566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58" y="46"/>
                  </a:lnTo>
                  <a:lnTo>
                    <a:pt x="1558" y="46"/>
                  </a:lnTo>
                  <a:lnTo>
                    <a:pt x="1554" y="44"/>
                  </a:lnTo>
                  <a:lnTo>
                    <a:pt x="1554" y="44"/>
                  </a:lnTo>
                  <a:lnTo>
                    <a:pt x="1550" y="46"/>
                  </a:lnTo>
                  <a:lnTo>
                    <a:pt x="1550" y="46"/>
                  </a:lnTo>
                  <a:lnTo>
                    <a:pt x="1546" y="46"/>
                  </a:lnTo>
                  <a:lnTo>
                    <a:pt x="1546" y="46"/>
                  </a:lnTo>
                  <a:lnTo>
                    <a:pt x="1544" y="46"/>
                  </a:lnTo>
                  <a:lnTo>
                    <a:pt x="1544" y="46"/>
                  </a:lnTo>
                  <a:lnTo>
                    <a:pt x="1540" y="48"/>
                  </a:lnTo>
                  <a:lnTo>
                    <a:pt x="1540" y="48"/>
                  </a:lnTo>
                  <a:lnTo>
                    <a:pt x="1538" y="46"/>
                  </a:lnTo>
                  <a:lnTo>
                    <a:pt x="1538" y="46"/>
                  </a:lnTo>
                  <a:lnTo>
                    <a:pt x="1536" y="44"/>
                  </a:lnTo>
                  <a:lnTo>
                    <a:pt x="1536" y="44"/>
                  </a:lnTo>
                  <a:lnTo>
                    <a:pt x="1534" y="44"/>
                  </a:lnTo>
                  <a:lnTo>
                    <a:pt x="1534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26" y="46"/>
                  </a:lnTo>
                  <a:lnTo>
                    <a:pt x="1526" y="46"/>
                  </a:lnTo>
                  <a:lnTo>
                    <a:pt x="1520" y="46"/>
                  </a:lnTo>
                  <a:lnTo>
                    <a:pt x="1520" y="46"/>
                  </a:lnTo>
                  <a:lnTo>
                    <a:pt x="1518" y="46"/>
                  </a:lnTo>
                  <a:lnTo>
                    <a:pt x="1518" y="46"/>
                  </a:lnTo>
                  <a:lnTo>
                    <a:pt x="1516" y="46"/>
                  </a:lnTo>
                  <a:lnTo>
                    <a:pt x="1516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2" y="46"/>
                  </a:lnTo>
                  <a:lnTo>
                    <a:pt x="1512" y="46"/>
                  </a:lnTo>
                  <a:lnTo>
                    <a:pt x="1506" y="44"/>
                  </a:lnTo>
                  <a:lnTo>
                    <a:pt x="1504" y="46"/>
                  </a:lnTo>
                  <a:lnTo>
                    <a:pt x="1504" y="46"/>
                  </a:lnTo>
                  <a:lnTo>
                    <a:pt x="1500" y="46"/>
                  </a:lnTo>
                  <a:lnTo>
                    <a:pt x="1500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0" y="46"/>
                  </a:lnTo>
                  <a:lnTo>
                    <a:pt x="1490" y="46"/>
                  </a:lnTo>
                  <a:lnTo>
                    <a:pt x="1488" y="46"/>
                  </a:lnTo>
                  <a:lnTo>
                    <a:pt x="1488" y="46"/>
                  </a:lnTo>
                  <a:lnTo>
                    <a:pt x="1486" y="46"/>
                  </a:lnTo>
                  <a:lnTo>
                    <a:pt x="1486" y="46"/>
                  </a:lnTo>
                  <a:lnTo>
                    <a:pt x="1484" y="46"/>
                  </a:lnTo>
                  <a:lnTo>
                    <a:pt x="1484" y="46"/>
                  </a:lnTo>
                  <a:lnTo>
                    <a:pt x="1480" y="46"/>
                  </a:lnTo>
                  <a:lnTo>
                    <a:pt x="1480" y="46"/>
                  </a:lnTo>
                  <a:lnTo>
                    <a:pt x="1480" y="44"/>
                  </a:lnTo>
                  <a:lnTo>
                    <a:pt x="1480" y="44"/>
                  </a:lnTo>
                  <a:lnTo>
                    <a:pt x="1476" y="44"/>
                  </a:lnTo>
                  <a:lnTo>
                    <a:pt x="1476" y="44"/>
                  </a:lnTo>
                  <a:lnTo>
                    <a:pt x="1470" y="46"/>
                  </a:lnTo>
                  <a:lnTo>
                    <a:pt x="1470" y="46"/>
                  </a:lnTo>
                  <a:lnTo>
                    <a:pt x="1466" y="44"/>
                  </a:lnTo>
                  <a:lnTo>
                    <a:pt x="1466" y="44"/>
                  </a:lnTo>
                  <a:lnTo>
                    <a:pt x="1464" y="44"/>
                  </a:lnTo>
                  <a:lnTo>
                    <a:pt x="1464" y="44"/>
                  </a:lnTo>
                  <a:lnTo>
                    <a:pt x="1462" y="44"/>
                  </a:lnTo>
                  <a:lnTo>
                    <a:pt x="1462" y="44"/>
                  </a:lnTo>
                  <a:lnTo>
                    <a:pt x="1458" y="44"/>
                  </a:lnTo>
                  <a:lnTo>
                    <a:pt x="1458" y="44"/>
                  </a:lnTo>
                  <a:lnTo>
                    <a:pt x="1456" y="44"/>
                  </a:lnTo>
                  <a:lnTo>
                    <a:pt x="1456" y="44"/>
                  </a:lnTo>
                  <a:lnTo>
                    <a:pt x="1452" y="44"/>
                  </a:lnTo>
                  <a:lnTo>
                    <a:pt x="1452" y="44"/>
                  </a:lnTo>
                  <a:lnTo>
                    <a:pt x="1450" y="44"/>
                  </a:lnTo>
                  <a:lnTo>
                    <a:pt x="1450" y="44"/>
                  </a:lnTo>
                  <a:lnTo>
                    <a:pt x="1442" y="44"/>
                  </a:lnTo>
                  <a:lnTo>
                    <a:pt x="1442" y="44"/>
                  </a:lnTo>
                  <a:lnTo>
                    <a:pt x="1438" y="42"/>
                  </a:lnTo>
                  <a:lnTo>
                    <a:pt x="1438" y="42"/>
                  </a:lnTo>
                  <a:lnTo>
                    <a:pt x="1434" y="42"/>
                  </a:lnTo>
                  <a:lnTo>
                    <a:pt x="1434" y="42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24" y="42"/>
                  </a:lnTo>
                  <a:lnTo>
                    <a:pt x="1424" y="42"/>
                  </a:lnTo>
                  <a:lnTo>
                    <a:pt x="1420" y="44"/>
                  </a:lnTo>
                  <a:lnTo>
                    <a:pt x="1420" y="44"/>
                  </a:lnTo>
                  <a:lnTo>
                    <a:pt x="1414" y="42"/>
                  </a:lnTo>
                  <a:lnTo>
                    <a:pt x="1414" y="42"/>
                  </a:lnTo>
                  <a:lnTo>
                    <a:pt x="1412" y="44"/>
                  </a:lnTo>
                  <a:lnTo>
                    <a:pt x="1412" y="44"/>
                  </a:lnTo>
                  <a:lnTo>
                    <a:pt x="1406" y="42"/>
                  </a:lnTo>
                  <a:lnTo>
                    <a:pt x="1406" y="42"/>
                  </a:lnTo>
                  <a:lnTo>
                    <a:pt x="1398" y="42"/>
                  </a:lnTo>
                  <a:lnTo>
                    <a:pt x="1398" y="42"/>
                  </a:lnTo>
                  <a:lnTo>
                    <a:pt x="1396" y="44"/>
                  </a:lnTo>
                  <a:lnTo>
                    <a:pt x="1396" y="44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0" y="44"/>
                  </a:lnTo>
                  <a:lnTo>
                    <a:pt x="1386" y="44"/>
                  </a:lnTo>
                  <a:lnTo>
                    <a:pt x="1386" y="44"/>
                  </a:lnTo>
                  <a:lnTo>
                    <a:pt x="1384" y="44"/>
                  </a:lnTo>
                  <a:lnTo>
                    <a:pt x="1384" y="44"/>
                  </a:lnTo>
                  <a:lnTo>
                    <a:pt x="1380" y="44"/>
                  </a:lnTo>
                  <a:lnTo>
                    <a:pt x="1380" y="44"/>
                  </a:lnTo>
                  <a:lnTo>
                    <a:pt x="1378" y="44"/>
                  </a:lnTo>
                  <a:lnTo>
                    <a:pt x="1378" y="44"/>
                  </a:lnTo>
                  <a:lnTo>
                    <a:pt x="1374" y="44"/>
                  </a:lnTo>
                  <a:lnTo>
                    <a:pt x="1374" y="44"/>
                  </a:lnTo>
                  <a:lnTo>
                    <a:pt x="1372" y="44"/>
                  </a:lnTo>
                  <a:lnTo>
                    <a:pt x="1372" y="44"/>
                  </a:lnTo>
                  <a:lnTo>
                    <a:pt x="1370" y="44"/>
                  </a:lnTo>
                  <a:lnTo>
                    <a:pt x="1370" y="44"/>
                  </a:lnTo>
                  <a:lnTo>
                    <a:pt x="1366" y="44"/>
                  </a:lnTo>
                  <a:lnTo>
                    <a:pt x="1366" y="44"/>
                  </a:lnTo>
                  <a:lnTo>
                    <a:pt x="1364" y="44"/>
                  </a:lnTo>
                  <a:lnTo>
                    <a:pt x="1364" y="44"/>
                  </a:lnTo>
                  <a:lnTo>
                    <a:pt x="1362" y="44"/>
                  </a:lnTo>
                  <a:lnTo>
                    <a:pt x="1362" y="44"/>
                  </a:lnTo>
                  <a:lnTo>
                    <a:pt x="1354" y="44"/>
                  </a:lnTo>
                  <a:lnTo>
                    <a:pt x="1354" y="44"/>
                  </a:lnTo>
                  <a:lnTo>
                    <a:pt x="1350" y="44"/>
                  </a:lnTo>
                  <a:lnTo>
                    <a:pt x="1350" y="44"/>
                  </a:lnTo>
                  <a:lnTo>
                    <a:pt x="1348" y="44"/>
                  </a:lnTo>
                  <a:lnTo>
                    <a:pt x="1348" y="44"/>
                  </a:lnTo>
                  <a:lnTo>
                    <a:pt x="1344" y="44"/>
                  </a:lnTo>
                  <a:lnTo>
                    <a:pt x="1344" y="44"/>
                  </a:lnTo>
                  <a:lnTo>
                    <a:pt x="1340" y="46"/>
                  </a:lnTo>
                  <a:lnTo>
                    <a:pt x="1340" y="46"/>
                  </a:lnTo>
                  <a:lnTo>
                    <a:pt x="1336" y="46"/>
                  </a:lnTo>
                  <a:lnTo>
                    <a:pt x="1336" y="46"/>
                  </a:lnTo>
                  <a:lnTo>
                    <a:pt x="1328" y="46"/>
                  </a:lnTo>
                  <a:lnTo>
                    <a:pt x="1328" y="46"/>
                  </a:lnTo>
                  <a:lnTo>
                    <a:pt x="1326" y="44"/>
                  </a:lnTo>
                  <a:lnTo>
                    <a:pt x="1326" y="44"/>
                  </a:lnTo>
                  <a:lnTo>
                    <a:pt x="1318" y="44"/>
                  </a:lnTo>
                  <a:lnTo>
                    <a:pt x="1318" y="44"/>
                  </a:lnTo>
                  <a:lnTo>
                    <a:pt x="1316" y="44"/>
                  </a:lnTo>
                  <a:lnTo>
                    <a:pt x="1316" y="44"/>
                  </a:lnTo>
                  <a:lnTo>
                    <a:pt x="1312" y="44"/>
                  </a:lnTo>
                  <a:lnTo>
                    <a:pt x="1312" y="44"/>
                  </a:lnTo>
                  <a:lnTo>
                    <a:pt x="1306" y="46"/>
                  </a:lnTo>
                  <a:lnTo>
                    <a:pt x="1306" y="46"/>
                  </a:lnTo>
                  <a:lnTo>
                    <a:pt x="1302" y="46"/>
                  </a:lnTo>
                  <a:lnTo>
                    <a:pt x="1296" y="46"/>
                  </a:lnTo>
                  <a:lnTo>
                    <a:pt x="1296" y="46"/>
                  </a:lnTo>
                  <a:lnTo>
                    <a:pt x="1290" y="46"/>
                  </a:lnTo>
                  <a:lnTo>
                    <a:pt x="1290" y="46"/>
                  </a:lnTo>
                  <a:lnTo>
                    <a:pt x="1288" y="46"/>
                  </a:lnTo>
                  <a:lnTo>
                    <a:pt x="1288" y="46"/>
                  </a:lnTo>
                  <a:lnTo>
                    <a:pt x="1284" y="44"/>
                  </a:lnTo>
                  <a:lnTo>
                    <a:pt x="1284" y="44"/>
                  </a:lnTo>
                  <a:lnTo>
                    <a:pt x="1282" y="46"/>
                  </a:lnTo>
                  <a:lnTo>
                    <a:pt x="1282" y="46"/>
                  </a:lnTo>
                  <a:lnTo>
                    <a:pt x="1276" y="46"/>
                  </a:lnTo>
                  <a:lnTo>
                    <a:pt x="1276" y="46"/>
                  </a:lnTo>
                  <a:lnTo>
                    <a:pt x="1274" y="46"/>
                  </a:lnTo>
                  <a:lnTo>
                    <a:pt x="1274" y="46"/>
                  </a:lnTo>
                  <a:lnTo>
                    <a:pt x="1272" y="46"/>
                  </a:lnTo>
                  <a:lnTo>
                    <a:pt x="1272" y="46"/>
                  </a:lnTo>
                  <a:lnTo>
                    <a:pt x="1266" y="44"/>
                  </a:lnTo>
                  <a:lnTo>
                    <a:pt x="1266" y="44"/>
                  </a:lnTo>
                  <a:lnTo>
                    <a:pt x="1262" y="44"/>
                  </a:lnTo>
                  <a:lnTo>
                    <a:pt x="1262" y="44"/>
                  </a:lnTo>
                  <a:lnTo>
                    <a:pt x="1260" y="44"/>
                  </a:lnTo>
                  <a:lnTo>
                    <a:pt x="1260" y="44"/>
                  </a:lnTo>
                  <a:lnTo>
                    <a:pt x="1258" y="46"/>
                  </a:lnTo>
                  <a:lnTo>
                    <a:pt x="1258" y="46"/>
                  </a:lnTo>
                  <a:lnTo>
                    <a:pt x="1254" y="46"/>
                  </a:lnTo>
                  <a:lnTo>
                    <a:pt x="1254" y="46"/>
                  </a:lnTo>
                  <a:lnTo>
                    <a:pt x="1250" y="48"/>
                  </a:lnTo>
                  <a:lnTo>
                    <a:pt x="1250" y="48"/>
                  </a:lnTo>
                  <a:lnTo>
                    <a:pt x="1248" y="46"/>
                  </a:lnTo>
                  <a:lnTo>
                    <a:pt x="1248" y="46"/>
                  </a:lnTo>
                  <a:lnTo>
                    <a:pt x="1248" y="48"/>
                  </a:lnTo>
                  <a:lnTo>
                    <a:pt x="1248" y="48"/>
                  </a:lnTo>
                  <a:lnTo>
                    <a:pt x="1246" y="46"/>
                  </a:lnTo>
                  <a:lnTo>
                    <a:pt x="1246" y="46"/>
                  </a:lnTo>
                  <a:lnTo>
                    <a:pt x="1244" y="46"/>
                  </a:lnTo>
                  <a:lnTo>
                    <a:pt x="1244" y="46"/>
                  </a:lnTo>
                  <a:lnTo>
                    <a:pt x="1240" y="48"/>
                  </a:lnTo>
                  <a:lnTo>
                    <a:pt x="1240" y="48"/>
                  </a:lnTo>
                  <a:lnTo>
                    <a:pt x="1236" y="44"/>
                  </a:lnTo>
                  <a:lnTo>
                    <a:pt x="1236" y="44"/>
                  </a:lnTo>
                  <a:lnTo>
                    <a:pt x="1230" y="46"/>
                  </a:lnTo>
                  <a:lnTo>
                    <a:pt x="1224" y="46"/>
                  </a:lnTo>
                  <a:lnTo>
                    <a:pt x="1224" y="46"/>
                  </a:lnTo>
                  <a:lnTo>
                    <a:pt x="1222" y="46"/>
                  </a:lnTo>
                  <a:lnTo>
                    <a:pt x="1218" y="46"/>
                  </a:lnTo>
                  <a:lnTo>
                    <a:pt x="1218" y="46"/>
                  </a:lnTo>
                  <a:lnTo>
                    <a:pt x="1216" y="44"/>
                  </a:lnTo>
                  <a:lnTo>
                    <a:pt x="1214" y="44"/>
                  </a:lnTo>
                  <a:lnTo>
                    <a:pt x="1214" y="44"/>
                  </a:lnTo>
                  <a:lnTo>
                    <a:pt x="1204" y="44"/>
                  </a:lnTo>
                  <a:lnTo>
                    <a:pt x="1204" y="44"/>
                  </a:lnTo>
                  <a:lnTo>
                    <a:pt x="1200" y="42"/>
                  </a:lnTo>
                  <a:lnTo>
                    <a:pt x="1200" y="42"/>
                  </a:lnTo>
                  <a:lnTo>
                    <a:pt x="1196" y="42"/>
                  </a:lnTo>
                  <a:lnTo>
                    <a:pt x="1196" y="42"/>
                  </a:lnTo>
                  <a:lnTo>
                    <a:pt x="1188" y="44"/>
                  </a:lnTo>
                  <a:lnTo>
                    <a:pt x="1188" y="44"/>
                  </a:lnTo>
                  <a:lnTo>
                    <a:pt x="1186" y="44"/>
                  </a:lnTo>
                  <a:lnTo>
                    <a:pt x="1186" y="44"/>
                  </a:lnTo>
                  <a:lnTo>
                    <a:pt x="1180" y="44"/>
                  </a:lnTo>
                  <a:lnTo>
                    <a:pt x="1180" y="44"/>
                  </a:lnTo>
                  <a:lnTo>
                    <a:pt x="1180" y="42"/>
                  </a:lnTo>
                  <a:lnTo>
                    <a:pt x="1180" y="42"/>
                  </a:lnTo>
                  <a:lnTo>
                    <a:pt x="1176" y="42"/>
                  </a:lnTo>
                  <a:lnTo>
                    <a:pt x="1176" y="42"/>
                  </a:lnTo>
                  <a:lnTo>
                    <a:pt x="1174" y="42"/>
                  </a:lnTo>
                  <a:lnTo>
                    <a:pt x="1174" y="42"/>
                  </a:lnTo>
                  <a:lnTo>
                    <a:pt x="1170" y="44"/>
                  </a:lnTo>
                  <a:lnTo>
                    <a:pt x="1170" y="44"/>
                  </a:lnTo>
                  <a:lnTo>
                    <a:pt x="1164" y="42"/>
                  </a:lnTo>
                  <a:lnTo>
                    <a:pt x="1164" y="42"/>
                  </a:lnTo>
                  <a:lnTo>
                    <a:pt x="1156" y="42"/>
                  </a:lnTo>
                  <a:lnTo>
                    <a:pt x="1156" y="42"/>
                  </a:lnTo>
                  <a:lnTo>
                    <a:pt x="1152" y="42"/>
                  </a:lnTo>
                  <a:lnTo>
                    <a:pt x="1152" y="42"/>
                  </a:lnTo>
                  <a:lnTo>
                    <a:pt x="1148" y="44"/>
                  </a:lnTo>
                  <a:lnTo>
                    <a:pt x="1148" y="44"/>
                  </a:lnTo>
                  <a:lnTo>
                    <a:pt x="1146" y="44"/>
                  </a:lnTo>
                  <a:lnTo>
                    <a:pt x="1144" y="44"/>
                  </a:lnTo>
                  <a:lnTo>
                    <a:pt x="1142" y="44"/>
                  </a:lnTo>
                  <a:lnTo>
                    <a:pt x="1142" y="44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38" y="42"/>
                  </a:lnTo>
                  <a:lnTo>
                    <a:pt x="1138" y="42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6" y="40"/>
                  </a:lnTo>
                  <a:lnTo>
                    <a:pt x="1136" y="40"/>
                  </a:lnTo>
                  <a:lnTo>
                    <a:pt x="1134" y="40"/>
                  </a:lnTo>
                  <a:lnTo>
                    <a:pt x="1134" y="40"/>
                  </a:lnTo>
                  <a:lnTo>
                    <a:pt x="1132" y="40"/>
                  </a:lnTo>
                  <a:lnTo>
                    <a:pt x="1132" y="40"/>
                  </a:lnTo>
                  <a:lnTo>
                    <a:pt x="1128" y="38"/>
                  </a:lnTo>
                  <a:lnTo>
                    <a:pt x="1128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2" y="38"/>
                  </a:lnTo>
                  <a:lnTo>
                    <a:pt x="1122" y="38"/>
                  </a:lnTo>
                  <a:lnTo>
                    <a:pt x="1120" y="40"/>
                  </a:lnTo>
                  <a:lnTo>
                    <a:pt x="1120" y="40"/>
                  </a:lnTo>
                  <a:lnTo>
                    <a:pt x="1114" y="42"/>
                  </a:lnTo>
                  <a:lnTo>
                    <a:pt x="1114" y="42"/>
                  </a:lnTo>
                  <a:lnTo>
                    <a:pt x="1112" y="44"/>
                  </a:lnTo>
                  <a:lnTo>
                    <a:pt x="1112" y="44"/>
                  </a:lnTo>
                  <a:lnTo>
                    <a:pt x="1104" y="42"/>
                  </a:lnTo>
                  <a:lnTo>
                    <a:pt x="1104" y="42"/>
                  </a:lnTo>
                  <a:lnTo>
                    <a:pt x="1102" y="44"/>
                  </a:lnTo>
                  <a:lnTo>
                    <a:pt x="1102" y="44"/>
                  </a:lnTo>
                  <a:lnTo>
                    <a:pt x="1096" y="44"/>
                  </a:lnTo>
                  <a:lnTo>
                    <a:pt x="1096" y="44"/>
                  </a:lnTo>
                  <a:lnTo>
                    <a:pt x="1094" y="42"/>
                  </a:lnTo>
                  <a:lnTo>
                    <a:pt x="1094" y="42"/>
                  </a:lnTo>
                  <a:lnTo>
                    <a:pt x="1090" y="44"/>
                  </a:lnTo>
                  <a:lnTo>
                    <a:pt x="1090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0" y="44"/>
                  </a:lnTo>
                  <a:lnTo>
                    <a:pt x="1080" y="44"/>
                  </a:lnTo>
                  <a:lnTo>
                    <a:pt x="1078" y="44"/>
                  </a:lnTo>
                  <a:lnTo>
                    <a:pt x="1078" y="44"/>
                  </a:lnTo>
                  <a:lnTo>
                    <a:pt x="1072" y="44"/>
                  </a:lnTo>
                  <a:lnTo>
                    <a:pt x="1072" y="44"/>
                  </a:lnTo>
                  <a:lnTo>
                    <a:pt x="1068" y="44"/>
                  </a:lnTo>
                  <a:lnTo>
                    <a:pt x="1068" y="44"/>
                  </a:lnTo>
                  <a:lnTo>
                    <a:pt x="1066" y="42"/>
                  </a:lnTo>
                  <a:lnTo>
                    <a:pt x="1066" y="42"/>
                  </a:lnTo>
                  <a:lnTo>
                    <a:pt x="1064" y="42"/>
                  </a:lnTo>
                  <a:lnTo>
                    <a:pt x="1062" y="44"/>
                  </a:lnTo>
                  <a:lnTo>
                    <a:pt x="1062" y="44"/>
                  </a:lnTo>
                  <a:lnTo>
                    <a:pt x="1056" y="44"/>
                  </a:lnTo>
                  <a:lnTo>
                    <a:pt x="1056" y="44"/>
                  </a:lnTo>
                  <a:lnTo>
                    <a:pt x="1054" y="44"/>
                  </a:lnTo>
                  <a:lnTo>
                    <a:pt x="1054" y="44"/>
                  </a:lnTo>
                  <a:lnTo>
                    <a:pt x="1052" y="46"/>
                  </a:lnTo>
                  <a:lnTo>
                    <a:pt x="1052" y="46"/>
                  </a:lnTo>
                  <a:lnTo>
                    <a:pt x="1050" y="44"/>
                  </a:lnTo>
                  <a:lnTo>
                    <a:pt x="1050" y="44"/>
                  </a:lnTo>
                  <a:lnTo>
                    <a:pt x="1050" y="46"/>
                  </a:lnTo>
                  <a:lnTo>
                    <a:pt x="1050" y="46"/>
                  </a:lnTo>
                  <a:lnTo>
                    <a:pt x="1046" y="44"/>
                  </a:lnTo>
                  <a:lnTo>
                    <a:pt x="1046" y="44"/>
                  </a:lnTo>
                  <a:lnTo>
                    <a:pt x="1044" y="44"/>
                  </a:lnTo>
                  <a:lnTo>
                    <a:pt x="1044" y="44"/>
                  </a:lnTo>
                  <a:lnTo>
                    <a:pt x="1042" y="46"/>
                  </a:lnTo>
                  <a:lnTo>
                    <a:pt x="1042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0" y="46"/>
                  </a:lnTo>
                  <a:lnTo>
                    <a:pt x="1030" y="46"/>
                  </a:lnTo>
                  <a:lnTo>
                    <a:pt x="1028" y="46"/>
                  </a:lnTo>
                  <a:lnTo>
                    <a:pt x="1028" y="46"/>
                  </a:lnTo>
                  <a:lnTo>
                    <a:pt x="1022" y="44"/>
                  </a:lnTo>
                  <a:lnTo>
                    <a:pt x="1022" y="44"/>
                  </a:lnTo>
                  <a:lnTo>
                    <a:pt x="1018" y="42"/>
                  </a:lnTo>
                  <a:lnTo>
                    <a:pt x="1018" y="42"/>
                  </a:lnTo>
                  <a:lnTo>
                    <a:pt x="1014" y="42"/>
                  </a:lnTo>
                  <a:lnTo>
                    <a:pt x="1014" y="42"/>
                  </a:lnTo>
                  <a:lnTo>
                    <a:pt x="1012" y="42"/>
                  </a:lnTo>
                  <a:lnTo>
                    <a:pt x="1012" y="42"/>
                  </a:lnTo>
                  <a:lnTo>
                    <a:pt x="1010" y="42"/>
                  </a:lnTo>
                  <a:lnTo>
                    <a:pt x="1010" y="42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6" y="44"/>
                  </a:lnTo>
                  <a:lnTo>
                    <a:pt x="1006" y="44"/>
                  </a:lnTo>
                  <a:lnTo>
                    <a:pt x="1002" y="44"/>
                  </a:lnTo>
                  <a:lnTo>
                    <a:pt x="1000" y="44"/>
                  </a:lnTo>
                  <a:lnTo>
                    <a:pt x="1000" y="44"/>
                  </a:lnTo>
                  <a:lnTo>
                    <a:pt x="996" y="44"/>
                  </a:lnTo>
                  <a:lnTo>
                    <a:pt x="996" y="44"/>
                  </a:lnTo>
                  <a:lnTo>
                    <a:pt x="996" y="42"/>
                  </a:lnTo>
                  <a:lnTo>
                    <a:pt x="996" y="42"/>
                  </a:lnTo>
                  <a:lnTo>
                    <a:pt x="992" y="42"/>
                  </a:lnTo>
                  <a:lnTo>
                    <a:pt x="992" y="42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0" y="40"/>
                  </a:lnTo>
                  <a:lnTo>
                    <a:pt x="990" y="40"/>
                  </a:lnTo>
                  <a:lnTo>
                    <a:pt x="988" y="40"/>
                  </a:lnTo>
                  <a:lnTo>
                    <a:pt x="988" y="40"/>
                  </a:lnTo>
                  <a:lnTo>
                    <a:pt x="982" y="42"/>
                  </a:lnTo>
                  <a:lnTo>
                    <a:pt x="982" y="42"/>
                  </a:lnTo>
                  <a:lnTo>
                    <a:pt x="980" y="40"/>
                  </a:lnTo>
                  <a:lnTo>
                    <a:pt x="980" y="40"/>
                  </a:lnTo>
                  <a:lnTo>
                    <a:pt x="974" y="42"/>
                  </a:lnTo>
                  <a:lnTo>
                    <a:pt x="968" y="42"/>
                  </a:lnTo>
                  <a:lnTo>
                    <a:pt x="968" y="42"/>
                  </a:lnTo>
                  <a:lnTo>
                    <a:pt x="966" y="42"/>
                  </a:lnTo>
                  <a:lnTo>
                    <a:pt x="966" y="42"/>
                  </a:lnTo>
                  <a:lnTo>
                    <a:pt x="966" y="40"/>
                  </a:lnTo>
                  <a:lnTo>
                    <a:pt x="966" y="40"/>
                  </a:lnTo>
                  <a:lnTo>
                    <a:pt x="964" y="40"/>
                  </a:lnTo>
                  <a:lnTo>
                    <a:pt x="964" y="40"/>
                  </a:lnTo>
                  <a:lnTo>
                    <a:pt x="960" y="42"/>
                  </a:lnTo>
                  <a:lnTo>
                    <a:pt x="960" y="42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2" y="44"/>
                  </a:lnTo>
                  <a:lnTo>
                    <a:pt x="952" y="44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48" y="46"/>
                  </a:lnTo>
                  <a:lnTo>
                    <a:pt x="948" y="46"/>
                  </a:lnTo>
                  <a:lnTo>
                    <a:pt x="942" y="46"/>
                  </a:lnTo>
                  <a:lnTo>
                    <a:pt x="942" y="46"/>
                  </a:lnTo>
                  <a:lnTo>
                    <a:pt x="936" y="44"/>
                  </a:lnTo>
                  <a:lnTo>
                    <a:pt x="936" y="44"/>
                  </a:lnTo>
                  <a:lnTo>
                    <a:pt x="934" y="42"/>
                  </a:lnTo>
                  <a:lnTo>
                    <a:pt x="934" y="42"/>
                  </a:lnTo>
                  <a:lnTo>
                    <a:pt x="930" y="42"/>
                  </a:lnTo>
                  <a:lnTo>
                    <a:pt x="930" y="42"/>
                  </a:lnTo>
                  <a:lnTo>
                    <a:pt x="930" y="40"/>
                  </a:lnTo>
                  <a:lnTo>
                    <a:pt x="930" y="40"/>
                  </a:lnTo>
                  <a:lnTo>
                    <a:pt x="922" y="42"/>
                  </a:lnTo>
                  <a:lnTo>
                    <a:pt x="912" y="42"/>
                  </a:lnTo>
                  <a:lnTo>
                    <a:pt x="912" y="42"/>
                  </a:lnTo>
                  <a:lnTo>
                    <a:pt x="910" y="44"/>
                  </a:lnTo>
                  <a:lnTo>
                    <a:pt x="910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2" y="46"/>
                  </a:lnTo>
                  <a:lnTo>
                    <a:pt x="902" y="46"/>
                  </a:lnTo>
                  <a:lnTo>
                    <a:pt x="900" y="44"/>
                  </a:lnTo>
                  <a:lnTo>
                    <a:pt x="900" y="44"/>
                  </a:lnTo>
                  <a:lnTo>
                    <a:pt x="896" y="44"/>
                  </a:lnTo>
                  <a:lnTo>
                    <a:pt x="892" y="44"/>
                  </a:lnTo>
                  <a:lnTo>
                    <a:pt x="892" y="44"/>
                  </a:lnTo>
                  <a:lnTo>
                    <a:pt x="890" y="44"/>
                  </a:lnTo>
                  <a:lnTo>
                    <a:pt x="890" y="44"/>
                  </a:lnTo>
                  <a:lnTo>
                    <a:pt x="888" y="46"/>
                  </a:lnTo>
                  <a:lnTo>
                    <a:pt x="888" y="46"/>
                  </a:lnTo>
                  <a:lnTo>
                    <a:pt x="882" y="44"/>
                  </a:lnTo>
                  <a:lnTo>
                    <a:pt x="882" y="44"/>
                  </a:lnTo>
                  <a:lnTo>
                    <a:pt x="876" y="42"/>
                  </a:lnTo>
                  <a:lnTo>
                    <a:pt x="876" y="42"/>
                  </a:lnTo>
                  <a:lnTo>
                    <a:pt x="874" y="42"/>
                  </a:lnTo>
                  <a:lnTo>
                    <a:pt x="870" y="42"/>
                  </a:lnTo>
                  <a:lnTo>
                    <a:pt x="870" y="42"/>
                  </a:lnTo>
                  <a:lnTo>
                    <a:pt x="866" y="44"/>
                  </a:lnTo>
                  <a:lnTo>
                    <a:pt x="866" y="44"/>
                  </a:lnTo>
                  <a:lnTo>
                    <a:pt x="862" y="46"/>
                  </a:lnTo>
                  <a:lnTo>
                    <a:pt x="862" y="46"/>
                  </a:lnTo>
                  <a:lnTo>
                    <a:pt x="858" y="46"/>
                  </a:lnTo>
                  <a:lnTo>
                    <a:pt x="858" y="46"/>
                  </a:lnTo>
                  <a:lnTo>
                    <a:pt x="856" y="44"/>
                  </a:lnTo>
                  <a:lnTo>
                    <a:pt x="856" y="44"/>
                  </a:lnTo>
                  <a:lnTo>
                    <a:pt x="852" y="44"/>
                  </a:lnTo>
                  <a:lnTo>
                    <a:pt x="852" y="44"/>
                  </a:lnTo>
                  <a:lnTo>
                    <a:pt x="850" y="44"/>
                  </a:lnTo>
                  <a:lnTo>
                    <a:pt x="850" y="44"/>
                  </a:lnTo>
                  <a:lnTo>
                    <a:pt x="848" y="40"/>
                  </a:lnTo>
                  <a:lnTo>
                    <a:pt x="846" y="40"/>
                  </a:lnTo>
                  <a:lnTo>
                    <a:pt x="846" y="40"/>
                  </a:lnTo>
                  <a:lnTo>
                    <a:pt x="844" y="42"/>
                  </a:lnTo>
                  <a:lnTo>
                    <a:pt x="844" y="42"/>
                  </a:lnTo>
                  <a:lnTo>
                    <a:pt x="840" y="42"/>
                  </a:lnTo>
                  <a:lnTo>
                    <a:pt x="836" y="40"/>
                  </a:lnTo>
                  <a:lnTo>
                    <a:pt x="836" y="40"/>
                  </a:lnTo>
                  <a:lnTo>
                    <a:pt x="834" y="38"/>
                  </a:lnTo>
                  <a:lnTo>
                    <a:pt x="834" y="38"/>
                  </a:lnTo>
                  <a:lnTo>
                    <a:pt x="830" y="40"/>
                  </a:lnTo>
                  <a:lnTo>
                    <a:pt x="828" y="38"/>
                  </a:lnTo>
                  <a:lnTo>
                    <a:pt x="828" y="38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16" y="42"/>
                  </a:lnTo>
                  <a:lnTo>
                    <a:pt x="816" y="42"/>
                  </a:lnTo>
                  <a:lnTo>
                    <a:pt x="812" y="40"/>
                  </a:lnTo>
                  <a:lnTo>
                    <a:pt x="812" y="40"/>
                  </a:lnTo>
                  <a:lnTo>
                    <a:pt x="808" y="40"/>
                  </a:lnTo>
                  <a:lnTo>
                    <a:pt x="808" y="40"/>
                  </a:lnTo>
                  <a:lnTo>
                    <a:pt x="806" y="40"/>
                  </a:lnTo>
                  <a:lnTo>
                    <a:pt x="806" y="40"/>
                  </a:lnTo>
                  <a:lnTo>
                    <a:pt x="804" y="40"/>
                  </a:lnTo>
                  <a:lnTo>
                    <a:pt x="804" y="40"/>
                  </a:lnTo>
                  <a:lnTo>
                    <a:pt x="802" y="38"/>
                  </a:lnTo>
                  <a:lnTo>
                    <a:pt x="802" y="38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794" y="42"/>
                  </a:lnTo>
                  <a:lnTo>
                    <a:pt x="794" y="42"/>
                  </a:lnTo>
                  <a:lnTo>
                    <a:pt x="792" y="40"/>
                  </a:lnTo>
                  <a:lnTo>
                    <a:pt x="792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88" y="42"/>
                  </a:lnTo>
                  <a:lnTo>
                    <a:pt x="788" y="42"/>
                  </a:lnTo>
                  <a:lnTo>
                    <a:pt x="786" y="42"/>
                  </a:lnTo>
                  <a:lnTo>
                    <a:pt x="786" y="42"/>
                  </a:lnTo>
                  <a:lnTo>
                    <a:pt x="782" y="40"/>
                  </a:lnTo>
                  <a:lnTo>
                    <a:pt x="782" y="40"/>
                  </a:lnTo>
                  <a:lnTo>
                    <a:pt x="778" y="40"/>
                  </a:lnTo>
                  <a:lnTo>
                    <a:pt x="778" y="40"/>
                  </a:lnTo>
                  <a:lnTo>
                    <a:pt x="776" y="42"/>
                  </a:lnTo>
                  <a:lnTo>
                    <a:pt x="772" y="42"/>
                  </a:lnTo>
                  <a:lnTo>
                    <a:pt x="772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0"/>
                  </a:lnTo>
                  <a:lnTo>
                    <a:pt x="766" y="40"/>
                  </a:lnTo>
                  <a:lnTo>
                    <a:pt x="764" y="40"/>
                  </a:lnTo>
                  <a:lnTo>
                    <a:pt x="764" y="40"/>
                  </a:lnTo>
                  <a:lnTo>
                    <a:pt x="762" y="42"/>
                  </a:lnTo>
                  <a:lnTo>
                    <a:pt x="762" y="42"/>
                  </a:lnTo>
                  <a:lnTo>
                    <a:pt x="758" y="42"/>
                  </a:lnTo>
                  <a:lnTo>
                    <a:pt x="758" y="42"/>
                  </a:lnTo>
                  <a:lnTo>
                    <a:pt x="756" y="42"/>
                  </a:lnTo>
                  <a:lnTo>
                    <a:pt x="756" y="42"/>
                  </a:lnTo>
                  <a:lnTo>
                    <a:pt x="752" y="42"/>
                  </a:lnTo>
                  <a:lnTo>
                    <a:pt x="752" y="42"/>
                  </a:lnTo>
                  <a:lnTo>
                    <a:pt x="744" y="44"/>
                  </a:lnTo>
                  <a:lnTo>
                    <a:pt x="744" y="44"/>
                  </a:lnTo>
                  <a:lnTo>
                    <a:pt x="738" y="42"/>
                  </a:lnTo>
                  <a:lnTo>
                    <a:pt x="738" y="42"/>
                  </a:lnTo>
                  <a:lnTo>
                    <a:pt x="734" y="40"/>
                  </a:lnTo>
                  <a:lnTo>
                    <a:pt x="734" y="40"/>
                  </a:lnTo>
                  <a:lnTo>
                    <a:pt x="732" y="42"/>
                  </a:lnTo>
                  <a:lnTo>
                    <a:pt x="732" y="42"/>
                  </a:lnTo>
                  <a:lnTo>
                    <a:pt x="728" y="42"/>
                  </a:lnTo>
                  <a:lnTo>
                    <a:pt x="726" y="42"/>
                  </a:lnTo>
                  <a:lnTo>
                    <a:pt x="726" y="42"/>
                  </a:lnTo>
                  <a:lnTo>
                    <a:pt x="724" y="42"/>
                  </a:lnTo>
                  <a:lnTo>
                    <a:pt x="724" y="42"/>
                  </a:lnTo>
                  <a:lnTo>
                    <a:pt x="720" y="42"/>
                  </a:lnTo>
                  <a:lnTo>
                    <a:pt x="720" y="42"/>
                  </a:lnTo>
                  <a:lnTo>
                    <a:pt x="718" y="42"/>
                  </a:lnTo>
                  <a:lnTo>
                    <a:pt x="718" y="42"/>
                  </a:lnTo>
                  <a:lnTo>
                    <a:pt x="712" y="42"/>
                  </a:lnTo>
                  <a:lnTo>
                    <a:pt x="712" y="42"/>
                  </a:lnTo>
                  <a:lnTo>
                    <a:pt x="710" y="42"/>
                  </a:lnTo>
                  <a:lnTo>
                    <a:pt x="710" y="42"/>
                  </a:lnTo>
                  <a:lnTo>
                    <a:pt x="706" y="42"/>
                  </a:lnTo>
                  <a:lnTo>
                    <a:pt x="706" y="42"/>
                  </a:lnTo>
                  <a:lnTo>
                    <a:pt x="704" y="44"/>
                  </a:lnTo>
                  <a:lnTo>
                    <a:pt x="704" y="44"/>
                  </a:lnTo>
                  <a:lnTo>
                    <a:pt x="702" y="42"/>
                  </a:lnTo>
                  <a:lnTo>
                    <a:pt x="702" y="42"/>
                  </a:lnTo>
                  <a:lnTo>
                    <a:pt x="696" y="44"/>
                  </a:lnTo>
                  <a:lnTo>
                    <a:pt x="696" y="44"/>
                  </a:lnTo>
                  <a:lnTo>
                    <a:pt x="692" y="44"/>
                  </a:lnTo>
                  <a:lnTo>
                    <a:pt x="692" y="44"/>
                  </a:lnTo>
                  <a:lnTo>
                    <a:pt x="690" y="44"/>
                  </a:lnTo>
                  <a:lnTo>
                    <a:pt x="690" y="44"/>
                  </a:lnTo>
                  <a:lnTo>
                    <a:pt x="688" y="44"/>
                  </a:lnTo>
                  <a:lnTo>
                    <a:pt x="688" y="44"/>
                  </a:lnTo>
                  <a:lnTo>
                    <a:pt x="686" y="44"/>
                  </a:lnTo>
                  <a:lnTo>
                    <a:pt x="686" y="44"/>
                  </a:lnTo>
                  <a:lnTo>
                    <a:pt x="680" y="44"/>
                  </a:lnTo>
                  <a:lnTo>
                    <a:pt x="680" y="44"/>
                  </a:lnTo>
                  <a:lnTo>
                    <a:pt x="676" y="44"/>
                  </a:lnTo>
                  <a:lnTo>
                    <a:pt x="676" y="44"/>
                  </a:lnTo>
                  <a:lnTo>
                    <a:pt x="668" y="44"/>
                  </a:lnTo>
                  <a:lnTo>
                    <a:pt x="660" y="42"/>
                  </a:lnTo>
                  <a:lnTo>
                    <a:pt x="660" y="42"/>
                  </a:lnTo>
                  <a:lnTo>
                    <a:pt x="658" y="42"/>
                  </a:lnTo>
                  <a:lnTo>
                    <a:pt x="658" y="42"/>
                  </a:lnTo>
                  <a:lnTo>
                    <a:pt x="654" y="42"/>
                  </a:lnTo>
                  <a:lnTo>
                    <a:pt x="652" y="42"/>
                  </a:lnTo>
                  <a:lnTo>
                    <a:pt x="652" y="42"/>
                  </a:lnTo>
                  <a:lnTo>
                    <a:pt x="648" y="42"/>
                  </a:lnTo>
                  <a:lnTo>
                    <a:pt x="648" y="42"/>
                  </a:lnTo>
                  <a:lnTo>
                    <a:pt x="646" y="42"/>
                  </a:lnTo>
                  <a:lnTo>
                    <a:pt x="64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4" y="42"/>
                  </a:lnTo>
                  <a:lnTo>
                    <a:pt x="634" y="42"/>
                  </a:lnTo>
                  <a:lnTo>
                    <a:pt x="630" y="42"/>
                  </a:lnTo>
                  <a:lnTo>
                    <a:pt x="630" y="42"/>
                  </a:lnTo>
                  <a:lnTo>
                    <a:pt x="628" y="42"/>
                  </a:lnTo>
                  <a:lnTo>
                    <a:pt x="628" y="42"/>
                  </a:lnTo>
                  <a:lnTo>
                    <a:pt x="622" y="42"/>
                  </a:lnTo>
                  <a:lnTo>
                    <a:pt x="622" y="42"/>
                  </a:lnTo>
                  <a:lnTo>
                    <a:pt x="614" y="42"/>
                  </a:lnTo>
                  <a:lnTo>
                    <a:pt x="614" y="42"/>
                  </a:lnTo>
                  <a:lnTo>
                    <a:pt x="612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6" y="42"/>
                  </a:lnTo>
                  <a:lnTo>
                    <a:pt x="606" y="42"/>
                  </a:lnTo>
                  <a:lnTo>
                    <a:pt x="604" y="42"/>
                  </a:lnTo>
                  <a:lnTo>
                    <a:pt x="604" y="42"/>
                  </a:lnTo>
                  <a:lnTo>
                    <a:pt x="600" y="42"/>
                  </a:lnTo>
                  <a:lnTo>
                    <a:pt x="600" y="42"/>
                  </a:lnTo>
                  <a:lnTo>
                    <a:pt x="596" y="42"/>
                  </a:lnTo>
                  <a:lnTo>
                    <a:pt x="596" y="42"/>
                  </a:lnTo>
                  <a:lnTo>
                    <a:pt x="594" y="42"/>
                  </a:lnTo>
                  <a:lnTo>
                    <a:pt x="594" y="42"/>
                  </a:lnTo>
                  <a:lnTo>
                    <a:pt x="588" y="42"/>
                  </a:lnTo>
                  <a:lnTo>
                    <a:pt x="588" y="42"/>
                  </a:lnTo>
                  <a:lnTo>
                    <a:pt x="586" y="42"/>
                  </a:lnTo>
                  <a:lnTo>
                    <a:pt x="586" y="42"/>
                  </a:lnTo>
                  <a:lnTo>
                    <a:pt x="582" y="42"/>
                  </a:lnTo>
                  <a:lnTo>
                    <a:pt x="582" y="42"/>
                  </a:lnTo>
                  <a:lnTo>
                    <a:pt x="580" y="42"/>
                  </a:lnTo>
                  <a:lnTo>
                    <a:pt x="580" y="42"/>
                  </a:lnTo>
                  <a:lnTo>
                    <a:pt x="576" y="42"/>
                  </a:lnTo>
                  <a:lnTo>
                    <a:pt x="576" y="42"/>
                  </a:lnTo>
                  <a:lnTo>
                    <a:pt x="574" y="42"/>
                  </a:lnTo>
                  <a:lnTo>
                    <a:pt x="574" y="42"/>
                  </a:lnTo>
                  <a:lnTo>
                    <a:pt x="570" y="42"/>
                  </a:lnTo>
                  <a:lnTo>
                    <a:pt x="570" y="42"/>
                  </a:lnTo>
                  <a:lnTo>
                    <a:pt x="566" y="42"/>
                  </a:lnTo>
                  <a:lnTo>
                    <a:pt x="566" y="42"/>
                  </a:lnTo>
                  <a:lnTo>
                    <a:pt x="564" y="42"/>
                  </a:lnTo>
                  <a:lnTo>
                    <a:pt x="564" y="42"/>
                  </a:lnTo>
                  <a:lnTo>
                    <a:pt x="560" y="42"/>
                  </a:lnTo>
                  <a:lnTo>
                    <a:pt x="560" y="42"/>
                  </a:lnTo>
                  <a:lnTo>
                    <a:pt x="542" y="42"/>
                  </a:lnTo>
                  <a:lnTo>
                    <a:pt x="542" y="42"/>
                  </a:lnTo>
                  <a:lnTo>
                    <a:pt x="540" y="44"/>
                  </a:lnTo>
                  <a:lnTo>
                    <a:pt x="540" y="44"/>
                  </a:lnTo>
                  <a:lnTo>
                    <a:pt x="536" y="42"/>
                  </a:lnTo>
                  <a:lnTo>
                    <a:pt x="532" y="44"/>
                  </a:lnTo>
                  <a:lnTo>
                    <a:pt x="532" y="44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6" y="44"/>
                  </a:lnTo>
                  <a:lnTo>
                    <a:pt x="526" y="44"/>
                  </a:lnTo>
                  <a:lnTo>
                    <a:pt x="518" y="44"/>
                  </a:lnTo>
                  <a:lnTo>
                    <a:pt x="518" y="44"/>
                  </a:lnTo>
                  <a:lnTo>
                    <a:pt x="514" y="46"/>
                  </a:lnTo>
                  <a:lnTo>
                    <a:pt x="514" y="46"/>
                  </a:lnTo>
                  <a:lnTo>
                    <a:pt x="510" y="46"/>
                  </a:lnTo>
                  <a:lnTo>
                    <a:pt x="510" y="46"/>
                  </a:lnTo>
                  <a:lnTo>
                    <a:pt x="508" y="46"/>
                  </a:lnTo>
                  <a:lnTo>
                    <a:pt x="508" y="46"/>
                  </a:lnTo>
                  <a:lnTo>
                    <a:pt x="504" y="46"/>
                  </a:lnTo>
                  <a:lnTo>
                    <a:pt x="504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6" y="46"/>
                  </a:lnTo>
                  <a:lnTo>
                    <a:pt x="496" y="46"/>
                  </a:lnTo>
                  <a:lnTo>
                    <a:pt x="494" y="46"/>
                  </a:lnTo>
                  <a:lnTo>
                    <a:pt x="494" y="46"/>
                  </a:lnTo>
                  <a:lnTo>
                    <a:pt x="490" y="46"/>
                  </a:lnTo>
                  <a:lnTo>
                    <a:pt x="490" y="46"/>
                  </a:lnTo>
                  <a:lnTo>
                    <a:pt x="486" y="44"/>
                  </a:lnTo>
                  <a:lnTo>
                    <a:pt x="486" y="44"/>
                  </a:lnTo>
                  <a:lnTo>
                    <a:pt x="484" y="44"/>
                  </a:lnTo>
                  <a:lnTo>
                    <a:pt x="484" y="44"/>
                  </a:lnTo>
                  <a:lnTo>
                    <a:pt x="482" y="44"/>
                  </a:lnTo>
                  <a:lnTo>
                    <a:pt x="482" y="44"/>
                  </a:lnTo>
                  <a:lnTo>
                    <a:pt x="478" y="44"/>
                  </a:lnTo>
                  <a:lnTo>
                    <a:pt x="478" y="44"/>
                  </a:lnTo>
                  <a:lnTo>
                    <a:pt x="476" y="44"/>
                  </a:lnTo>
                  <a:lnTo>
                    <a:pt x="476" y="44"/>
                  </a:lnTo>
                  <a:lnTo>
                    <a:pt x="472" y="46"/>
                  </a:lnTo>
                  <a:lnTo>
                    <a:pt x="468" y="44"/>
                  </a:lnTo>
                  <a:lnTo>
                    <a:pt x="468" y="44"/>
                  </a:lnTo>
                  <a:lnTo>
                    <a:pt x="466" y="46"/>
                  </a:lnTo>
                  <a:lnTo>
                    <a:pt x="464" y="46"/>
                  </a:lnTo>
                  <a:lnTo>
                    <a:pt x="464" y="46"/>
                  </a:lnTo>
                  <a:lnTo>
                    <a:pt x="464" y="44"/>
                  </a:lnTo>
                  <a:lnTo>
                    <a:pt x="464" y="44"/>
                  </a:lnTo>
                  <a:lnTo>
                    <a:pt x="462" y="44"/>
                  </a:lnTo>
                  <a:lnTo>
                    <a:pt x="462" y="44"/>
                  </a:lnTo>
                  <a:lnTo>
                    <a:pt x="462" y="42"/>
                  </a:lnTo>
                  <a:lnTo>
                    <a:pt x="462" y="42"/>
                  </a:lnTo>
                  <a:lnTo>
                    <a:pt x="456" y="42"/>
                  </a:lnTo>
                  <a:lnTo>
                    <a:pt x="456" y="42"/>
                  </a:lnTo>
                  <a:lnTo>
                    <a:pt x="450" y="42"/>
                  </a:lnTo>
                  <a:lnTo>
                    <a:pt x="450" y="42"/>
                  </a:lnTo>
                  <a:lnTo>
                    <a:pt x="448" y="44"/>
                  </a:lnTo>
                  <a:lnTo>
                    <a:pt x="448" y="44"/>
                  </a:lnTo>
                  <a:lnTo>
                    <a:pt x="442" y="44"/>
                  </a:lnTo>
                  <a:lnTo>
                    <a:pt x="442" y="44"/>
                  </a:lnTo>
                  <a:lnTo>
                    <a:pt x="438" y="44"/>
                  </a:lnTo>
                  <a:lnTo>
                    <a:pt x="438" y="44"/>
                  </a:lnTo>
                  <a:lnTo>
                    <a:pt x="436" y="46"/>
                  </a:lnTo>
                  <a:lnTo>
                    <a:pt x="436" y="46"/>
                  </a:lnTo>
                  <a:lnTo>
                    <a:pt x="432" y="44"/>
                  </a:lnTo>
                  <a:lnTo>
                    <a:pt x="432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0" y="42"/>
                  </a:lnTo>
                  <a:lnTo>
                    <a:pt x="420" y="42"/>
                  </a:lnTo>
                  <a:lnTo>
                    <a:pt x="418" y="44"/>
                  </a:lnTo>
                  <a:lnTo>
                    <a:pt x="418" y="44"/>
                  </a:lnTo>
                  <a:lnTo>
                    <a:pt x="416" y="42"/>
                  </a:lnTo>
                  <a:lnTo>
                    <a:pt x="416" y="40"/>
                  </a:lnTo>
                  <a:lnTo>
                    <a:pt x="416" y="40"/>
                  </a:lnTo>
                  <a:lnTo>
                    <a:pt x="412" y="40"/>
                  </a:lnTo>
                  <a:lnTo>
                    <a:pt x="412" y="40"/>
                  </a:lnTo>
                  <a:lnTo>
                    <a:pt x="412" y="42"/>
                  </a:lnTo>
                  <a:lnTo>
                    <a:pt x="412" y="42"/>
                  </a:lnTo>
                  <a:lnTo>
                    <a:pt x="410" y="44"/>
                  </a:lnTo>
                  <a:lnTo>
                    <a:pt x="410" y="44"/>
                  </a:lnTo>
                  <a:lnTo>
                    <a:pt x="404" y="44"/>
                  </a:lnTo>
                  <a:lnTo>
                    <a:pt x="404" y="44"/>
                  </a:lnTo>
                  <a:lnTo>
                    <a:pt x="400" y="44"/>
                  </a:lnTo>
                  <a:lnTo>
                    <a:pt x="400" y="44"/>
                  </a:lnTo>
                  <a:lnTo>
                    <a:pt x="396" y="42"/>
                  </a:lnTo>
                  <a:lnTo>
                    <a:pt x="396" y="42"/>
                  </a:lnTo>
                  <a:lnTo>
                    <a:pt x="394" y="44"/>
                  </a:lnTo>
                  <a:lnTo>
                    <a:pt x="394" y="44"/>
                  </a:lnTo>
                  <a:lnTo>
                    <a:pt x="390" y="44"/>
                  </a:lnTo>
                  <a:lnTo>
                    <a:pt x="390" y="44"/>
                  </a:lnTo>
                  <a:lnTo>
                    <a:pt x="386" y="42"/>
                  </a:lnTo>
                  <a:lnTo>
                    <a:pt x="386" y="42"/>
                  </a:lnTo>
                  <a:lnTo>
                    <a:pt x="376" y="44"/>
                  </a:lnTo>
                  <a:lnTo>
                    <a:pt x="376" y="44"/>
                  </a:lnTo>
                  <a:lnTo>
                    <a:pt x="374" y="42"/>
                  </a:lnTo>
                  <a:lnTo>
                    <a:pt x="374" y="42"/>
                  </a:lnTo>
                  <a:lnTo>
                    <a:pt x="368" y="42"/>
                  </a:lnTo>
                  <a:lnTo>
                    <a:pt x="368" y="42"/>
                  </a:lnTo>
                  <a:lnTo>
                    <a:pt x="366" y="42"/>
                  </a:lnTo>
                  <a:lnTo>
                    <a:pt x="366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0" y="42"/>
                  </a:lnTo>
                  <a:lnTo>
                    <a:pt x="360" y="42"/>
                  </a:lnTo>
                  <a:lnTo>
                    <a:pt x="358" y="42"/>
                  </a:lnTo>
                  <a:lnTo>
                    <a:pt x="358" y="42"/>
                  </a:lnTo>
                  <a:lnTo>
                    <a:pt x="352" y="44"/>
                  </a:lnTo>
                  <a:lnTo>
                    <a:pt x="352" y="44"/>
                  </a:lnTo>
                  <a:lnTo>
                    <a:pt x="344" y="42"/>
                  </a:lnTo>
                  <a:lnTo>
                    <a:pt x="344" y="42"/>
                  </a:lnTo>
                  <a:lnTo>
                    <a:pt x="342" y="44"/>
                  </a:lnTo>
                  <a:lnTo>
                    <a:pt x="342" y="44"/>
                  </a:lnTo>
                  <a:lnTo>
                    <a:pt x="338" y="42"/>
                  </a:lnTo>
                  <a:lnTo>
                    <a:pt x="338" y="42"/>
                  </a:lnTo>
                  <a:lnTo>
                    <a:pt x="330" y="44"/>
                  </a:lnTo>
                  <a:lnTo>
                    <a:pt x="330" y="44"/>
                  </a:lnTo>
                  <a:lnTo>
                    <a:pt x="328" y="44"/>
                  </a:lnTo>
                  <a:lnTo>
                    <a:pt x="328" y="44"/>
                  </a:lnTo>
                  <a:lnTo>
                    <a:pt x="322" y="42"/>
                  </a:lnTo>
                  <a:lnTo>
                    <a:pt x="322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0" y="42"/>
                  </a:lnTo>
                  <a:lnTo>
                    <a:pt x="310" y="42"/>
                  </a:lnTo>
                  <a:lnTo>
                    <a:pt x="310" y="40"/>
                  </a:lnTo>
                  <a:lnTo>
                    <a:pt x="310" y="40"/>
                  </a:lnTo>
                  <a:lnTo>
                    <a:pt x="308" y="40"/>
                  </a:lnTo>
                  <a:lnTo>
                    <a:pt x="308" y="42"/>
                  </a:lnTo>
                  <a:lnTo>
                    <a:pt x="308" y="42"/>
                  </a:lnTo>
                  <a:lnTo>
                    <a:pt x="306" y="42"/>
                  </a:lnTo>
                  <a:lnTo>
                    <a:pt x="306" y="42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6" y="42"/>
                  </a:lnTo>
                  <a:lnTo>
                    <a:pt x="296" y="42"/>
                  </a:lnTo>
                  <a:lnTo>
                    <a:pt x="294" y="42"/>
                  </a:lnTo>
                  <a:lnTo>
                    <a:pt x="294" y="42"/>
                  </a:lnTo>
                  <a:lnTo>
                    <a:pt x="290" y="42"/>
                  </a:lnTo>
                  <a:lnTo>
                    <a:pt x="290" y="42"/>
                  </a:lnTo>
                  <a:lnTo>
                    <a:pt x="288" y="42"/>
                  </a:lnTo>
                  <a:lnTo>
                    <a:pt x="288" y="42"/>
                  </a:lnTo>
                  <a:lnTo>
                    <a:pt x="286" y="42"/>
                  </a:lnTo>
                  <a:lnTo>
                    <a:pt x="286" y="42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282" y="42"/>
                  </a:lnTo>
                  <a:lnTo>
                    <a:pt x="282" y="42"/>
                  </a:lnTo>
                  <a:lnTo>
                    <a:pt x="278" y="40"/>
                  </a:lnTo>
                  <a:lnTo>
                    <a:pt x="278" y="40"/>
                  </a:lnTo>
                  <a:lnTo>
                    <a:pt x="276" y="40"/>
                  </a:lnTo>
                  <a:lnTo>
                    <a:pt x="274" y="40"/>
                  </a:lnTo>
                  <a:lnTo>
                    <a:pt x="274" y="40"/>
                  </a:lnTo>
                  <a:lnTo>
                    <a:pt x="270" y="40"/>
                  </a:lnTo>
                  <a:lnTo>
                    <a:pt x="270" y="40"/>
                  </a:lnTo>
                  <a:lnTo>
                    <a:pt x="268" y="42"/>
                  </a:lnTo>
                  <a:lnTo>
                    <a:pt x="268" y="42"/>
                  </a:lnTo>
                  <a:lnTo>
                    <a:pt x="264" y="40"/>
                  </a:lnTo>
                  <a:lnTo>
                    <a:pt x="264" y="40"/>
                  </a:lnTo>
                  <a:lnTo>
                    <a:pt x="260" y="40"/>
                  </a:lnTo>
                  <a:lnTo>
                    <a:pt x="260" y="40"/>
                  </a:lnTo>
                  <a:lnTo>
                    <a:pt x="258" y="40"/>
                  </a:lnTo>
                  <a:lnTo>
                    <a:pt x="258" y="40"/>
                  </a:lnTo>
                  <a:lnTo>
                    <a:pt x="252" y="40"/>
                  </a:lnTo>
                  <a:lnTo>
                    <a:pt x="252" y="40"/>
                  </a:lnTo>
                  <a:lnTo>
                    <a:pt x="246" y="40"/>
                  </a:lnTo>
                  <a:lnTo>
                    <a:pt x="242" y="40"/>
                  </a:lnTo>
                  <a:lnTo>
                    <a:pt x="242" y="40"/>
                  </a:lnTo>
                  <a:lnTo>
                    <a:pt x="238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0" y="40"/>
                  </a:lnTo>
                  <a:lnTo>
                    <a:pt x="230" y="40"/>
                  </a:lnTo>
                  <a:lnTo>
                    <a:pt x="228" y="40"/>
                  </a:lnTo>
                  <a:lnTo>
                    <a:pt x="228" y="40"/>
                  </a:lnTo>
                  <a:lnTo>
                    <a:pt x="224" y="40"/>
                  </a:lnTo>
                  <a:lnTo>
                    <a:pt x="224" y="4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18" y="40"/>
                  </a:lnTo>
                  <a:lnTo>
                    <a:pt x="218" y="40"/>
                  </a:lnTo>
                  <a:lnTo>
                    <a:pt x="216" y="40"/>
                  </a:lnTo>
                  <a:lnTo>
                    <a:pt x="216" y="40"/>
                  </a:lnTo>
                  <a:lnTo>
                    <a:pt x="212" y="42"/>
                  </a:lnTo>
                  <a:lnTo>
                    <a:pt x="212" y="42"/>
                  </a:lnTo>
                  <a:lnTo>
                    <a:pt x="208" y="40"/>
                  </a:lnTo>
                  <a:lnTo>
                    <a:pt x="208" y="40"/>
                  </a:lnTo>
                  <a:lnTo>
                    <a:pt x="204" y="42"/>
                  </a:lnTo>
                  <a:lnTo>
                    <a:pt x="204" y="42"/>
                  </a:lnTo>
                  <a:lnTo>
                    <a:pt x="200" y="40"/>
                  </a:lnTo>
                  <a:lnTo>
                    <a:pt x="200" y="40"/>
                  </a:lnTo>
                  <a:lnTo>
                    <a:pt x="190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76" y="40"/>
                  </a:lnTo>
                  <a:lnTo>
                    <a:pt x="176" y="40"/>
                  </a:lnTo>
                  <a:lnTo>
                    <a:pt x="172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70" y="42"/>
                  </a:lnTo>
                  <a:lnTo>
                    <a:pt x="166" y="42"/>
                  </a:lnTo>
                  <a:lnTo>
                    <a:pt x="166" y="42"/>
                  </a:lnTo>
                  <a:lnTo>
                    <a:pt x="162" y="42"/>
                  </a:lnTo>
                  <a:lnTo>
                    <a:pt x="158" y="42"/>
                  </a:lnTo>
                  <a:lnTo>
                    <a:pt x="158" y="42"/>
                  </a:lnTo>
                  <a:lnTo>
                    <a:pt x="158" y="40"/>
                  </a:lnTo>
                  <a:lnTo>
                    <a:pt x="158" y="40"/>
                  </a:lnTo>
                  <a:lnTo>
                    <a:pt x="156" y="40"/>
                  </a:lnTo>
                  <a:lnTo>
                    <a:pt x="156" y="40"/>
                  </a:lnTo>
                  <a:lnTo>
                    <a:pt x="156" y="38"/>
                  </a:lnTo>
                  <a:lnTo>
                    <a:pt x="156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6" y="38"/>
                  </a:lnTo>
                  <a:lnTo>
                    <a:pt x="146" y="38"/>
                  </a:lnTo>
                  <a:lnTo>
                    <a:pt x="142" y="38"/>
                  </a:lnTo>
                  <a:lnTo>
                    <a:pt x="140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8" y="40"/>
                  </a:lnTo>
                  <a:lnTo>
                    <a:pt x="134" y="40"/>
                  </a:lnTo>
                  <a:lnTo>
                    <a:pt x="134" y="40"/>
                  </a:lnTo>
                  <a:lnTo>
                    <a:pt x="130" y="40"/>
                  </a:lnTo>
                  <a:lnTo>
                    <a:pt x="130" y="40"/>
                  </a:lnTo>
                  <a:lnTo>
                    <a:pt x="126" y="38"/>
                  </a:lnTo>
                  <a:lnTo>
                    <a:pt x="126" y="38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122" y="38"/>
                  </a:lnTo>
                  <a:lnTo>
                    <a:pt x="118" y="38"/>
                  </a:lnTo>
                  <a:lnTo>
                    <a:pt x="118" y="38"/>
                  </a:lnTo>
                  <a:lnTo>
                    <a:pt x="116" y="38"/>
                  </a:lnTo>
                  <a:lnTo>
                    <a:pt x="116" y="38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06" y="40"/>
                  </a:lnTo>
                  <a:lnTo>
                    <a:pt x="106" y="40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98" y="36"/>
                  </a:lnTo>
                  <a:lnTo>
                    <a:pt x="98" y="36"/>
                  </a:lnTo>
                  <a:lnTo>
                    <a:pt x="92" y="38"/>
                  </a:lnTo>
                  <a:lnTo>
                    <a:pt x="92" y="38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76" y="36"/>
                  </a:lnTo>
                  <a:lnTo>
                    <a:pt x="76" y="36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4" y="36"/>
                  </a:lnTo>
                  <a:lnTo>
                    <a:pt x="64" y="36"/>
                  </a:lnTo>
                  <a:lnTo>
                    <a:pt x="56" y="36"/>
                  </a:lnTo>
                  <a:lnTo>
                    <a:pt x="56" y="36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6"/>
            <p:cNvSpPr>
              <a:spLocks noEditPoints="1"/>
            </p:cNvSpPr>
            <p:nvPr userDrawn="1"/>
          </p:nvSpPr>
          <p:spPr bwMode="gray">
            <a:xfrm>
              <a:off x="377760" y="6195126"/>
              <a:ext cx="8418958" cy="60192"/>
            </a:xfrm>
            <a:custGeom>
              <a:avLst/>
              <a:gdLst>
                <a:gd name="T0" fmla="*/ 3752 w 3916"/>
                <a:gd name="T1" fmla="*/ 12 h 28"/>
                <a:gd name="T2" fmla="*/ 3576 w 3916"/>
                <a:gd name="T3" fmla="*/ 14 h 28"/>
                <a:gd name="T4" fmla="*/ 3450 w 3916"/>
                <a:gd name="T5" fmla="*/ 14 h 28"/>
                <a:gd name="T6" fmla="*/ 3348 w 3916"/>
                <a:gd name="T7" fmla="*/ 12 h 28"/>
                <a:gd name="T8" fmla="*/ 3206 w 3916"/>
                <a:gd name="T9" fmla="*/ 12 h 28"/>
                <a:gd name="T10" fmla="*/ 3108 w 3916"/>
                <a:gd name="T11" fmla="*/ 10 h 28"/>
                <a:gd name="T12" fmla="*/ 2950 w 3916"/>
                <a:gd name="T13" fmla="*/ 12 h 28"/>
                <a:gd name="T14" fmla="*/ 2916 w 3916"/>
                <a:gd name="T15" fmla="*/ 10 h 28"/>
                <a:gd name="T16" fmla="*/ 2826 w 3916"/>
                <a:gd name="T17" fmla="*/ 10 h 28"/>
                <a:gd name="T18" fmla="*/ 2684 w 3916"/>
                <a:gd name="T19" fmla="*/ 8 h 28"/>
                <a:gd name="T20" fmla="*/ 2550 w 3916"/>
                <a:gd name="T21" fmla="*/ 6 h 28"/>
                <a:gd name="T22" fmla="*/ 2400 w 3916"/>
                <a:gd name="T23" fmla="*/ 4 h 28"/>
                <a:gd name="T24" fmla="*/ 2252 w 3916"/>
                <a:gd name="T25" fmla="*/ 6 h 28"/>
                <a:gd name="T26" fmla="*/ 2078 w 3916"/>
                <a:gd name="T27" fmla="*/ 4 h 28"/>
                <a:gd name="T28" fmla="*/ 1694 w 3916"/>
                <a:gd name="T29" fmla="*/ 4 h 28"/>
                <a:gd name="T30" fmla="*/ 1488 w 3916"/>
                <a:gd name="T31" fmla="*/ 4 h 28"/>
                <a:gd name="T32" fmla="*/ 1294 w 3916"/>
                <a:gd name="T33" fmla="*/ 6 h 28"/>
                <a:gd name="T34" fmla="*/ 1254 w 3916"/>
                <a:gd name="T35" fmla="*/ 10 h 28"/>
                <a:gd name="T36" fmla="*/ 1126 w 3916"/>
                <a:gd name="T37" fmla="*/ 10 h 28"/>
                <a:gd name="T38" fmla="*/ 1048 w 3916"/>
                <a:gd name="T39" fmla="*/ 8 h 28"/>
                <a:gd name="T40" fmla="*/ 1044 w 3916"/>
                <a:gd name="T41" fmla="*/ 8 h 28"/>
                <a:gd name="T42" fmla="*/ 900 w 3916"/>
                <a:gd name="T43" fmla="*/ 8 h 28"/>
                <a:gd name="T44" fmla="*/ 720 w 3916"/>
                <a:gd name="T45" fmla="*/ 6 h 28"/>
                <a:gd name="T46" fmla="*/ 480 w 3916"/>
                <a:gd name="T47" fmla="*/ 6 h 28"/>
                <a:gd name="T48" fmla="*/ 338 w 3916"/>
                <a:gd name="T49" fmla="*/ 2 h 28"/>
                <a:gd name="T50" fmla="*/ 194 w 3916"/>
                <a:gd name="T51" fmla="*/ 0 h 28"/>
                <a:gd name="T52" fmla="*/ 56 w 3916"/>
                <a:gd name="T53" fmla="*/ 2 h 28"/>
                <a:gd name="T54" fmla="*/ 0 w 3916"/>
                <a:gd name="T55" fmla="*/ 10 h 28"/>
                <a:gd name="T56" fmla="*/ 64 w 3916"/>
                <a:gd name="T57" fmla="*/ 10 h 28"/>
                <a:gd name="T58" fmla="*/ 192 w 3916"/>
                <a:gd name="T59" fmla="*/ 10 h 28"/>
                <a:gd name="T60" fmla="*/ 294 w 3916"/>
                <a:gd name="T61" fmla="*/ 10 h 28"/>
                <a:gd name="T62" fmla="*/ 390 w 3916"/>
                <a:gd name="T63" fmla="*/ 12 h 28"/>
                <a:gd name="T64" fmla="*/ 610 w 3916"/>
                <a:gd name="T65" fmla="*/ 12 h 28"/>
                <a:gd name="T66" fmla="*/ 778 w 3916"/>
                <a:gd name="T67" fmla="*/ 14 h 28"/>
                <a:gd name="T68" fmla="*/ 884 w 3916"/>
                <a:gd name="T69" fmla="*/ 12 h 28"/>
                <a:gd name="T70" fmla="*/ 962 w 3916"/>
                <a:gd name="T71" fmla="*/ 14 h 28"/>
                <a:gd name="T72" fmla="*/ 1062 w 3916"/>
                <a:gd name="T73" fmla="*/ 16 h 28"/>
                <a:gd name="T74" fmla="*/ 1214 w 3916"/>
                <a:gd name="T75" fmla="*/ 16 h 28"/>
                <a:gd name="T76" fmla="*/ 1338 w 3916"/>
                <a:gd name="T77" fmla="*/ 18 h 28"/>
                <a:gd name="T78" fmla="*/ 1394 w 3916"/>
                <a:gd name="T79" fmla="*/ 18 h 28"/>
                <a:gd name="T80" fmla="*/ 1782 w 3916"/>
                <a:gd name="T81" fmla="*/ 20 h 28"/>
                <a:gd name="T82" fmla="*/ 1952 w 3916"/>
                <a:gd name="T83" fmla="*/ 20 h 28"/>
                <a:gd name="T84" fmla="*/ 2142 w 3916"/>
                <a:gd name="T85" fmla="*/ 22 h 28"/>
                <a:gd name="T86" fmla="*/ 2328 w 3916"/>
                <a:gd name="T87" fmla="*/ 22 h 28"/>
                <a:gd name="T88" fmla="*/ 2476 w 3916"/>
                <a:gd name="T89" fmla="*/ 22 h 28"/>
                <a:gd name="T90" fmla="*/ 2586 w 3916"/>
                <a:gd name="T91" fmla="*/ 22 h 28"/>
                <a:gd name="T92" fmla="*/ 2840 w 3916"/>
                <a:gd name="T93" fmla="*/ 22 h 28"/>
                <a:gd name="T94" fmla="*/ 2984 w 3916"/>
                <a:gd name="T95" fmla="*/ 24 h 28"/>
                <a:gd name="T96" fmla="*/ 3156 w 3916"/>
                <a:gd name="T97" fmla="*/ 24 h 28"/>
                <a:gd name="T98" fmla="*/ 3214 w 3916"/>
                <a:gd name="T99" fmla="*/ 24 h 28"/>
                <a:gd name="T100" fmla="*/ 3334 w 3916"/>
                <a:gd name="T101" fmla="*/ 26 h 28"/>
                <a:gd name="T102" fmla="*/ 3470 w 3916"/>
                <a:gd name="T103" fmla="*/ 26 h 28"/>
                <a:gd name="T104" fmla="*/ 3578 w 3916"/>
                <a:gd name="T105" fmla="*/ 26 h 28"/>
                <a:gd name="T106" fmla="*/ 3658 w 3916"/>
                <a:gd name="T107" fmla="*/ 26 h 28"/>
                <a:gd name="T108" fmla="*/ 3810 w 3916"/>
                <a:gd name="T109" fmla="*/ 28 h 28"/>
                <a:gd name="T110" fmla="*/ 3832 w 3916"/>
                <a:gd name="T111" fmla="*/ 26 h 28"/>
                <a:gd name="T112" fmla="*/ 3878 w 3916"/>
                <a:gd name="T113" fmla="*/ 24 h 28"/>
                <a:gd name="T114" fmla="*/ 3916 w 3916"/>
                <a:gd name="T115" fmla="*/ 18 h 28"/>
                <a:gd name="T116" fmla="*/ 3844 w 3916"/>
                <a:gd name="T117" fmla="*/ 14 h 28"/>
                <a:gd name="T118" fmla="*/ 746 w 3916"/>
                <a:gd name="T119" fmla="*/ 8 h 28"/>
                <a:gd name="T120" fmla="*/ 2876 w 3916"/>
                <a:gd name="T121" fmla="*/ 18 h 28"/>
                <a:gd name="T122" fmla="*/ 3162 w 3916"/>
                <a:gd name="T12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16" h="28">
                  <a:moveTo>
                    <a:pt x="3820" y="12"/>
                  </a:moveTo>
                  <a:lnTo>
                    <a:pt x="3820" y="12"/>
                  </a:lnTo>
                  <a:lnTo>
                    <a:pt x="3816" y="14"/>
                  </a:lnTo>
                  <a:lnTo>
                    <a:pt x="3816" y="14"/>
                  </a:lnTo>
                  <a:lnTo>
                    <a:pt x="3796" y="14"/>
                  </a:lnTo>
                  <a:lnTo>
                    <a:pt x="3796" y="14"/>
                  </a:lnTo>
                  <a:lnTo>
                    <a:pt x="3752" y="12"/>
                  </a:lnTo>
                  <a:lnTo>
                    <a:pt x="3752" y="12"/>
                  </a:lnTo>
                  <a:lnTo>
                    <a:pt x="3738" y="14"/>
                  </a:lnTo>
                  <a:lnTo>
                    <a:pt x="3738" y="14"/>
                  </a:lnTo>
                  <a:lnTo>
                    <a:pt x="3684" y="14"/>
                  </a:lnTo>
                  <a:lnTo>
                    <a:pt x="3634" y="14"/>
                  </a:lnTo>
                  <a:lnTo>
                    <a:pt x="3634" y="14"/>
                  </a:lnTo>
                  <a:lnTo>
                    <a:pt x="3604" y="14"/>
                  </a:lnTo>
                  <a:lnTo>
                    <a:pt x="3576" y="14"/>
                  </a:lnTo>
                  <a:lnTo>
                    <a:pt x="3576" y="14"/>
                  </a:lnTo>
                  <a:lnTo>
                    <a:pt x="3562" y="14"/>
                  </a:lnTo>
                  <a:lnTo>
                    <a:pt x="3548" y="12"/>
                  </a:lnTo>
                  <a:lnTo>
                    <a:pt x="3548" y="12"/>
                  </a:lnTo>
                  <a:lnTo>
                    <a:pt x="3530" y="12"/>
                  </a:lnTo>
                  <a:lnTo>
                    <a:pt x="3530" y="12"/>
                  </a:lnTo>
                  <a:lnTo>
                    <a:pt x="3488" y="12"/>
                  </a:lnTo>
                  <a:lnTo>
                    <a:pt x="3468" y="12"/>
                  </a:lnTo>
                  <a:lnTo>
                    <a:pt x="3450" y="14"/>
                  </a:lnTo>
                  <a:lnTo>
                    <a:pt x="3450" y="14"/>
                  </a:lnTo>
                  <a:lnTo>
                    <a:pt x="3440" y="12"/>
                  </a:lnTo>
                  <a:lnTo>
                    <a:pt x="3430" y="12"/>
                  </a:lnTo>
                  <a:lnTo>
                    <a:pt x="3410" y="12"/>
                  </a:lnTo>
                  <a:lnTo>
                    <a:pt x="3410" y="12"/>
                  </a:lnTo>
                  <a:lnTo>
                    <a:pt x="3380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32" y="12"/>
                  </a:lnTo>
                  <a:lnTo>
                    <a:pt x="3316" y="14"/>
                  </a:lnTo>
                  <a:lnTo>
                    <a:pt x="3316" y="14"/>
                  </a:lnTo>
                  <a:lnTo>
                    <a:pt x="3266" y="12"/>
                  </a:lnTo>
                  <a:lnTo>
                    <a:pt x="3216" y="12"/>
                  </a:lnTo>
                  <a:lnTo>
                    <a:pt x="3216" y="12"/>
                  </a:lnTo>
                  <a:lnTo>
                    <a:pt x="3206" y="12"/>
                  </a:lnTo>
                  <a:lnTo>
                    <a:pt x="3206" y="12"/>
                  </a:lnTo>
                  <a:lnTo>
                    <a:pt x="3198" y="14"/>
                  </a:lnTo>
                  <a:lnTo>
                    <a:pt x="3198" y="14"/>
                  </a:lnTo>
                  <a:lnTo>
                    <a:pt x="3170" y="12"/>
                  </a:lnTo>
                  <a:lnTo>
                    <a:pt x="3156" y="12"/>
                  </a:lnTo>
                  <a:lnTo>
                    <a:pt x="3142" y="14"/>
                  </a:lnTo>
                  <a:lnTo>
                    <a:pt x="3142" y="14"/>
                  </a:lnTo>
                  <a:lnTo>
                    <a:pt x="3124" y="12"/>
                  </a:lnTo>
                  <a:lnTo>
                    <a:pt x="3108" y="10"/>
                  </a:lnTo>
                  <a:lnTo>
                    <a:pt x="3074" y="12"/>
                  </a:lnTo>
                  <a:lnTo>
                    <a:pt x="3074" y="12"/>
                  </a:lnTo>
                  <a:lnTo>
                    <a:pt x="3064" y="10"/>
                  </a:lnTo>
                  <a:lnTo>
                    <a:pt x="3064" y="10"/>
                  </a:lnTo>
                  <a:lnTo>
                    <a:pt x="3012" y="10"/>
                  </a:lnTo>
                  <a:lnTo>
                    <a:pt x="2960" y="10"/>
                  </a:lnTo>
                  <a:lnTo>
                    <a:pt x="2960" y="10"/>
                  </a:lnTo>
                  <a:lnTo>
                    <a:pt x="2950" y="12"/>
                  </a:lnTo>
                  <a:lnTo>
                    <a:pt x="2950" y="12"/>
                  </a:lnTo>
                  <a:lnTo>
                    <a:pt x="2944" y="10"/>
                  </a:lnTo>
                  <a:lnTo>
                    <a:pt x="2944" y="10"/>
                  </a:lnTo>
                  <a:lnTo>
                    <a:pt x="2936" y="12"/>
                  </a:lnTo>
                  <a:lnTo>
                    <a:pt x="2936" y="12"/>
                  </a:lnTo>
                  <a:lnTo>
                    <a:pt x="2932" y="10"/>
                  </a:lnTo>
                  <a:lnTo>
                    <a:pt x="2932" y="10"/>
                  </a:lnTo>
                  <a:lnTo>
                    <a:pt x="2916" y="10"/>
                  </a:lnTo>
                  <a:lnTo>
                    <a:pt x="2902" y="10"/>
                  </a:lnTo>
                  <a:lnTo>
                    <a:pt x="2902" y="10"/>
                  </a:lnTo>
                  <a:lnTo>
                    <a:pt x="2882" y="10"/>
                  </a:lnTo>
                  <a:lnTo>
                    <a:pt x="2858" y="10"/>
                  </a:lnTo>
                  <a:lnTo>
                    <a:pt x="2858" y="10"/>
                  </a:lnTo>
                  <a:lnTo>
                    <a:pt x="2844" y="10"/>
                  </a:lnTo>
                  <a:lnTo>
                    <a:pt x="2834" y="10"/>
                  </a:lnTo>
                  <a:lnTo>
                    <a:pt x="2826" y="10"/>
                  </a:lnTo>
                  <a:lnTo>
                    <a:pt x="2826" y="10"/>
                  </a:lnTo>
                  <a:lnTo>
                    <a:pt x="2788" y="8"/>
                  </a:lnTo>
                  <a:lnTo>
                    <a:pt x="2750" y="8"/>
                  </a:lnTo>
                  <a:lnTo>
                    <a:pt x="2750" y="8"/>
                  </a:lnTo>
                  <a:lnTo>
                    <a:pt x="2728" y="8"/>
                  </a:lnTo>
                  <a:lnTo>
                    <a:pt x="2706" y="8"/>
                  </a:lnTo>
                  <a:lnTo>
                    <a:pt x="2706" y="8"/>
                  </a:lnTo>
                  <a:lnTo>
                    <a:pt x="2684" y="8"/>
                  </a:lnTo>
                  <a:lnTo>
                    <a:pt x="2662" y="8"/>
                  </a:lnTo>
                  <a:lnTo>
                    <a:pt x="2662" y="8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578" y="8"/>
                  </a:lnTo>
                  <a:lnTo>
                    <a:pt x="2578" y="8"/>
                  </a:lnTo>
                  <a:lnTo>
                    <a:pt x="2560" y="6"/>
                  </a:lnTo>
                  <a:lnTo>
                    <a:pt x="2550" y="6"/>
                  </a:lnTo>
                  <a:lnTo>
                    <a:pt x="2542" y="8"/>
                  </a:lnTo>
                  <a:lnTo>
                    <a:pt x="2542" y="8"/>
                  </a:lnTo>
                  <a:lnTo>
                    <a:pt x="2538" y="6"/>
                  </a:lnTo>
                  <a:lnTo>
                    <a:pt x="2534" y="6"/>
                  </a:lnTo>
                  <a:lnTo>
                    <a:pt x="2526" y="6"/>
                  </a:lnTo>
                  <a:lnTo>
                    <a:pt x="2526" y="6"/>
                  </a:lnTo>
                  <a:lnTo>
                    <a:pt x="2442" y="6"/>
                  </a:lnTo>
                  <a:lnTo>
                    <a:pt x="2400" y="4"/>
                  </a:lnTo>
                  <a:lnTo>
                    <a:pt x="2358" y="4"/>
                  </a:lnTo>
                  <a:lnTo>
                    <a:pt x="2358" y="4"/>
                  </a:lnTo>
                  <a:lnTo>
                    <a:pt x="2344" y="6"/>
                  </a:lnTo>
                  <a:lnTo>
                    <a:pt x="2328" y="6"/>
                  </a:lnTo>
                  <a:lnTo>
                    <a:pt x="2328" y="6"/>
                  </a:lnTo>
                  <a:lnTo>
                    <a:pt x="2280" y="6"/>
                  </a:lnTo>
                  <a:lnTo>
                    <a:pt x="2280" y="6"/>
                  </a:lnTo>
                  <a:lnTo>
                    <a:pt x="2252" y="6"/>
                  </a:lnTo>
                  <a:lnTo>
                    <a:pt x="2224" y="6"/>
                  </a:lnTo>
                  <a:lnTo>
                    <a:pt x="2224" y="6"/>
                  </a:lnTo>
                  <a:lnTo>
                    <a:pt x="2174" y="6"/>
                  </a:lnTo>
                  <a:lnTo>
                    <a:pt x="2122" y="4"/>
                  </a:lnTo>
                  <a:lnTo>
                    <a:pt x="2122" y="4"/>
                  </a:lnTo>
                  <a:lnTo>
                    <a:pt x="2100" y="6"/>
                  </a:lnTo>
                  <a:lnTo>
                    <a:pt x="2088" y="6"/>
                  </a:lnTo>
                  <a:lnTo>
                    <a:pt x="2078" y="4"/>
                  </a:lnTo>
                  <a:lnTo>
                    <a:pt x="2078" y="4"/>
                  </a:lnTo>
                  <a:lnTo>
                    <a:pt x="2042" y="4"/>
                  </a:lnTo>
                  <a:lnTo>
                    <a:pt x="2004" y="4"/>
                  </a:lnTo>
                  <a:lnTo>
                    <a:pt x="2004" y="4"/>
                  </a:lnTo>
                  <a:lnTo>
                    <a:pt x="1888" y="4"/>
                  </a:lnTo>
                  <a:lnTo>
                    <a:pt x="1888" y="4"/>
                  </a:lnTo>
                  <a:lnTo>
                    <a:pt x="1792" y="4"/>
                  </a:lnTo>
                  <a:lnTo>
                    <a:pt x="1694" y="4"/>
                  </a:lnTo>
                  <a:lnTo>
                    <a:pt x="1694" y="4"/>
                  </a:lnTo>
                  <a:lnTo>
                    <a:pt x="1634" y="4"/>
                  </a:lnTo>
                  <a:lnTo>
                    <a:pt x="1604" y="4"/>
                  </a:lnTo>
                  <a:lnTo>
                    <a:pt x="1574" y="6"/>
                  </a:lnTo>
                  <a:lnTo>
                    <a:pt x="1574" y="6"/>
                  </a:lnTo>
                  <a:lnTo>
                    <a:pt x="1552" y="4"/>
                  </a:lnTo>
                  <a:lnTo>
                    <a:pt x="1532" y="4"/>
                  </a:lnTo>
                  <a:lnTo>
                    <a:pt x="1488" y="4"/>
                  </a:lnTo>
                  <a:lnTo>
                    <a:pt x="1488" y="4"/>
                  </a:lnTo>
                  <a:lnTo>
                    <a:pt x="1462" y="6"/>
                  </a:lnTo>
                  <a:lnTo>
                    <a:pt x="1462" y="6"/>
                  </a:lnTo>
                  <a:lnTo>
                    <a:pt x="1416" y="6"/>
                  </a:lnTo>
                  <a:lnTo>
                    <a:pt x="1370" y="6"/>
                  </a:lnTo>
                  <a:lnTo>
                    <a:pt x="1370" y="6"/>
                  </a:lnTo>
                  <a:lnTo>
                    <a:pt x="1332" y="6"/>
                  </a:lnTo>
                  <a:lnTo>
                    <a:pt x="1294" y="6"/>
                  </a:lnTo>
                  <a:lnTo>
                    <a:pt x="1294" y="6"/>
                  </a:lnTo>
                  <a:lnTo>
                    <a:pt x="1280" y="6"/>
                  </a:lnTo>
                  <a:lnTo>
                    <a:pt x="1266" y="10"/>
                  </a:lnTo>
                  <a:lnTo>
                    <a:pt x="1266" y="10"/>
                  </a:lnTo>
                  <a:lnTo>
                    <a:pt x="1264" y="8"/>
                  </a:lnTo>
                  <a:lnTo>
                    <a:pt x="1260" y="8"/>
                  </a:lnTo>
                  <a:lnTo>
                    <a:pt x="1256" y="8"/>
                  </a:lnTo>
                  <a:lnTo>
                    <a:pt x="1254" y="10"/>
                  </a:lnTo>
                  <a:lnTo>
                    <a:pt x="1254" y="10"/>
                  </a:lnTo>
                  <a:lnTo>
                    <a:pt x="1232" y="8"/>
                  </a:lnTo>
                  <a:lnTo>
                    <a:pt x="1212" y="8"/>
                  </a:lnTo>
                  <a:lnTo>
                    <a:pt x="1192" y="8"/>
                  </a:lnTo>
                  <a:lnTo>
                    <a:pt x="1170" y="8"/>
                  </a:lnTo>
                  <a:lnTo>
                    <a:pt x="1170" y="8"/>
                  </a:lnTo>
                  <a:lnTo>
                    <a:pt x="1148" y="8"/>
                  </a:lnTo>
                  <a:lnTo>
                    <a:pt x="1126" y="10"/>
                  </a:lnTo>
                  <a:lnTo>
                    <a:pt x="1126" y="10"/>
                  </a:lnTo>
                  <a:lnTo>
                    <a:pt x="1114" y="8"/>
                  </a:lnTo>
                  <a:lnTo>
                    <a:pt x="1102" y="8"/>
                  </a:lnTo>
                  <a:lnTo>
                    <a:pt x="1076" y="10"/>
                  </a:lnTo>
                  <a:lnTo>
                    <a:pt x="1076" y="10"/>
                  </a:lnTo>
                  <a:lnTo>
                    <a:pt x="1064" y="8"/>
                  </a:lnTo>
                  <a:lnTo>
                    <a:pt x="1056" y="6"/>
                  </a:lnTo>
                  <a:lnTo>
                    <a:pt x="1048" y="8"/>
                  </a:lnTo>
                  <a:lnTo>
                    <a:pt x="1048" y="8"/>
                  </a:lnTo>
                  <a:lnTo>
                    <a:pt x="1046" y="8"/>
                  </a:lnTo>
                  <a:lnTo>
                    <a:pt x="1046" y="12"/>
                  </a:lnTo>
                  <a:lnTo>
                    <a:pt x="1046" y="12"/>
                  </a:lnTo>
                  <a:lnTo>
                    <a:pt x="1046" y="10"/>
                  </a:lnTo>
                  <a:lnTo>
                    <a:pt x="1046" y="10"/>
                  </a:lnTo>
                  <a:lnTo>
                    <a:pt x="1046" y="8"/>
                  </a:lnTo>
                  <a:lnTo>
                    <a:pt x="1044" y="8"/>
                  </a:lnTo>
                  <a:lnTo>
                    <a:pt x="1044" y="8"/>
                  </a:lnTo>
                  <a:lnTo>
                    <a:pt x="1000" y="8"/>
                  </a:lnTo>
                  <a:lnTo>
                    <a:pt x="958" y="8"/>
                  </a:lnTo>
                  <a:lnTo>
                    <a:pt x="958" y="8"/>
                  </a:lnTo>
                  <a:lnTo>
                    <a:pt x="928" y="6"/>
                  </a:lnTo>
                  <a:lnTo>
                    <a:pt x="914" y="6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38" y="4"/>
                  </a:lnTo>
                  <a:lnTo>
                    <a:pt x="780" y="4"/>
                  </a:lnTo>
                  <a:lnTo>
                    <a:pt x="720" y="6"/>
                  </a:lnTo>
                  <a:lnTo>
                    <a:pt x="662" y="6"/>
                  </a:lnTo>
                  <a:lnTo>
                    <a:pt x="662" y="6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508" y="4"/>
                  </a:lnTo>
                  <a:lnTo>
                    <a:pt x="508" y="4"/>
                  </a:lnTo>
                  <a:lnTo>
                    <a:pt x="480" y="6"/>
                  </a:lnTo>
                  <a:lnTo>
                    <a:pt x="480" y="6"/>
                  </a:lnTo>
                  <a:lnTo>
                    <a:pt x="444" y="4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372" y="4"/>
                  </a:lnTo>
                  <a:lnTo>
                    <a:pt x="372" y="4"/>
                  </a:lnTo>
                  <a:lnTo>
                    <a:pt x="356" y="2"/>
                  </a:lnTo>
                  <a:lnTo>
                    <a:pt x="338" y="2"/>
                  </a:lnTo>
                  <a:lnTo>
                    <a:pt x="338" y="2"/>
                  </a:lnTo>
                  <a:lnTo>
                    <a:pt x="326" y="4"/>
                  </a:lnTo>
                  <a:lnTo>
                    <a:pt x="326" y="4"/>
                  </a:lnTo>
                  <a:lnTo>
                    <a:pt x="300" y="2"/>
                  </a:lnTo>
                  <a:lnTo>
                    <a:pt x="300" y="2"/>
                  </a:lnTo>
                  <a:lnTo>
                    <a:pt x="268" y="2"/>
                  </a:lnTo>
                  <a:lnTo>
                    <a:pt x="236" y="2"/>
                  </a:lnTo>
                  <a:lnTo>
                    <a:pt x="236" y="2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80" y="2"/>
                  </a:lnTo>
                  <a:lnTo>
                    <a:pt x="180" y="2"/>
                  </a:lnTo>
                  <a:lnTo>
                    <a:pt x="158" y="2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20" y="2"/>
                  </a:lnTo>
                  <a:lnTo>
                    <a:pt x="1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12" y="10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98" y="10"/>
                  </a:lnTo>
                  <a:lnTo>
                    <a:pt x="136" y="10"/>
                  </a:lnTo>
                  <a:lnTo>
                    <a:pt x="136" y="10"/>
                  </a:lnTo>
                  <a:lnTo>
                    <a:pt x="166" y="12"/>
                  </a:lnTo>
                  <a:lnTo>
                    <a:pt x="166" y="12"/>
                  </a:lnTo>
                  <a:lnTo>
                    <a:pt x="180" y="10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200" y="12"/>
                  </a:lnTo>
                  <a:lnTo>
                    <a:pt x="200" y="12"/>
                  </a:lnTo>
                  <a:lnTo>
                    <a:pt x="222" y="12"/>
                  </a:lnTo>
                  <a:lnTo>
                    <a:pt x="244" y="10"/>
                  </a:lnTo>
                  <a:lnTo>
                    <a:pt x="244" y="10"/>
                  </a:lnTo>
                  <a:lnTo>
                    <a:pt x="280" y="10"/>
                  </a:lnTo>
                  <a:lnTo>
                    <a:pt x="280" y="10"/>
                  </a:lnTo>
                  <a:lnTo>
                    <a:pt x="294" y="10"/>
                  </a:lnTo>
                  <a:lnTo>
                    <a:pt x="310" y="12"/>
                  </a:lnTo>
                  <a:lnTo>
                    <a:pt x="310" y="12"/>
                  </a:lnTo>
                  <a:lnTo>
                    <a:pt x="326" y="10"/>
                  </a:lnTo>
                  <a:lnTo>
                    <a:pt x="342" y="10"/>
                  </a:lnTo>
                  <a:lnTo>
                    <a:pt x="342" y="10"/>
                  </a:lnTo>
                  <a:lnTo>
                    <a:pt x="352" y="12"/>
                  </a:lnTo>
                  <a:lnTo>
                    <a:pt x="352" y="12"/>
                  </a:lnTo>
                  <a:lnTo>
                    <a:pt x="390" y="12"/>
                  </a:lnTo>
                  <a:lnTo>
                    <a:pt x="430" y="12"/>
                  </a:lnTo>
                  <a:lnTo>
                    <a:pt x="430" y="12"/>
                  </a:lnTo>
                  <a:lnTo>
                    <a:pt x="452" y="12"/>
                  </a:lnTo>
                  <a:lnTo>
                    <a:pt x="472" y="12"/>
                  </a:lnTo>
                  <a:lnTo>
                    <a:pt x="494" y="12"/>
                  </a:lnTo>
                  <a:lnTo>
                    <a:pt x="516" y="14"/>
                  </a:lnTo>
                  <a:lnTo>
                    <a:pt x="516" y="14"/>
                  </a:lnTo>
                  <a:lnTo>
                    <a:pt x="610" y="12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2" y="12"/>
                  </a:lnTo>
                  <a:lnTo>
                    <a:pt x="720" y="12"/>
                  </a:lnTo>
                  <a:lnTo>
                    <a:pt x="720" y="12"/>
                  </a:lnTo>
                  <a:lnTo>
                    <a:pt x="750" y="12"/>
                  </a:lnTo>
                  <a:lnTo>
                    <a:pt x="778" y="14"/>
                  </a:lnTo>
                  <a:lnTo>
                    <a:pt x="778" y="14"/>
                  </a:lnTo>
                  <a:lnTo>
                    <a:pt x="794" y="12"/>
                  </a:lnTo>
                  <a:lnTo>
                    <a:pt x="810" y="12"/>
                  </a:lnTo>
                  <a:lnTo>
                    <a:pt x="826" y="12"/>
                  </a:lnTo>
                  <a:lnTo>
                    <a:pt x="840" y="10"/>
                  </a:lnTo>
                  <a:lnTo>
                    <a:pt x="840" y="10"/>
                  </a:lnTo>
                  <a:lnTo>
                    <a:pt x="850" y="12"/>
                  </a:lnTo>
                  <a:lnTo>
                    <a:pt x="862" y="12"/>
                  </a:lnTo>
                  <a:lnTo>
                    <a:pt x="884" y="12"/>
                  </a:lnTo>
                  <a:lnTo>
                    <a:pt x="884" y="12"/>
                  </a:lnTo>
                  <a:lnTo>
                    <a:pt x="906" y="14"/>
                  </a:lnTo>
                  <a:lnTo>
                    <a:pt x="928" y="14"/>
                  </a:lnTo>
                  <a:lnTo>
                    <a:pt x="928" y="14"/>
                  </a:lnTo>
                  <a:lnTo>
                    <a:pt x="934" y="14"/>
                  </a:lnTo>
                  <a:lnTo>
                    <a:pt x="940" y="12"/>
                  </a:lnTo>
                  <a:lnTo>
                    <a:pt x="940" y="12"/>
                  </a:lnTo>
                  <a:lnTo>
                    <a:pt x="962" y="14"/>
                  </a:lnTo>
                  <a:lnTo>
                    <a:pt x="982" y="14"/>
                  </a:lnTo>
                  <a:lnTo>
                    <a:pt x="1020" y="14"/>
                  </a:lnTo>
                  <a:lnTo>
                    <a:pt x="1020" y="14"/>
                  </a:lnTo>
                  <a:lnTo>
                    <a:pt x="1032" y="14"/>
                  </a:lnTo>
                  <a:lnTo>
                    <a:pt x="1042" y="14"/>
                  </a:lnTo>
                  <a:lnTo>
                    <a:pt x="1052" y="14"/>
                  </a:lnTo>
                  <a:lnTo>
                    <a:pt x="1062" y="16"/>
                  </a:lnTo>
                  <a:lnTo>
                    <a:pt x="1062" y="16"/>
                  </a:lnTo>
                  <a:lnTo>
                    <a:pt x="1096" y="16"/>
                  </a:lnTo>
                  <a:lnTo>
                    <a:pt x="1126" y="16"/>
                  </a:lnTo>
                  <a:lnTo>
                    <a:pt x="1160" y="16"/>
                  </a:lnTo>
                  <a:lnTo>
                    <a:pt x="1194" y="14"/>
                  </a:lnTo>
                  <a:lnTo>
                    <a:pt x="1194" y="14"/>
                  </a:lnTo>
                  <a:lnTo>
                    <a:pt x="1198" y="16"/>
                  </a:lnTo>
                  <a:lnTo>
                    <a:pt x="1202" y="16"/>
                  </a:lnTo>
                  <a:lnTo>
                    <a:pt x="1214" y="16"/>
                  </a:lnTo>
                  <a:lnTo>
                    <a:pt x="1214" y="16"/>
                  </a:lnTo>
                  <a:lnTo>
                    <a:pt x="1252" y="16"/>
                  </a:lnTo>
                  <a:lnTo>
                    <a:pt x="1270" y="16"/>
                  </a:lnTo>
                  <a:lnTo>
                    <a:pt x="1290" y="16"/>
                  </a:lnTo>
                  <a:lnTo>
                    <a:pt x="1290" y="16"/>
                  </a:lnTo>
                  <a:lnTo>
                    <a:pt x="1302" y="14"/>
                  </a:lnTo>
                  <a:lnTo>
                    <a:pt x="1314" y="16"/>
                  </a:lnTo>
                  <a:lnTo>
                    <a:pt x="1338" y="18"/>
                  </a:lnTo>
                  <a:lnTo>
                    <a:pt x="1338" y="18"/>
                  </a:lnTo>
                  <a:lnTo>
                    <a:pt x="1346" y="16"/>
                  </a:lnTo>
                  <a:lnTo>
                    <a:pt x="1346" y="16"/>
                  </a:lnTo>
                  <a:lnTo>
                    <a:pt x="1364" y="16"/>
                  </a:lnTo>
                  <a:lnTo>
                    <a:pt x="1364" y="16"/>
                  </a:lnTo>
                  <a:lnTo>
                    <a:pt x="1380" y="18"/>
                  </a:lnTo>
                  <a:lnTo>
                    <a:pt x="1394" y="18"/>
                  </a:lnTo>
                  <a:lnTo>
                    <a:pt x="1394" y="18"/>
                  </a:lnTo>
                  <a:lnTo>
                    <a:pt x="1404" y="18"/>
                  </a:lnTo>
                  <a:lnTo>
                    <a:pt x="1404" y="18"/>
                  </a:lnTo>
                  <a:lnTo>
                    <a:pt x="1504" y="18"/>
                  </a:lnTo>
                  <a:lnTo>
                    <a:pt x="1504" y="18"/>
                  </a:lnTo>
                  <a:lnTo>
                    <a:pt x="1740" y="18"/>
                  </a:lnTo>
                  <a:lnTo>
                    <a:pt x="1740" y="18"/>
                  </a:lnTo>
                  <a:lnTo>
                    <a:pt x="1760" y="20"/>
                  </a:lnTo>
                  <a:lnTo>
                    <a:pt x="1782" y="20"/>
                  </a:lnTo>
                  <a:lnTo>
                    <a:pt x="1804" y="20"/>
                  </a:lnTo>
                  <a:lnTo>
                    <a:pt x="1826" y="22"/>
                  </a:lnTo>
                  <a:lnTo>
                    <a:pt x="1826" y="22"/>
                  </a:lnTo>
                  <a:lnTo>
                    <a:pt x="1832" y="20"/>
                  </a:lnTo>
                  <a:lnTo>
                    <a:pt x="1838" y="20"/>
                  </a:lnTo>
                  <a:lnTo>
                    <a:pt x="1838" y="20"/>
                  </a:lnTo>
                  <a:lnTo>
                    <a:pt x="1894" y="20"/>
                  </a:lnTo>
                  <a:lnTo>
                    <a:pt x="1952" y="20"/>
                  </a:lnTo>
                  <a:lnTo>
                    <a:pt x="1952" y="20"/>
                  </a:lnTo>
                  <a:lnTo>
                    <a:pt x="2008" y="20"/>
                  </a:lnTo>
                  <a:lnTo>
                    <a:pt x="2064" y="20"/>
                  </a:lnTo>
                  <a:lnTo>
                    <a:pt x="2064" y="20"/>
                  </a:lnTo>
                  <a:lnTo>
                    <a:pt x="2082" y="20"/>
                  </a:lnTo>
                  <a:lnTo>
                    <a:pt x="2102" y="20"/>
                  </a:lnTo>
                  <a:lnTo>
                    <a:pt x="2122" y="20"/>
                  </a:lnTo>
                  <a:lnTo>
                    <a:pt x="2142" y="22"/>
                  </a:lnTo>
                  <a:lnTo>
                    <a:pt x="2142" y="22"/>
                  </a:lnTo>
                  <a:lnTo>
                    <a:pt x="2220" y="20"/>
                  </a:lnTo>
                  <a:lnTo>
                    <a:pt x="2300" y="22"/>
                  </a:lnTo>
                  <a:lnTo>
                    <a:pt x="2300" y="22"/>
                  </a:lnTo>
                  <a:lnTo>
                    <a:pt x="2320" y="20"/>
                  </a:lnTo>
                  <a:lnTo>
                    <a:pt x="2320" y="20"/>
                  </a:lnTo>
                  <a:lnTo>
                    <a:pt x="2328" y="22"/>
                  </a:lnTo>
                  <a:lnTo>
                    <a:pt x="2328" y="22"/>
                  </a:lnTo>
                  <a:lnTo>
                    <a:pt x="2334" y="20"/>
                  </a:lnTo>
                  <a:lnTo>
                    <a:pt x="2340" y="20"/>
                  </a:lnTo>
                  <a:lnTo>
                    <a:pt x="2340" y="20"/>
                  </a:lnTo>
                  <a:lnTo>
                    <a:pt x="2404" y="20"/>
                  </a:lnTo>
                  <a:lnTo>
                    <a:pt x="2438" y="20"/>
                  </a:lnTo>
                  <a:lnTo>
                    <a:pt x="2468" y="24"/>
                  </a:lnTo>
                  <a:lnTo>
                    <a:pt x="2468" y="24"/>
                  </a:lnTo>
                  <a:lnTo>
                    <a:pt x="2476" y="22"/>
                  </a:lnTo>
                  <a:lnTo>
                    <a:pt x="2486" y="22"/>
                  </a:lnTo>
                  <a:lnTo>
                    <a:pt x="2502" y="22"/>
                  </a:lnTo>
                  <a:lnTo>
                    <a:pt x="2502" y="22"/>
                  </a:lnTo>
                  <a:lnTo>
                    <a:pt x="2534" y="22"/>
                  </a:lnTo>
                  <a:lnTo>
                    <a:pt x="2568" y="20"/>
                  </a:lnTo>
                  <a:lnTo>
                    <a:pt x="2568" y="20"/>
                  </a:lnTo>
                  <a:lnTo>
                    <a:pt x="2586" y="22"/>
                  </a:lnTo>
                  <a:lnTo>
                    <a:pt x="2586" y="22"/>
                  </a:lnTo>
                  <a:lnTo>
                    <a:pt x="2624" y="22"/>
                  </a:lnTo>
                  <a:lnTo>
                    <a:pt x="2624" y="22"/>
                  </a:lnTo>
                  <a:lnTo>
                    <a:pt x="2642" y="20"/>
                  </a:lnTo>
                  <a:lnTo>
                    <a:pt x="2642" y="20"/>
                  </a:lnTo>
                  <a:lnTo>
                    <a:pt x="2706" y="22"/>
                  </a:lnTo>
                  <a:lnTo>
                    <a:pt x="2764" y="22"/>
                  </a:lnTo>
                  <a:lnTo>
                    <a:pt x="2764" y="22"/>
                  </a:lnTo>
                  <a:lnTo>
                    <a:pt x="2840" y="22"/>
                  </a:lnTo>
                  <a:lnTo>
                    <a:pt x="2840" y="22"/>
                  </a:lnTo>
                  <a:lnTo>
                    <a:pt x="2888" y="24"/>
                  </a:lnTo>
                  <a:lnTo>
                    <a:pt x="2910" y="24"/>
                  </a:lnTo>
                  <a:lnTo>
                    <a:pt x="2932" y="22"/>
                  </a:lnTo>
                  <a:lnTo>
                    <a:pt x="2932" y="22"/>
                  </a:lnTo>
                  <a:lnTo>
                    <a:pt x="2946" y="24"/>
                  </a:lnTo>
                  <a:lnTo>
                    <a:pt x="2960" y="24"/>
                  </a:lnTo>
                  <a:lnTo>
                    <a:pt x="2984" y="24"/>
                  </a:lnTo>
                  <a:lnTo>
                    <a:pt x="2984" y="24"/>
                  </a:lnTo>
                  <a:lnTo>
                    <a:pt x="3024" y="24"/>
                  </a:lnTo>
                  <a:lnTo>
                    <a:pt x="3024" y="24"/>
                  </a:lnTo>
                  <a:lnTo>
                    <a:pt x="3088" y="24"/>
                  </a:lnTo>
                  <a:lnTo>
                    <a:pt x="3088" y="24"/>
                  </a:lnTo>
                  <a:lnTo>
                    <a:pt x="3132" y="24"/>
                  </a:lnTo>
                  <a:lnTo>
                    <a:pt x="3132" y="24"/>
                  </a:lnTo>
                  <a:lnTo>
                    <a:pt x="3156" y="24"/>
                  </a:lnTo>
                  <a:lnTo>
                    <a:pt x="3178" y="24"/>
                  </a:lnTo>
                  <a:lnTo>
                    <a:pt x="3178" y="24"/>
                  </a:lnTo>
                  <a:lnTo>
                    <a:pt x="3190" y="24"/>
                  </a:lnTo>
                  <a:lnTo>
                    <a:pt x="3202" y="26"/>
                  </a:lnTo>
                  <a:lnTo>
                    <a:pt x="3202" y="26"/>
                  </a:lnTo>
                  <a:lnTo>
                    <a:pt x="3208" y="24"/>
                  </a:lnTo>
                  <a:lnTo>
                    <a:pt x="3208" y="24"/>
                  </a:lnTo>
                  <a:lnTo>
                    <a:pt x="3214" y="24"/>
                  </a:lnTo>
                  <a:lnTo>
                    <a:pt x="3222" y="26"/>
                  </a:lnTo>
                  <a:lnTo>
                    <a:pt x="3222" y="26"/>
                  </a:lnTo>
                  <a:lnTo>
                    <a:pt x="3246" y="26"/>
                  </a:lnTo>
                  <a:lnTo>
                    <a:pt x="3268" y="24"/>
                  </a:lnTo>
                  <a:lnTo>
                    <a:pt x="3268" y="24"/>
                  </a:lnTo>
                  <a:lnTo>
                    <a:pt x="3278" y="26"/>
                  </a:lnTo>
                  <a:lnTo>
                    <a:pt x="3278" y="26"/>
                  </a:lnTo>
                  <a:lnTo>
                    <a:pt x="3334" y="26"/>
                  </a:lnTo>
                  <a:lnTo>
                    <a:pt x="3390" y="26"/>
                  </a:lnTo>
                  <a:lnTo>
                    <a:pt x="3390" y="26"/>
                  </a:lnTo>
                  <a:lnTo>
                    <a:pt x="3404" y="26"/>
                  </a:lnTo>
                  <a:lnTo>
                    <a:pt x="3418" y="24"/>
                  </a:lnTo>
                  <a:lnTo>
                    <a:pt x="3418" y="24"/>
                  </a:lnTo>
                  <a:lnTo>
                    <a:pt x="3446" y="24"/>
                  </a:lnTo>
                  <a:lnTo>
                    <a:pt x="3470" y="26"/>
                  </a:lnTo>
                  <a:lnTo>
                    <a:pt x="3470" y="26"/>
                  </a:lnTo>
                  <a:lnTo>
                    <a:pt x="3496" y="26"/>
                  </a:lnTo>
                  <a:lnTo>
                    <a:pt x="3496" y="26"/>
                  </a:lnTo>
                  <a:lnTo>
                    <a:pt x="3532" y="24"/>
                  </a:lnTo>
                  <a:lnTo>
                    <a:pt x="3532" y="24"/>
                  </a:lnTo>
                  <a:lnTo>
                    <a:pt x="3544" y="24"/>
                  </a:lnTo>
                  <a:lnTo>
                    <a:pt x="3556" y="26"/>
                  </a:lnTo>
                  <a:lnTo>
                    <a:pt x="3556" y="26"/>
                  </a:lnTo>
                  <a:lnTo>
                    <a:pt x="3578" y="26"/>
                  </a:lnTo>
                  <a:lnTo>
                    <a:pt x="3598" y="26"/>
                  </a:lnTo>
                  <a:lnTo>
                    <a:pt x="3598" y="26"/>
                  </a:lnTo>
                  <a:lnTo>
                    <a:pt x="3622" y="26"/>
                  </a:lnTo>
                  <a:lnTo>
                    <a:pt x="3622" y="26"/>
                  </a:lnTo>
                  <a:lnTo>
                    <a:pt x="3634" y="26"/>
                  </a:lnTo>
                  <a:lnTo>
                    <a:pt x="3646" y="26"/>
                  </a:lnTo>
                  <a:lnTo>
                    <a:pt x="3646" y="26"/>
                  </a:lnTo>
                  <a:lnTo>
                    <a:pt x="3658" y="26"/>
                  </a:lnTo>
                  <a:lnTo>
                    <a:pt x="3670" y="26"/>
                  </a:lnTo>
                  <a:lnTo>
                    <a:pt x="3670" y="26"/>
                  </a:lnTo>
                  <a:lnTo>
                    <a:pt x="3706" y="26"/>
                  </a:lnTo>
                  <a:lnTo>
                    <a:pt x="3742" y="26"/>
                  </a:lnTo>
                  <a:lnTo>
                    <a:pt x="3742" y="26"/>
                  </a:lnTo>
                  <a:lnTo>
                    <a:pt x="3788" y="26"/>
                  </a:lnTo>
                  <a:lnTo>
                    <a:pt x="3788" y="26"/>
                  </a:lnTo>
                  <a:lnTo>
                    <a:pt x="3810" y="28"/>
                  </a:lnTo>
                  <a:lnTo>
                    <a:pt x="3810" y="28"/>
                  </a:lnTo>
                  <a:lnTo>
                    <a:pt x="3816" y="26"/>
                  </a:lnTo>
                  <a:lnTo>
                    <a:pt x="3816" y="26"/>
                  </a:lnTo>
                  <a:lnTo>
                    <a:pt x="3820" y="26"/>
                  </a:lnTo>
                  <a:lnTo>
                    <a:pt x="3824" y="28"/>
                  </a:lnTo>
                  <a:lnTo>
                    <a:pt x="3824" y="28"/>
                  </a:lnTo>
                  <a:lnTo>
                    <a:pt x="3832" y="26"/>
                  </a:lnTo>
                  <a:lnTo>
                    <a:pt x="3832" y="26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4"/>
                  </a:lnTo>
                  <a:lnTo>
                    <a:pt x="3850" y="24"/>
                  </a:lnTo>
                  <a:lnTo>
                    <a:pt x="3856" y="26"/>
                  </a:lnTo>
                  <a:lnTo>
                    <a:pt x="3864" y="26"/>
                  </a:lnTo>
                  <a:lnTo>
                    <a:pt x="3878" y="24"/>
                  </a:lnTo>
                  <a:lnTo>
                    <a:pt x="3878" y="24"/>
                  </a:lnTo>
                  <a:lnTo>
                    <a:pt x="3890" y="24"/>
                  </a:lnTo>
                  <a:lnTo>
                    <a:pt x="3890" y="24"/>
                  </a:lnTo>
                  <a:lnTo>
                    <a:pt x="3900" y="24"/>
                  </a:lnTo>
                  <a:lnTo>
                    <a:pt x="3906" y="22"/>
                  </a:lnTo>
                  <a:lnTo>
                    <a:pt x="3910" y="20"/>
                  </a:lnTo>
                  <a:lnTo>
                    <a:pt x="3910" y="20"/>
                  </a:lnTo>
                  <a:lnTo>
                    <a:pt x="3914" y="20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6"/>
                  </a:lnTo>
                  <a:lnTo>
                    <a:pt x="3916" y="14"/>
                  </a:lnTo>
                  <a:lnTo>
                    <a:pt x="3916" y="14"/>
                  </a:lnTo>
                  <a:lnTo>
                    <a:pt x="3868" y="14"/>
                  </a:lnTo>
                  <a:lnTo>
                    <a:pt x="3844" y="14"/>
                  </a:lnTo>
                  <a:lnTo>
                    <a:pt x="3820" y="12"/>
                  </a:lnTo>
                  <a:lnTo>
                    <a:pt x="3820" y="12"/>
                  </a:lnTo>
                  <a:close/>
                  <a:moveTo>
                    <a:pt x="744" y="10"/>
                  </a:moveTo>
                  <a:lnTo>
                    <a:pt x="744" y="10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6" y="8"/>
                  </a:lnTo>
                  <a:lnTo>
                    <a:pt x="744" y="10"/>
                  </a:lnTo>
                  <a:lnTo>
                    <a:pt x="744" y="10"/>
                  </a:lnTo>
                  <a:close/>
                  <a:moveTo>
                    <a:pt x="2874" y="18"/>
                  </a:moveTo>
                  <a:lnTo>
                    <a:pt x="2874" y="18"/>
                  </a:lnTo>
                  <a:lnTo>
                    <a:pt x="2874" y="16"/>
                  </a:lnTo>
                  <a:lnTo>
                    <a:pt x="2874" y="16"/>
                  </a:lnTo>
                  <a:lnTo>
                    <a:pt x="2876" y="18"/>
                  </a:lnTo>
                  <a:lnTo>
                    <a:pt x="2876" y="18"/>
                  </a:lnTo>
                  <a:lnTo>
                    <a:pt x="2874" y="18"/>
                  </a:lnTo>
                  <a:lnTo>
                    <a:pt x="2874" y="18"/>
                  </a:lnTo>
                  <a:close/>
                  <a:moveTo>
                    <a:pt x="3160" y="18"/>
                  </a:moveTo>
                  <a:lnTo>
                    <a:pt x="3160" y="18"/>
                  </a:lnTo>
                  <a:lnTo>
                    <a:pt x="3160" y="16"/>
                  </a:lnTo>
                  <a:lnTo>
                    <a:pt x="3160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0" y="18"/>
                  </a:lnTo>
                  <a:lnTo>
                    <a:pt x="316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69988" y="1281112"/>
            <a:ext cx="3591731" cy="5043487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81112"/>
            <a:ext cx="3765550" cy="5043487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DF13B-F67F-4AC9-9D3E-BD49C9AC58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 bwMode="gray">
          <a:xfrm>
            <a:off x="347662" y="6445714"/>
            <a:ext cx="8449056" cy="107486"/>
            <a:chOff x="347662" y="6160730"/>
            <a:chExt cx="8449056" cy="107486"/>
          </a:xfrm>
        </p:grpSpPr>
        <p:sp>
          <p:nvSpPr>
            <p:cNvPr id="8" name="Freeform 5"/>
            <p:cNvSpPr>
              <a:spLocks/>
            </p:cNvSpPr>
            <p:nvPr userDrawn="1"/>
          </p:nvSpPr>
          <p:spPr bwMode="gray">
            <a:xfrm>
              <a:off x="347662" y="6160730"/>
              <a:ext cx="8449056" cy="107486"/>
            </a:xfrm>
            <a:custGeom>
              <a:avLst/>
              <a:gdLst>
                <a:gd name="T0" fmla="*/ 116 w 3930"/>
                <a:gd name="T1" fmla="*/ 4 h 50"/>
                <a:gd name="T2" fmla="*/ 258 w 3930"/>
                <a:gd name="T3" fmla="*/ 2 h 50"/>
                <a:gd name="T4" fmla="*/ 376 w 3930"/>
                <a:gd name="T5" fmla="*/ 2 h 50"/>
                <a:gd name="T6" fmla="*/ 494 w 3930"/>
                <a:gd name="T7" fmla="*/ 6 h 50"/>
                <a:gd name="T8" fmla="*/ 628 w 3930"/>
                <a:gd name="T9" fmla="*/ 8 h 50"/>
                <a:gd name="T10" fmla="*/ 774 w 3930"/>
                <a:gd name="T11" fmla="*/ 6 h 50"/>
                <a:gd name="T12" fmla="*/ 894 w 3930"/>
                <a:gd name="T13" fmla="*/ 4 h 50"/>
                <a:gd name="T14" fmla="*/ 1038 w 3930"/>
                <a:gd name="T15" fmla="*/ 4 h 50"/>
                <a:gd name="T16" fmla="*/ 1196 w 3930"/>
                <a:gd name="T17" fmla="*/ 2 h 50"/>
                <a:gd name="T18" fmla="*/ 1326 w 3930"/>
                <a:gd name="T19" fmla="*/ 4 h 50"/>
                <a:gd name="T20" fmla="*/ 1428 w 3930"/>
                <a:gd name="T21" fmla="*/ 4 h 50"/>
                <a:gd name="T22" fmla="*/ 1568 w 3930"/>
                <a:gd name="T23" fmla="*/ 6 h 50"/>
                <a:gd name="T24" fmla="*/ 1710 w 3930"/>
                <a:gd name="T25" fmla="*/ 6 h 50"/>
                <a:gd name="T26" fmla="*/ 1826 w 3930"/>
                <a:gd name="T27" fmla="*/ 8 h 50"/>
                <a:gd name="T28" fmla="*/ 1950 w 3930"/>
                <a:gd name="T29" fmla="*/ 4 h 50"/>
                <a:gd name="T30" fmla="*/ 2106 w 3930"/>
                <a:gd name="T31" fmla="*/ 4 h 50"/>
                <a:gd name="T32" fmla="*/ 2234 w 3930"/>
                <a:gd name="T33" fmla="*/ 2 h 50"/>
                <a:gd name="T34" fmla="*/ 2354 w 3930"/>
                <a:gd name="T35" fmla="*/ 2 h 50"/>
                <a:gd name="T36" fmla="*/ 2498 w 3930"/>
                <a:gd name="T37" fmla="*/ 6 h 50"/>
                <a:gd name="T38" fmla="*/ 2580 w 3930"/>
                <a:gd name="T39" fmla="*/ 4 h 50"/>
                <a:gd name="T40" fmla="*/ 2684 w 3930"/>
                <a:gd name="T41" fmla="*/ 4 h 50"/>
                <a:gd name="T42" fmla="*/ 2830 w 3930"/>
                <a:gd name="T43" fmla="*/ 4 h 50"/>
                <a:gd name="T44" fmla="*/ 2932 w 3930"/>
                <a:gd name="T45" fmla="*/ 6 h 50"/>
                <a:gd name="T46" fmla="*/ 3058 w 3930"/>
                <a:gd name="T47" fmla="*/ 6 h 50"/>
                <a:gd name="T48" fmla="*/ 3176 w 3930"/>
                <a:gd name="T49" fmla="*/ 10 h 50"/>
                <a:gd name="T50" fmla="*/ 3262 w 3930"/>
                <a:gd name="T51" fmla="*/ 14 h 50"/>
                <a:gd name="T52" fmla="*/ 3340 w 3930"/>
                <a:gd name="T53" fmla="*/ 12 h 50"/>
                <a:gd name="T54" fmla="*/ 3456 w 3930"/>
                <a:gd name="T55" fmla="*/ 18 h 50"/>
                <a:gd name="T56" fmla="*/ 3592 w 3930"/>
                <a:gd name="T57" fmla="*/ 16 h 50"/>
                <a:gd name="T58" fmla="*/ 3648 w 3930"/>
                <a:gd name="T59" fmla="*/ 16 h 50"/>
                <a:gd name="T60" fmla="*/ 3784 w 3930"/>
                <a:gd name="T61" fmla="*/ 20 h 50"/>
                <a:gd name="T62" fmla="*/ 3846 w 3930"/>
                <a:gd name="T63" fmla="*/ 24 h 50"/>
                <a:gd name="T64" fmla="*/ 3874 w 3930"/>
                <a:gd name="T65" fmla="*/ 36 h 50"/>
                <a:gd name="T66" fmla="*/ 3782 w 3930"/>
                <a:gd name="T67" fmla="*/ 42 h 50"/>
                <a:gd name="T68" fmla="*/ 3676 w 3930"/>
                <a:gd name="T69" fmla="*/ 46 h 50"/>
                <a:gd name="T70" fmla="*/ 3570 w 3930"/>
                <a:gd name="T71" fmla="*/ 48 h 50"/>
                <a:gd name="T72" fmla="*/ 3518 w 3930"/>
                <a:gd name="T73" fmla="*/ 48 h 50"/>
                <a:gd name="T74" fmla="*/ 3396 w 3930"/>
                <a:gd name="T75" fmla="*/ 48 h 50"/>
                <a:gd name="T76" fmla="*/ 3304 w 3930"/>
                <a:gd name="T77" fmla="*/ 48 h 50"/>
                <a:gd name="T78" fmla="*/ 3152 w 3930"/>
                <a:gd name="T79" fmla="*/ 40 h 50"/>
                <a:gd name="T80" fmla="*/ 3042 w 3930"/>
                <a:gd name="T81" fmla="*/ 42 h 50"/>
                <a:gd name="T82" fmla="*/ 2898 w 3930"/>
                <a:gd name="T83" fmla="*/ 36 h 50"/>
                <a:gd name="T84" fmla="*/ 2814 w 3930"/>
                <a:gd name="T85" fmla="*/ 38 h 50"/>
                <a:gd name="T86" fmla="*/ 2692 w 3930"/>
                <a:gd name="T87" fmla="*/ 36 h 50"/>
                <a:gd name="T88" fmla="*/ 2588 w 3930"/>
                <a:gd name="T89" fmla="*/ 34 h 50"/>
                <a:gd name="T90" fmla="*/ 2466 w 3930"/>
                <a:gd name="T91" fmla="*/ 38 h 50"/>
                <a:gd name="T92" fmla="*/ 2356 w 3930"/>
                <a:gd name="T93" fmla="*/ 36 h 50"/>
                <a:gd name="T94" fmla="*/ 2212 w 3930"/>
                <a:gd name="T95" fmla="*/ 40 h 50"/>
                <a:gd name="T96" fmla="*/ 2040 w 3930"/>
                <a:gd name="T97" fmla="*/ 40 h 50"/>
                <a:gd name="T98" fmla="*/ 1922 w 3930"/>
                <a:gd name="T99" fmla="*/ 40 h 50"/>
                <a:gd name="T100" fmla="*/ 1804 w 3930"/>
                <a:gd name="T101" fmla="*/ 42 h 50"/>
                <a:gd name="T102" fmla="*/ 1642 w 3930"/>
                <a:gd name="T103" fmla="*/ 44 h 50"/>
                <a:gd name="T104" fmla="*/ 1492 w 3930"/>
                <a:gd name="T105" fmla="*/ 46 h 50"/>
                <a:gd name="T106" fmla="*/ 1354 w 3930"/>
                <a:gd name="T107" fmla="*/ 44 h 50"/>
                <a:gd name="T108" fmla="*/ 1180 w 3930"/>
                <a:gd name="T109" fmla="*/ 44 h 50"/>
                <a:gd name="T110" fmla="*/ 1052 w 3930"/>
                <a:gd name="T111" fmla="*/ 46 h 50"/>
                <a:gd name="T112" fmla="*/ 936 w 3930"/>
                <a:gd name="T113" fmla="*/ 44 h 50"/>
                <a:gd name="T114" fmla="*/ 790 w 3930"/>
                <a:gd name="T115" fmla="*/ 40 h 50"/>
                <a:gd name="T116" fmla="*/ 636 w 3930"/>
                <a:gd name="T117" fmla="*/ 42 h 50"/>
                <a:gd name="T118" fmla="*/ 494 w 3930"/>
                <a:gd name="T119" fmla="*/ 46 h 50"/>
                <a:gd name="T120" fmla="*/ 362 w 3930"/>
                <a:gd name="T121" fmla="*/ 42 h 50"/>
                <a:gd name="T122" fmla="*/ 222 w 3930"/>
                <a:gd name="T123" fmla="*/ 40 h 50"/>
                <a:gd name="T124" fmla="*/ 70 w 3930"/>
                <a:gd name="T125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30" h="50">
                  <a:moveTo>
                    <a:pt x="2" y="14"/>
                  </a:move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0" y="4"/>
                  </a:lnTo>
                  <a:lnTo>
                    <a:pt x="82" y="2"/>
                  </a:lnTo>
                  <a:lnTo>
                    <a:pt x="84" y="2"/>
                  </a:lnTo>
                  <a:lnTo>
                    <a:pt x="84" y="2"/>
                  </a:lnTo>
                  <a:lnTo>
                    <a:pt x="86" y="2"/>
                  </a:lnTo>
                  <a:lnTo>
                    <a:pt x="86" y="2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8" y="2"/>
                  </a:lnTo>
                  <a:lnTo>
                    <a:pt x="98" y="2"/>
                  </a:lnTo>
                  <a:lnTo>
                    <a:pt x="102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8" y="4"/>
                  </a:lnTo>
                  <a:lnTo>
                    <a:pt x="108" y="4"/>
                  </a:lnTo>
                  <a:lnTo>
                    <a:pt x="110" y="4"/>
                  </a:lnTo>
                  <a:lnTo>
                    <a:pt x="112" y="6"/>
                  </a:lnTo>
                  <a:lnTo>
                    <a:pt x="112" y="6"/>
                  </a:lnTo>
                  <a:lnTo>
                    <a:pt x="116" y="4"/>
                  </a:lnTo>
                  <a:lnTo>
                    <a:pt x="116" y="4"/>
                  </a:lnTo>
                  <a:lnTo>
                    <a:pt x="120" y="4"/>
                  </a:lnTo>
                  <a:lnTo>
                    <a:pt x="120" y="4"/>
                  </a:lnTo>
                  <a:lnTo>
                    <a:pt x="124" y="4"/>
                  </a:lnTo>
                  <a:lnTo>
                    <a:pt x="124" y="4"/>
                  </a:lnTo>
                  <a:lnTo>
                    <a:pt x="128" y="4"/>
                  </a:lnTo>
                  <a:lnTo>
                    <a:pt x="134" y="4"/>
                  </a:lnTo>
                  <a:lnTo>
                    <a:pt x="134" y="4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8" y="2"/>
                  </a:lnTo>
                  <a:lnTo>
                    <a:pt x="138" y="2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46" y="2"/>
                  </a:lnTo>
                  <a:lnTo>
                    <a:pt x="146" y="2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50" y="2"/>
                  </a:lnTo>
                  <a:lnTo>
                    <a:pt x="150" y="2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4" y="2"/>
                  </a:lnTo>
                  <a:lnTo>
                    <a:pt x="164" y="2"/>
                  </a:lnTo>
                  <a:lnTo>
                    <a:pt x="168" y="2"/>
                  </a:lnTo>
                  <a:lnTo>
                    <a:pt x="174" y="4"/>
                  </a:lnTo>
                  <a:lnTo>
                    <a:pt x="174" y="4"/>
                  </a:lnTo>
                  <a:lnTo>
                    <a:pt x="178" y="2"/>
                  </a:lnTo>
                  <a:lnTo>
                    <a:pt x="178" y="2"/>
                  </a:lnTo>
                  <a:lnTo>
                    <a:pt x="180" y="4"/>
                  </a:lnTo>
                  <a:lnTo>
                    <a:pt x="180" y="4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86" y="2"/>
                  </a:lnTo>
                  <a:lnTo>
                    <a:pt x="186" y="2"/>
                  </a:lnTo>
                  <a:lnTo>
                    <a:pt x="188" y="4"/>
                  </a:lnTo>
                  <a:lnTo>
                    <a:pt x="188" y="4"/>
                  </a:lnTo>
                  <a:lnTo>
                    <a:pt x="190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2"/>
                  </a:lnTo>
                  <a:lnTo>
                    <a:pt x="196" y="2"/>
                  </a:lnTo>
                  <a:lnTo>
                    <a:pt x="196" y="2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4" y="4"/>
                  </a:lnTo>
                  <a:lnTo>
                    <a:pt x="204" y="4"/>
                  </a:lnTo>
                  <a:lnTo>
                    <a:pt x="210" y="2"/>
                  </a:lnTo>
                  <a:lnTo>
                    <a:pt x="210" y="2"/>
                  </a:lnTo>
                  <a:lnTo>
                    <a:pt x="212" y="2"/>
                  </a:lnTo>
                  <a:lnTo>
                    <a:pt x="212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4"/>
                  </a:lnTo>
                  <a:lnTo>
                    <a:pt x="214" y="4"/>
                  </a:lnTo>
                  <a:lnTo>
                    <a:pt x="216" y="4"/>
                  </a:lnTo>
                  <a:lnTo>
                    <a:pt x="21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24" y="4"/>
                  </a:lnTo>
                  <a:lnTo>
                    <a:pt x="224" y="4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8" y="2"/>
                  </a:lnTo>
                  <a:lnTo>
                    <a:pt x="238" y="2"/>
                  </a:lnTo>
                  <a:lnTo>
                    <a:pt x="244" y="2"/>
                  </a:lnTo>
                  <a:lnTo>
                    <a:pt x="244" y="2"/>
                  </a:lnTo>
                  <a:lnTo>
                    <a:pt x="248" y="2"/>
                  </a:lnTo>
                  <a:lnTo>
                    <a:pt x="248" y="2"/>
                  </a:lnTo>
                  <a:lnTo>
                    <a:pt x="252" y="2"/>
                  </a:lnTo>
                  <a:lnTo>
                    <a:pt x="252" y="2"/>
                  </a:lnTo>
                  <a:lnTo>
                    <a:pt x="256" y="2"/>
                  </a:lnTo>
                  <a:lnTo>
                    <a:pt x="256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60" y="2"/>
                  </a:lnTo>
                  <a:lnTo>
                    <a:pt x="260" y="2"/>
                  </a:lnTo>
                  <a:lnTo>
                    <a:pt x="262" y="2"/>
                  </a:lnTo>
                  <a:lnTo>
                    <a:pt x="262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70" y="2"/>
                  </a:lnTo>
                  <a:lnTo>
                    <a:pt x="270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8" y="2"/>
                  </a:lnTo>
                  <a:lnTo>
                    <a:pt x="278" y="2"/>
                  </a:lnTo>
                  <a:lnTo>
                    <a:pt x="280" y="2"/>
                  </a:lnTo>
                  <a:lnTo>
                    <a:pt x="280" y="2"/>
                  </a:lnTo>
                  <a:lnTo>
                    <a:pt x="280" y="4"/>
                  </a:lnTo>
                  <a:lnTo>
                    <a:pt x="280" y="4"/>
                  </a:lnTo>
                  <a:lnTo>
                    <a:pt x="282" y="2"/>
                  </a:lnTo>
                  <a:lnTo>
                    <a:pt x="282" y="2"/>
                  </a:lnTo>
                  <a:lnTo>
                    <a:pt x="288" y="2"/>
                  </a:lnTo>
                  <a:lnTo>
                    <a:pt x="288" y="2"/>
                  </a:lnTo>
                  <a:lnTo>
                    <a:pt x="290" y="2"/>
                  </a:lnTo>
                  <a:lnTo>
                    <a:pt x="290" y="2"/>
                  </a:lnTo>
                  <a:lnTo>
                    <a:pt x="296" y="2"/>
                  </a:lnTo>
                  <a:lnTo>
                    <a:pt x="296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302" y="2"/>
                  </a:lnTo>
                  <a:lnTo>
                    <a:pt x="302" y="2"/>
                  </a:lnTo>
                  <a:lnTo>
                    <a:pt x="306" y="2"/>
                  </a:lnTo>
                  <a:lnTo>
                    <a:pt x="306" y="2"/>
                  </a:lnTo>
                  <a:lnTo>
                    <a:pt x="310" y="2"/>
                  </a:lnTo>
                  <a:lnTo>
                    <a:pt x="312" y="2"/>
                  </a:lnTo>
                  <a:lnTo>
                    <a:pt x="312" y="2"/>
                  </a:lnTo>
                  <a:lnTo>
                    <a:pt x="318" y="2"/>
                  </a:lnTo>
                  <a:lnTo>
                    <a:pt x="322" y="2"/>
                  </a:lnTo>
                  <a:lnTo>
                    <a:pt x="322" y="2"/>
                  </a:lnTo>
                  <a:lnTo>
                    <a:pt x="324" y="4"/>
                  </a:lnTo>
                  <a:lnTo>
                    <a:pt x="324" y="4"/>
                  </a:lnTo>
                  <a:lnTo>
                    <a:pt x="324" y="2"/>
                  </a:lnTo>
                  <a:lnTo>
                    <a:pt x="326" y="2"/>
                  </a:lnTo>
                  <a:lnTo>
                    <a:pt x="326" y="2"/>
                  </a:lnTo>
                  <a:lnTo>
                    <a:pt x="332" y="2"/>
                  </a:lnTo>
                  <a:lnTo>
                    <a:pt x="332" y="2"/>
                  </a:lnTo>
                  <a:lnTo>
                    <a:pt x="336" y="2"/>
                  </a:lnTo>
                  <a:lnTo>
                    <a:pt x="342" y="2"/>
                  </a:lnTo>
                  <a:lnTo>
                    <a:pt x="342" y="2"/>
                  </a:lnTo>
                  <a:lnTo>
                    <a:pt x="344" y="2"/>
                  </a:lnTo>
                  <a:lnTo>
                    <a:pt x="348" y="2"/>
                  </a:lnTo>
                  <a:lnTo>
                    <a:pt x="348" y="2"/>
                  </a:lnTo>
                  <a:lnTo>
                    <a:pt x="352" y="2"/>
                  </a:lnTo>
                  <a:lnTo>
                    <a:pt x="352" y="2"/>
                  </a:lnTo>
                  <a:lnTo>
                    <a:pt x="354" y="2"/>
                  </a:lnTo>
                  <a:lnTo>
                    <a:pt x="354" y="2"/>
                  </a:lnTo>
                  <a:lnTo>
                    <a:pt x="358" y="2"/>
                  </a:lnTo>
                  <a:lnTo>
                    <a:pt x="360" y="2"/>
                  </a:lnTo>
                  <a:lnTo>
                    <a:pt x="360" y="2"/>
                  </a:lnTo>
                  <a:lnTo>
                    <a:pt x="360" y="4"/>
                  </a:lnTo>
                  <a:lnTo>
                    <a:pt x="360" y="6"/>
                  </a:lnTo>
                  <a:lnTo>
                    <a:pt x="360" y="6"/>
                  </a:lnTo>
                  <a:lnTo>
                    <a:pt x="362" y="4"/>
                  </a:lnTo>
                  <a:lnTo>
                    <a:pt x="364" y="2"/>
                  </a:lnTo>
                  <a:lnTo>
                    <a:pt x="364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4" y="4"/>
                  </a:lnTo>
                  <a:lnTo>
                    <a:pt x="374" y="4"/>
                  </a:lnTo>
                  <a:lnTo>
                    <a:pt x="376" y="2"/>
                  </a:lnTo>
                  <a:lnTo>
                    <a:pt x="376" y="2"/>
                  </a:lnTo>
                  <a:lnTo>
                    <a:pt x="378" y="4"/>
                  </a:lnTo>
                  <a:lnTo>
                    <a:pt x="378" y="4"/>
                  </a:lnTo>
                  <a:lnTo>
                    <a:pt x="384" y="4"/>
                  </a:lnTo>
                  <a:lnTo>
                    <a:pt x="384" y="4"/>
                  </a:lnTo>
                  <a:lnTo>
                    <a:pt x="386" y="4"/>
                  </a:lnTo>
                  <a:lnTo>
                    <a:pt x="386" y="4"/>
                  </a:lnTo>
                  <a:lnTo>
                    <a:pt x="390" y="4"/>
                  </a:lnTo>
                  <a:lnTo>
                    <a:pt x="390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6" y="6"/>
                  </a:lnTo>
                  <a:lnTo>
                    <a:pt x="396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402" y="4"/>
                  </a:lnTo>
                  <a:lnTo>
                    <a:pt x="402" y="4"/>
                  </a:lnTo>
                  <a:lnTo>
                    <a:pt x="406" y="6"/>
                  </a:lnTo>
                  <a:lnTo>
                    <a:pt x="406" y="6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2" y="6"/>
                  </a:lnTo>
                  <a:lnTo>
                    <a:pt x="412" y="4"/>
                  </a:lnTo>
                  <a:lnTo>
                    <a:pt x="412" y="4"/>
                  </a:lnTo>
                  <a:lnTo>
                    <a:pt x="420" y="4"/>
                  </a:lnTo>
                  <a:lnTo>
                    <a:pt x="420" y="4"/>
                  </a:lnTo>
                  <a:lnTo>
                    <a:pt x="424" y="4"/>
                  </a:lnTo>
                  <a:lnTo>
                    <a:pt x="424" y="4"/>
                  </a:lnTo>
                  <a:lnTo>
                    <a:pt x="428" y="6"/>
                  </a:lnTo>
                  <a:lnTo>
                    <a:pt x="428" y="6"/>
                  </a:lnTo>
                  <a:lnTo>
                    <a:pt x="430" y="4"/>
                  </a:lnTo>
                  <a:lnTo>
                    <a:pt x="430" y="4"/>
                  </a:lnTo>
                  <a:lnTo>
                    <a:pt x="432" y="6"/>
                  </a:lnTo>
                  <a:lnTo>
                    <a:pt x="432" y="6"/>
                  </a:lnTo>
                  <a:lnTo>
                    <a:pt x="436" y="4"/>
                  </a:lnTo>
                  <a:lnTo>
                    <a:pt x="436" y="4"/>
                  </a:lnTo>
                  <a:lnTo>
                    <a:pt x="442" y="4"/>
                  </a:lnTo>
                  <a:lnTo>
                    <a:pt x="442" y="4"/>
                  </a:lnTo>
                  <a:lnTo>
                    <a:pt x="446" y="4"/>
                  </a:lnTo>
                  <a:lnTo>
                    <a:pt x="446" y="4"/>
                  </a:lnTo>
                  <a:lnTo>
                    <a:pt x="448" y="4"/>
                  </a:lnTo>
                  <a:lnTo>
                    <a:pt x="448" y="4"/>
                  </a:lnTo>
                  <a:lnTo>
                    <a:pt x="450" y="6"/>
                  </a:lnTo>
                  <a:lnTo>
                    <a:pt x="450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8" y="6"/>
                  </a:lnTo>
                  <a:lnTo>
                    <a:pt x="458" y="6"/>
                  </a:lnTo>
                  <a:lnTo>
                    <a:pt x="458" y="8"/>
                  </a:lnTo>
                  <a:lnTo>
                    <a:pt x="458" y="8"/>
                  </a:lnTo>
                  <a:lnTo>
                    <a:pt x="460" y="6"/>
                  </a:lnTo>
                  <a:lnTo>
                    <a:pt x="460" y="6"/>
                  </a:lnTo>
                  <a:lnTo>
                    <a:pt x="464" y="8"/>
                  </a:lnTo>
                  <a:lnTo>
                    <a:pt x="464" y="8"/>
                  </a:lnTo>
                  <a:lnTo>
                    <a:pt x="468" y="6"/>
                  </a:lnTo>
                  <a:lnTo>
                    <a:pt x="468" y="6"/>
                  </a:lnTo>
                  <a:lnTo>
                    <a:pt x="472" y="6"/>
                  </a:lnTo>
                  <a:lnTo>
                    <a:pt x="472" y="6"/>
                  </a:lnTo>
                  <a:lnTo>
                    <a:pt x="476" y="6"/>
                  </a:lnTo>
                  <a:lnTo>
                    <a:pt x="476" y="6"/>
                  </a:lnTo>
                  <a:lnTo>
                    <a:pt x="478" y="6"/>
                  </a:lnTo>
                  <a:lnTo>
                    <a:pt x="478" y="6"/>
                  </a:lnTo>
                  <a:lnTo>
                    <a:pt x="482" y="6"/>
                  </a:lnTo>
                  <a:lnTo>
                    <a:pt x="482" y="6"/>
                  </a:lnTo>
                  <a:lnTo>
                    <a:pt x="484" y="6"/>
                  </a:lnTo>
                  <a:lnTo>
                    <a:pt x="484" y="6"/>
                  </a:lnTo>
                  <a:lnTo>
                    <a:pt x="490" y="4"/>
                  </a:lnTo>
                  <a:lnTo>
                    <a:pt x="490" y="4"/>
                  </a:lnTo>
                  <a:lnTo>
                    <a:pt x="490" y="6"/>
                  </a:lnTo>
                  <a:lnTo>
                    <a:pt x="490" y="6"/>
                  </a:lnTo>
                  <a:lnTo>
                    <a:pt x="494" y="6"/>
                  </a:lnTo>
                  <a:lnTo>
                    <a:pt x="494" y="6"/>
                  </a:lnTo>
                  <a:lnTo>
                    <a:pt x="498" y="6"/>
                  </a:lnTo>
                  <a:lnTo>
                    <a:pt x="498" y="6"/>
                  </a:lnTo>
                  <a:lnTo>
                    <a:pt x="506" y="6"/>
                  </a:lnTo>
                  <a:lnTo>
                    <a:pt x="516" y="6"/>
                  </a:lnTo>
                  <a:lnTo>
                    <a:pt x="516" y="6"/>
                  </a:lnTo>
                  <a:lnTo>
                    <a:pt x="518" y="6"/>
                  </a:lnTo>
                  <a:lnTo>
                    <a:pt x="518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4" y="6"/>
                  </a:lnTo>
                  <a:lnTo>
                    <a:pt x="524" y="6"/>
                  </a:lnTo>
                  <a:lnTo>
                    <a:pt x="526" y="6"/>
                  </a:lnTo>
                  <a:lnTo>
                    <a:pt x="526" y="6"/>
                  </a:lnTo>
                  <a:lnTo>
                    <a:pt x="528" y="6"/>
                  </a:lnTo>
                  <a:lnTo>
                    <a:pt x="528" y="6"/>
                  </a:lnTo>
                  <a:lnTo>
                    <a:pt x="530" y="6"/>
                  </a:lnTo>
                  <a:lnTo>
                    <a:pt x="530" y="6"/>
                  </a:lnTo>
                  <a:lnTo>
                    <a:pt x="532" y="6"/>
                  </a:lnTo>
                  <a:lnTo>
                    <a:pt x="532" y="6"/>
                  </a:lnTo>
                  <a:lnTo>
                    <a:pt x="534" y="6"/>
                  </a:lnTo>
                  <a:lnTo>
                    <a:pt x="534" y="6"/>
                  </a:lnTo>
                  <a:lnTo>
                    <a:pt x="536" y="6"/>
                  </a:lnTo>
                  <a:lnTo>
                    <a:pt x="536" y="6"/>
                  </a:lnTo>
                  <a:lnTo>
                    <a:pt x="540" y="4"/>
                  </a:lnTo>
                  <a:lnTo>
                    <a:pt x="540" y="4"/>
                  </a:lnTo>
                  <a:lnTo>
                    <a:pt x="542" y="4"/>
                  </a:lnTo>
                  <a:lnTo>
                    <a:pt x="542" y="4"/>
                  </a:lnTo>
                  <a:lnTo>
                    <a:pt x="544" y="4"/>
                  </a:lnTo>
                  <a:lnTo>
                    <a:pt x="544" y="4"/>
                  </a:lnTo>
                  <a:lnTo>
                    <a:pt x="548" y="4"/>
                  </a:lnTo>
                  <a:lnTo>
                    <a:pt x="548" y="4"/>
                  </a:lnTo>
                  <a:lnTo>
                    <a:pt x="550" y="4"/>
                  </a:lnTo>
                  <a:lnTo>
                    <a:pt x="550" y="4"/>
                  </a:lnTo>
                  <a:lnTo>
                    <a:pt x="556" y="4"/>
                  </a:lnTo>
                  <a:lnTo>
                    <a:pt x="560" y="4"/>
                  </a:lnTo>
                  <a:lnTo>
                    <a:pt x="560" y="4"/>
                  </a:lnTo>
                  <a:lnTo>
                    <a:pt x="562" y="6"/>
                  </a:lnTo>
                  <a:lnTo>
                    <a:pt x="562" y="6"/>
                  </a:lnTo>
                  <a:lnTo>
                    <a:pt x="568" y="6"/>
                  </a:lnTo>
                  <a:lnTo>
                    <a:pt x="568" y="6"/>
                  </a:lnTo>
                  <a:lnTo>
                    <a:pt x="570" y="4"/>
                  </a:lnTo>
                  <a:lnTo>
                    <a:pt x="570" y="4"/>
                  </a:lnTo>
                  <a:lnTo>
                    <a:pt x="572" y="4"/>
                  </a:lnTo>
                  <a:lnTo>
                    <a:pt x="572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8" y="6"/>
                  </a:lnTo>
                  <a:lnTo>
                    <a:pt x="578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6" y="6"/>
                  </a:lnTo>
                  <a:lnTo>
                    <a:pt x="586" y="6"/>
                  </a:lnTo>
                  <a:lnTo>
                    <a:pt x="590" y="6"/>
                  </a:lnTo>
                  <a:lnTo>
                    <a:pt x="590" y="6"/>
                  </a:lnTo>
                  <a:lnTo>
                    <a:pt x="592" y="4"/>
                  </a:lnTo>
                  <a:lnTo>
                    <a:pt x="592" y="4"/>
                  </a:lnTo>
                  <a:lnTo>
                    <a:pt x="594" y="4"/>
                  </a:lnTo>
                  <a:lnTo>
                    <a:pt x="596" y="6"/>
                  </a:lnTo>
                  <a:lnTo>
                    <a:pt x="596" y="6"/>
                  </a:lnTo>
                  <a:lnTo>
                    <a:pt x="600" y="8"/>
                  </a:lnTo>
                  <a:lnTo>
                    <a:pt x="600" y="8"/>
                  </a:lnTo>
                  <a:lnTo>
                    <a:pt x="602" y="8"/>
                  </a:lnTo>
                  <a:lnTo>
                    <a:pt x="604" y="8"/>
                  </a:lnTo>
                  <a:lnTo>
                    <a:pt x="604" y="8"/>
                  </a:lnTo>
                  <a:lnTo>
                    <a:pt x="606" y="8"/>
                  </a:lnTo>
                  <a:lnTo>
                    <a:pt x="606" y="8"/>
                  </a:lnTo>
                  <a:lnTo>
                    <a:pt x="612" y="8"/>
                  </a:lnTo>
                  <a:lnTo>
                    <a:pt x="612" y="8"/>
                  </a:lnTo>
                  <a:lnTo>
                    <a:pt x="616" y="6"/>
                  </a:lnTo>
                  <a:lnTo>
                    <a:pt x="616" y="6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20" y="10"/>
                  </a:lnTo>
                  <a:lnTo>
                    <a:pt x="620" y="10"/>
                  </a:lnTo>
                  <a:lnTo>
                    <a:pt x="628" y="8"/>
                  </a:lnTo>
                  <a:lnTo>
                    <a:pt x="628" y="8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634" y="8"/>
                  </a:lnTo>
                  <a:lnTo>
                    <a:pt x="634" y="8"/>
                  </a:lnTo>
                  <a:lnTo>
                    <a:pt x="636" y="6"/>
                  </a:lnTo>
                  <a:lnTo>
                    <a:pt x="636" y="6"/>
                  </a:lnTo>
                  <a:lnTo>
                    <a:pt x="644" y="6"/>
                  </a:lnTo>
                  <a:lnTo>
                    <a:pt x="644" y="6"/>
                  </a:lnTo>
                  <a:lnTo>
                    <a:pt x="646" y="6"/>
                  </a:lnTo>
                  <a:lnTo>
                    <a:pt x="646" y="6"/>
                  </a:lnTo>
                  <a:lnTo>
                    <a:pt x="650" y="4"/>
                  </a:lnTo>
                  <a:lnTo>
                    <a:pt x="650" y="4"/>
                  </a:lnTo>
                  <a:lnTo>
                    <a:pt x="652" y="6"/>
                  </a:lnTo>
                  <a:lnTo>
                    <a:pt x="652" y="6"/>
                  </a:lnTo>
                  <a:lnTo>
                    <a:pt x="658" y="6"/>
                  </a:lnTo>
                  <a:lnTo>
                    <a:pt x="658" y="6"/>
                  </a:lnTo>
                  <a:lnTo>
                    <a:pt x="660" y="6"/>
                  </a:lnTo>
                  <a:lnTo>
                    <a:pt x="660" y="6"/>
                  </a:lnTo>
                  <a:lnTo>
                    <a:pt x="664" y="4"/>
                  </a:lnTo>
                  <a:lnTo>
                    <a:pt x="664" y="4"/>
                  </a:lnTo>
                  <a:lnTo>
                    <a:pt x="664" y="6"/>
                  </a:lnTo>
                  <a:lnTo>
                    <a:pt x="664" y="6"/>
                  </a:lnTo>
                  <a:lnTo>
                    <a:pt x="668" y="6"/>
                  </a:lnTo>
                  <a:lnTo>
                    <a:pt x="668" y="6"/>
                  </a:lnTo>
                  <a:lnTo>
                    <a:pt x="670" y="6"/>
                  </a:lnTo>
                  <a:lnTo>
                    <a:pt x="670" y="6"/>
                  </a:lnTo>
                  <a:lnTo>
                    <a:pt x="674" y="6"/>
                  </a:lnTo>
                  <a:lnTo>
                    <a:pt x="674" y="6"/>
                  </a:lnTo>
                  <a:lnTo>
                    <a:pt x="676" y="6"/>
                  </a:lnTo>
                  <a:lnTo>
                    <a:pt x="678" y="6"/>
                  </a:lnTo>
                  <a:lnTo>
                    <a:pt x="678" y="6"/>
                  </a:lnTo>
                  <a:lnTo>
                    <a:pt x="682" y="4"/>
                  </a:lnTo>
                  <a:lnTo>
                    <a:pt x="682" y="4"/>
                  </a:lnTo>
                  <a:lnTo>
                    <a:pt x="684" y="4"/>
                  </a:lnTo>
                  <a:lnTo>
                    <a:pt x="684" y="4"/>
                  </a:lnTo>
                  <a:lnTo>
                    <a:pt x="686" y="4"/>
                  </a:lnTo>
                  <a:lnTo>
                    <a:pt x="686" y="4"/>
                  </a:lnTo>
                  <a:lnTo>
                    <a:pt x="688" y="4"/>
                  </a:lnTo>
                  <a:lnTo>
                    <a:pt x="688" y="4"/>
                  </a:lnTo>
                  <a:lnTo>
                    <a:pt x="690" y="6"/>
                  </a:lnTo>
                  <a:lnTo>
                    <a:pt x="690" y="6"/>
                  </a:lnTo>
                  <a:lnTo>
                    <a:pt x="692" y="6"/>
                  </a:lnTo>
                  <a:lnTo>
                    <a:pt x="692" y="6"/>
                  </a:lnTo>
                  <a:lnTo>
                    <a:pt x="696" y="6"/>
                  </a:lnTo>
                  <a:lnTo>
                    <a:pt x="696" y="6"/>
                  </a:lnTo>
                  <a:lnTo>
                    <a:pt x="700" y="6"/>
                  </a:lnTo>
                  <a:lnTo>
                    <a:pt x="700" y="6"/>
                  </a:lnTo>
                  <a:lnTo>
                    <a:pt x="706" y="6"/>
                  </a:lnTo>
                  <a:lnTo>
                    <a:pt x="706" y="6"/>
                  </a:lnTo>
                  <a:lnTo>
                    <a:pt x="706" y="8"/>
                  </a:lnTo>
                  <a:lnTo>
                    <a:pt x="706" y="8"/>
                  </a:lnTo>
                  <a:lnTo>
                    <a:pt x="708" y="10"/>
                  </a:lnTo>
                  <a:lnTo>
                    <a:pt x="708" y="10"/>
                  </a:lnTo>
                  <a:lnTo>
                    <a:pt x="712" y="10"/>
                  </a:lnTo>
                  <a:lnTo>
                    <a:pt x="712" y="10"/>
                  </a:lnTo>
                  <a:lnTo>
                    <a:pt x="716" y="8"/>
                  </a:lnTo>
                  <a:lnTo>
                    <a:pt x="716" y="8"/>
                  </a:lnTo>
                  <a:lnTo>
                    <a:pt x="722" y="8"/>
                  </a:lnTo>
                  <a:lnTo>
                    <a:pt x="722" y="8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34" y="4"/>
                  </a:lnTo>
                  <a:lnTo>
                    <a:pt x="734" y="4"/>
                  </a:lnTo>
                  <a:lnTo>
                    <a:pt x="746" y="4"/>
                  </a:lnTo>
                  <a:lnTo>
                    <a:pt x="746" y="4"/>
                  </a:lnTo>
                  <a:lnTo>
                    <a:pt x="746" y="6"/>
                  </a:lnTo>
                  <a:lnTo>
                    <a:pt x="746" y="6"/>
                  </a:lnTo>
                  <a:lnTo>
                    <a:pt x="750" y="6"/>
                  </a:lnTo>
                  <a:lnTo>
                    <a:pt x="754" y="6"/>
                  </a:lnTo>
                  <a:lnTo>
                    <a:pt x="754" y="6"/>
                  </a:lnTo>
                  <a:lnTo>
                    <a:pt x="764" y="6"/>
                  </a:lnTo>
                  <a:lnTo>
                    <a:pt x="764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70" y="6"/>
                  </a:lnTo>
                  <a:lnTo>
                    <a:pt x="770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8" y="8"/>
                  </a:lnTo>
                  <a:lnTo>
                    <a:pt x="778" y="8"/>
                  </a:lnTo>
                  <a:lnTo>
                    <a:pt x="780" y="8"/>
                  </a:lnTo>
                  <a:lnTo>
                    <a:pt x="780" y="8"/>
                  </a:lnTo>
                  <a:lnTo>
                    <a:pt x="780" y="6"/>
                  </a:lnTo>
                  <a:lnTo>
                    <a:pt x="780" y="6"/>
                  </a:lnTo>
                  <a:lnTo>
                    <a:pt x="784" y="6"/>
                  </a:lnTo>
                  <a:lnTo>
                    <a:pt x="786" y="6"/>
                  </a:lnTo>
                  <a:lnTo>
                    <a:pt x="786" y="6"/>
                  </a:lnTo>
                  <a:lnTo>
                    <a:pt x="788" y="8"/>
                  </a:lnTo>
                  <a:lnTo>
                    <a:pt x="788" y="8"/>
                  </a:lnTo>
                  <a:lnTo>
                    <a:pt x="790" y="8"/>
                  </a:lnTo>
                  <a:lnTo>
                    <a:pt x="790" y="8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8" y="6"/>
                  </a:lnTo>
                  <a:lnTo>
                    <a:pt x="798" y="6"/>
                  </a:lnTo>
                  <a:lnTo>
                    <a:pt x="800" y="6"/>
                  </a:lnTo>
                  <a:lnTo>
                    <a:pt x="800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8" y="6"/>
                  </a:lnTo>
                  <a:lnTo>
                    <a:pt x="808" y="6"/>
                  </a:lnTo>
                  <a:lnTo>
                    <a:pt x="810" y="6"/>
                  </a:lnTo>
                  <a:lnTo>
                    <a:pt x="810" y="6"/>
                  </a:lnTo>
                  <a:lnTo>
                    <a:pt x="812" y="4"/>
                  </a:lnTo>
                  <a:lnTo>
                    <a:pt x="812" y="4"/>
                  </a:lnTo>
                  <a:lnTo>
                    <a:pt x="816" y="4"/>
                  </a:lnTo>
                  <a:lnTo>
                    <a:pt x="816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20" y="4"/>
                  </a:lnTo>
                  <a:lnTo>
                    <a:pt x="820" y="4"/>
                  </a:lnTo>
                  <a:lnTo>
                    <a:pt x="822" y="4"/>
                  </a:lnTo>
                  <a:lnTo>
                    <a:pt x="822" y="4"/>
                  </a:lnTo>
                  <a:lnTo>
                    <a:pt x="826" y="4"/>
                  </a:lnTo>
                  <a:lnTo>
                    <a:pt x="826" y="4"/>
                  </a:lnTo>
                  <a:lnTo>
                    <a:pt x="832" y="4"/>
                  </a:lnTo>
                  <a:lnTo>
                    <a:pt x="832" y="4"/>
                  </a:lnTo>
                  <a:lnTo>
                    <a:pt x="834" y="4"/>
                  </a:lnTo>
                  <a:lnTo>
                    <a:pt x="834" y="4"/>
                  </a:lnTo>
                  <a:lnTo>
                    <a:pt x="838" y="4"/>
                  </a:lnTo>
                  <a:lnTo>
                    <a:pt x="838" y="4"/>
                  </a:lnTo>
                  <a:lnTo>
                    <a:pt x="840" y="4"/>
                  </a:lnTo>
                  <a:lnTo>
                    <a:pt x="840" y="4"/>
                  </a:lnTo>
                  <a:lnTo>
                    <a:pt x="848" y="4"/>
                  </a:lnTo>
                  <a:lnTo>
                    <a:pt x="848" y="4"/>
                  </a:lnTo>
                  <a:lnTo>
                    <a:pt x="850" y="6"/>
                  </a:lnTo>
                  <a:lnTo>
                    <a:pt x="850" y="6"/>
                  </a:lnTo>
                  <a:lnTo>
                    <a:pt x="852" y="6"/>
                  </a:lnTo>
                  <a:lnTo>
                    <a:pt x="852" y="6"/>
                  </a:lnTo>
                  <a:lnTo>
                    <a:pt x="854" y="6"/>
                  </a:lnTo>
                  <a:lnTo>
                    <a:pt x="854" y="6"/>
                  </a:lnTo>
                  <a:lnTo>
                    <a:pt x="856" y="6"/>
                  </a:lnTo>
                  <a:lnTo>
                    <a:pt x="856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4" y="4"/>
                  </a:lnTo>
                  <a:lnTo>
                    <a:pt x="864" y="4"/>
                  </a:lnTo>
                  <a:lnTo>
                    <a:pt x="868" y="4"/>
                  </a:lnTo>
                  <a:lnTo>
                    <a:pt x="868" y="4"/>
                  </a:lnTo>
                  <a:lnTo>
                    <a:pt x="874" y="4"/>
                  </a:lnTo>
                  <a:lnTo>
                    <a:pt x="880" y="4"/>
                  </a:lnTo>
                  <a:lnTo>
                    <a:pt x="880" y="4"/>
                  </a:lnTo>
                  <a:lnTo>
                    <a:pt x="888" y="4"/>
                  </a:lnTo>
                  <a:lnTo>
                    <a:pt x="888" y="4"/>
                  </a:lnTo>
                  <a:lnTo>
                    <a:pt x="894" y="4"/>
                  </a:lnTo>
                  <a:lnTo>
                    <a:pt x="894" y="4"/>
                  </a:lnTo>
                  <a:lnTo>
                    <a:pt x="896" y="4"/>
                  </a:lnTo>
                  <a:lnTo>
                    <a:pt x="896" y="4"/>
                  </a:lnTo>
                  <a:lnTo>
                    <a:pt x="912" y="4"/>
                  </a:lnTo>
                  <a:lnTo>
                    <a:pt x="912" y="4"/>
                  </a:lnTo>
                  <a:lnTo>
                    <a:pt x="914" y="6"/>
                  </a:lnTo>
                  <a:lnTo>
                    <a:pt x="914" y="6"/>
                  </a:lnTo>
                  <a:lnTo>
                    <a:pt x="928" y="6"/>
                  </a:lnTo>
                  <a:lnTo>
                    <a:pt x="928" y="6"/>
                  </a:lnTo>
                  <a:lnTo>
                    <a:pt x="930" y="6"/>
                  </a:lnTo>
                  <a:lnTo>
                    <a:pt x="930" y="6"/>
                  </a:lnTo>
                  <a:lnTo>
                    <a:pt x="932" y="4"/>
                  </a:lnTo>
                  <a:lnTo>
                    <a:pt x="932" y="4"/>
                  </a:lnTo>
                  <a:lnTo>
                    <a:pt x="936" y="6"/>
                  </a:lnTo>
                  <a:lnTo>
                    <a:pt x="936" y="6"/>
                  </a:lnTo>
                  <a:lnTo>
                    <a:pt x="942" y="4"/>
                  </a:lnTo>
                  <a:lnTo>
                    <a:pt x="942" y="4"/>
                  </a:lnTo>
                  <a:lnTo>
                    <a:pt x="948" y="4"/>
                  </a:lnTo>
                  <a:lnTo>
                    <a:pt x="948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2" y="4"/>
                  </a:lnTo>
                  <a:lnTo>
                    <a:pt x="952" y="4"/>
                  </a:lnTo>
                  <a:lnTo>
                    <a:pt x="954" y="4"/>
                  </a:lnTo>
                  <a:lnTo>
                    <a:pt x="954" y="4"/>
                  </a:lnTo>
                  <a:lnTo>
                    <a:pt x="956" y="4"/>
                  </a:lnTo>
                  <a:lnTo>
                    <a:pt x="960" y="4"/>
                  </a:lnTo>
                  <a:lnTo>
                    <a:pt x="960" y="4"/>
                  </a:lnTo>
                  <a:lnTo>
                    <a:pt x="962" y="4"/>
                  </a:lnTo>
                  <a:lnTo>
                    <a:pt x="962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2"/>
                  </a:lnTo>
                  <a:lnTo>
                    <a:pt x="968" y="2"/>
                  </a:lnTo>
                  <a:lnTo>
                    <a:pt x="980" y="6"/>
                  </a:lnTo>
                  <a:lnTo>
                    <a:pt x="980" y="6"/>
                  </a:lnTo>
                  <a:lnTo>
                    <a:pt x="984" y="6"/>
                  </a:lnTo>
                  <a:lnTo>
                    <a:pt x="988" y="6"/>
                  </a:lnTo>
                  <a:lnTo>
                    <a:pt x="988" y="6"/>
                  </a:lnTo>
                  <a:lnTo>
                    <a:pt x="990" y="4"/>
                  </a:lnTo>
                  <a:lnTo>
                    <a:pt x="990" y="4"/>
                  </a:lnTo>
                  <a:lnTo>
                    <a:pt x="994" y="4"/>
                  </a:lnTo>
                  <a:lnTo>
                    <a:pt x="994" y="4"/>
                  </a:lnTo>
                  <a:lnTo>
                    <a:pt x="996" y="4"/>
                  </a:lnTo>
                  <a:lnTo>
                    <a:pt x="996" y="4"/>
                  </a:lnTo>
                  <a:lnTo>
                    <a:pt x="998" y="6"/>
                  </a:lnTo>
                  <a:lnTo>
                    <a:pt x="998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4" y="4"/>
                  </a:lnTo>
                  <a:lnTo>
                    <a:pt x="1004" y="4"/>
                  </a:lnTo>
                  <a:lnTo>
                    <a:pt x="1008" y="4"/>
                  </a:lnTo>
                  <a:lnTo>
                    <a:pt x="1008" y="4"/>
                  </a:lnTo>
                  <a:lnTo>
                    <a:pt x="1010" y="4"/>
                  </a:lnTo>
                  <a:lnTo>
                    <a:pt x="1010" y="4"/>
                  </a:lnTo>
                  <a:lnTo>
                    <a:pt x="1014" y="2"/>
                  </a:lnTo>
                  <a:lnTo>
                    <a:pt x="1014" y="2"/>
                  </a:lnTo>
                  <a:lnTo>
                    <a:pt x="1018" y="2"/>
                  </a:lnTo>
                  <a:lnTo>
                    <a:pt x="1018" y="2"/>
                  </a:lnTo>
                  <a:lnTo>
                    <a:pt x="1020" y="2"/>
                  </a:lnTo>
                  <a:lnTo>
                    <a:pt x="1024" y="4"/>
                  </a:lnTo>
                  <a:lnTo>
                    <a:pt x="1024" y="4"/>
                  </a:lnTo>
                  <a:lnTo>
                    <a:pt x="1026" y="2"/>
                  </a:lnTo>
                  <a:lnTo>
                    <a:pt x="1026" y="2"/>
                  </a:lnTo>
                  <a:lnTo>
                    <a:pt x="1030" y="4"/>
                  </a:lnTo>
                  <a:lnTo>
                    <a:pt x="1030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4" y="6"/>
                  </a:lnTo>
                  <a:lnTo>
                    <a:pt x="1034" y="6"/>
                  </a:lnTo>
                  <a:lnTo>
                    <a:pt x="1036" y="6"/>
                  </a:lnTo>
                  <a:lnTo>
                    <a:pt x="1036" y="6"/>
                  </a:lnTo>
                  <a:lnTo>
                    <a:pt x="1038" y="6"/>
                  </a:lnTo>
                  <a:lnTo>
                    <a:pt x="1038" y="6"/>
                  </a:lnTo>
                  <a:lnTo>
                    <a:pt x="1038" y="4"/>
                  </a:lnTo>
                  <a:lnTo>
                    <a:pt x="1038" y="4"/>
                  </a:lnTo>
                  <a:lnTo>
                    <a:pt x="1042" y="4"/>
                  </a:lnTo>
                  <a:lnTo>
                    <a:pt x="1042" y="4"/>
                  </a:lnTo>
                  <a:lnTo>
                    <a:pt x="1046" y="2"/>
                  </a:lnTo>
                  <a:lnTo>
                    <a:pt x="1046" y="2"/>
                  </a:lnTo>
                  <a:lnTo>
                    <a:pt x="1058" y="6"/>
                  </a:lnTo>
                  <a:lnTo>
                    <a:pt x="1058" y="6"/>
                  </a:lnTo>
                  <a:lnTo>
                    <a:pt x="1060" y="4"/>
                  </a:lnTo>
                  <a:lnTo>
                    <a:pt x="1060" y="4"/>
                  </a:lnTo>
                  <a:lnTo>
                    <a:pt x="1066" y="4"/>
                  </a:lnTo>
                  <a:lnTo>
                    <a:pt x="1066" y="4"/>
                  </a:lnTo>
                  <a:lnTo>
                    <a:pt x="1068" y="6"/>
                  </a:lnTo>
                  <a:lnTo>
                    <a:pt x="1068" y="6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6" y="4"/>
                  </a:lnTo>
                  <a:lnTo>
                    <a:pt x="1080" y="6"/>
                  </a:lnTo>
                  <a:lnTo>
                    <a:pt x="1080" y="6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8" y="4"/>
                  </a:lnTo>
                  <a:lnTo>
                    <a:pt x="1088" y="4"/>
                  </a:lnTo>
                  <a:lnTo>
                    <a:pt x="1092" y="2"/>
                  </a:lnTo>
                  <a:lnTo>
                    <a:pt x="1092" y="2"/>
                  </a:lnTo>
                  <a:lnTo>
                    <a:pt x="1098" y="2"/>
                  </a:lnTo>
                  <a:lnTo>
                    <a:pt x="1098" y="2"/>
                  </a:lnTo>
                  <a:lnTo>
                    <a:pt x="1102" y="2"/>
                  </a:lnTo>
                  <a:lnTo>
                    <a:pt x="1102" y="2"/>
                  </a:lnTo>
                  <a:lnTo>
                    <a:pt x="1104" y="2"/>
                  </a:lnTo>
                  <a:lnTo>
                    <a:pt x="1104" y="2"/>
                  </a:lnTo>
                  <a:lnTo>
                    <a:pt x="1108" y="2"/>
                  </a:lnTo>
                  <a:lnTo>
                    <a:pt x="1108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8" y="0"/>
                  </a:lnTo>
                  <a:lnTo>
                    <a:pt x="1118" y="0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30" y="0"/>
                  </a:lnTo>
                  <a:lnTo>
                    <a:pt x="1130" y="0"/>
                  </a:lnTo>
                  <a:lnTo>
                    <a:pt x="1136" y="0"/>
                  </a:lnTo>
                  <a:lnTo>
                    <a:pt x="1136" y="0"/>
                  </a:lnTo>
                  <a:lnTo>
                    <a:pt x="1140" y="0"/>
                  </a:lnTo>
                  <a:lnTo>
                    <a:pt x="1140" y="0"/>
                  </a:lnTo>
                  <a:lnTo>
                    <a:pt x="1146" y="0"/>
                  </a:lnTo>
                  <a:lnTo>
                    <a:pt x="1146" y="0"/>
                  </a:lnTo>
                  <a:lnTo>
                    <a:pt x="1152" y="0"/>
                  </a:lnTo>
                  <a:lnTo>
                    <a:pt x="1152" y="0"/>
                  </a:lnTo>
                  <a:lnTo>
                    <a:pt x="1156" y="0"/>
                  </a:lnTo>
                  <a:lnTo>
                    <a:pt x="1156" y="0"/>
                  </a:lnTo>
                  <a:lnTo>
                    <a:pt x="1158" y="0"/>
                  </a:lnTo>
                  <a:lnTo>
                    <a:pt x="1158" y="0"/>
                  </a:lnTo>
                  <a:lnTo>
                    <a:pt x="1162" y="0"/>
                  </a:lnTo>
                  <a:lnTo>
                    <a:pt x="1162" y="0"/>
                  </a:lnTo>
                  <a:lnTo>
                    <a:pt x="1166" y="0"/>
                  </a:lnTo>
                  <a:lnTo>
                    <a:pt x="1166" y="0"/>
                  </a:lnTo>
                  <a:lnTo>
                    <a:pt x="1172" y="0"/>
                  </a:lnTo>
                  <a:lnTo>
                    <a:pt x="1172" y="0"/>
                  </a:lnTo>
                  <a:lnTo>
                    <a:pt x="1174" y="0"/>
                  </a:lnTo>
                  <a:lnTo>
                    <a:pt x="1174" y="0"/>
                  </a:lnTo>
                  <a:lnTo>
                    <a:pt x="1178" y="2"/>
                  </a:lnTo>
                  <a:lnTo>
                    <a:pt x="1178" y="2"/>
                  </a:lnTo>
                  <a:lnTo>
                    <a:pt x="1186" y="2"/>
                  </a:lnTo>
                  <a:lnTo>
                    <a:pt x="1186" y="2"/>
                  </a:lnTo>
                  <a:lnTo>
                    <a:pt x="1190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8" y="2"/>
                  </a:lnTo>
                  <a:lnTo>
                    <a:pt x="1198" y="2"/>
                  </a:lnTo>
                  <a:lnTo>
                    <a:pt x="1200" y="0"/>
                  </a:lnTo>
                  <a:lnTo>
                    <a:pt x="1200" y="0"/>
                  </a:lnTo>
                  <a:lnTo>
                    <a:pt x="1206" y="2"/>
                  </a:lnTo>
                  <a:lnTo>
                    <a:pt x="1206" y="2"/>
                  </a:lnTo>
                  <a:lnTo>
                    <a:pt x="1208" y="2"/>
                  </a:lnTo>
                  <a:lnTo>
                    <a:pt x="1208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2" y="2"/>
                  </a:lnTo>
                  <a:lnTo>
                    <a:pt x="1212" y="2"/>
                  </a:lnTo>
                  <a:lnTo>
                    <a:pt x="1218" y="2"/>
                  </a:lnTo>
                  <a:lnTo>
                    <a:pt x="1218" y="2"/>
                  </a:lnTo>
                  <a:lnTo>
                    <a:pt x="1220" y="0"/>
                  </a:lnTo>
                  <a:lnTo>
                    <a:pt x="1220" y="0"/>
                  </a:lnTo>
                  <a:lnTo>
                    <a:pt x="1222" y="0"/>
                  </a:lnTo>
                  <a:lnTo>
                    <a:pt x="1222" y="0"/>
                  </a:lnTo>
                  <a:lnTo>
                    <a:pt x="1224" y="2"/>
                  </a:lnTo>
                  <a:lnTo>
                    <a:pt x="1224" y="2"/>
                  </a:lnTo>
                  <a:lnTo>
                    <a:pt x="1232" y="2"/>
                  </a:lnTo>
                  <a:lnTo>
                    <a:pt x="1232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6" y="2"/>
                  </a:lnTo>
                  <a:lnTo>
                    <a:pt x="1236" y="2"/>
                  </a:lnTo>
                  <a:lnTo>
                    <a:pt x="1240" y="2"/>
                  </a:lnTo>
                  <a:lnTo>
                    <a:pt x="1240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8" y="2"/>
                  </a:lnTo>
                  <a:lnTo>
                    <a:pt x="1248" y="2"/>
                  </a:lnTo>
                  <a:lnTo>
                    <a:pt x="1252" y="4"/>
                  </a:lnTo>
                  <a:lnTo>
                    <a:pt x="1252" y="4"/>
                  </a:lnTo>
                  <a:lnTo>
                    <a:pt x="1254" y="2"/>
                  </a:lnTo>
                  <a:lnTo>
                    <a:pt x="1254" y="2"/>
                  </a:lnTo>
                  <a:lnTo>
                    <a:pt x="1256" y="4"/>
                  </a:lnTo>
                  <a:lnTo>
                    <a:pt x="1256" y="4"/>
                  </a:lnTo>
                  <a:lnTo>
                    <a:pt x="1260" y="4"/>
                  </a:lnTo>
                  <a:lnTo>
                    <a:pt x="1260" y="4"/>
                  </a:lnTo>
                  <a:lnTo>
                    <a:pt x="1260" y="2"/>
                  </a:lnTo>
                  <a:lnTo>
                    <a:pt x="1260" y="2"/>
                  </a:lnTo>
                  <a:lnTo>
                    <a:pt x="1262" y="4"/>
                  </a:lnTo>
                  <a:lnTo>
                    <a:pt x="1262" y="4"/>
                  </a:lnTo>
                  <a:lnTo>
                    <a:pt x="1266" y="2"/>
                  </a:lnTo>
                  <a:lnTo>
                    <a:pt x="1266" y="2"/>
                  </a:lnTo>
                  <a:lnTo>
                    <a:pt x="1268" y="6"/>
                  </a:lnTo>
                  <a:lnTo>
                    <a:pt x="1268" y="6"/>
                  </a:lnTo>
                  <a:lnTo>
                    <a:pt x="1276" y="6"/>
                  </a:lnTo>
                  <a:lnTo>
                    <a:pt x="1276" y="6"/>
                  </a:lnTo>
                  <a:lnTo>
                    <a:pt x="1280" y="6"/>
                  </a:lnTo>
                  <a:lnTo>
                    <a:pt x="1282" y="4"/>
                  </a:lnTo>
                  <a:lnTo>
                    <a:pt x="1282" y="4"/>
                  </a:lnTo>
                  <a:lnTo>
                    <a:pt x="1286" y="4"/>
                  </a:lnTo>
                  <a:lnTo>
                    <a:pt x="1286" y="4"/>
                  </a:lnTo>
                  <a:lnTo>
                    <a:pt x="1288" y="4"/>
                  </a:lnTo>
                  <a:lnTo>
                    <a:pt x="1288" y="4"/>
                  </a:lnTo>
                  <a:lnTo>
                    <a:pt x="1294" y="4"/>
                  </a:lnTo>
                  <a:lnTo>
                    <a:pt x="1294" y="4"/>
                  </a:lnTo>
                  <a:lnTo>
                    <a:pt x="1300" y="2"/>
                  </a:lnTo>
                  <a:lnTo>
                    <a:pt x="1300" y="2"/>
                  </a:lnTo>
                  <a:lnTo>
                    <a:pt x="1302" y="4"/>
                  </a:lnTo>
                  <a:lnTo>
                    <a:pt x="1302" y="4"/>
                  </a:lnTo>
                  <a:lnTo>
                    <a:pt x="1304" y="4"/>
                  </a:lnTo>
                  <a:lnTo>
                    <a:pt x="1304" y="4"/>
                  </a:lnTo>
                  <a:lnTo>
                    <a:pt x="1314" y="2"/>
                  </a:lnTo>
                  <a:lnTo>
                    <a:pt x="1314" y="2"/>
                  </a:lnTo>
                  <a:lnTo>
                    <a:pt x="1318" y="4"/>
                  </a:lnTo>
                  <a:lnTo>
                    <a:pt x="1322" y="2"/>
                  </a:lnTo>
                  <a:lnTo>
                    <a:pt x="1322" y="2"/>
                  </a:lnTo>
                  <a:lnTo>
                    <a:pt x="1324" y="4"/>
                  </a:lnTo>
                  <a:lnTo>
                    <a:pt x="1324" y="4"/>
                  </a:lnTo>
                  <a:lnTo>
                    <a:pt x="1326" y="4"/>
                  </a:lnTo>
                  <a:lnTo>
                    <a:pt x="1326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2" y="4"/>
                  </a:lnTo>
                  <a:lnTo>
                    <a:pt x="1332" y="4"/>
                  </a:lnTo>
                  <a:lnTo>
                    <a:pt x="1336" y="4"/>
                  </a:lnTo>
                  <a:lnTo>
                    <a:pt x="1336" y="4"/>
                  </a:lnTo>
                  <a:lnTo>
                    <a:pt x="1340" y="4"/>
                  </a:lnTo>
                  <a:lnTo>
                    <a:pt x="1344" y="4"/>
                  </a:lnTo>
                  <a:lnTo>
                    <a:pt x="1344" y="4"/>
                  </a:lnTo>
                  <a:lnTo>
                    <a:pt x="1346" y="4"/>
                  </a:lnTo>
                  <a:lnTo>
                    <a:pt x="1346" y="4"/>
                  </a:lnTo>
                  <a:lnTo>
                    <a:pt x="1348" y="4"/>
                  </a:lnTo>
                  <a:lnTo>
                    <a:pt x="1348" y="4"/>
                  </a:lnTo>
                  <a:lnTo>
                    <a:pt x="1352" y="4"/>
                  </a:lnTo>
                  <a:lnTo>
                    <a:pt x="1352" y="4"/>
                  </a:lnTo>
                  <a:lnTo>
                    <a:pt x="1356" y="4"/>
                  </a:lnTo>
                  <a:lnTo>
                    <a:pt x="1356" y="4"/>
                  </a:lnTo>
                  <a:lnTo>
                    <a:pt x="1360" y="4"/>
                  </a:lnTo>
                  <a:lnTo>
                    <a:pt x="1360" y="4"/>
                  </a:lnTo>
                  <a:lnTo>
                    <a:pt x="1362" y="4"/>
                  </a:lnTo>
                  <a:lnTo>
                    <a:pt x="1362" y="4"/>
                  </a:lnTo>
                  <a:lnTo>
                    <a:pt x="1366" y="6"/>
                  </a:lnTo>
                  <a:lnTo>
                    <a:pt x="1366" y="6"/>
                  </a:lnTo>
                  <a:lnTo>
                    <a:pt x="1366" y="8"/>
                  </a:lnTo>
                  <a:lnTo>
                    <a:pt x="1366" y="8"/>
                  </a:lnTo>
                  <a:lnTo>
                    <a:pt x="1368" y="8"/>
                  </a:lnTo>
                  <a:lnTo>
                    <a:pt x="1370" y="8"/>
                  </a:lnTo>
                  <a:lnTo>
                    <a:pt x="1370" y="8"/>
                  </a:lnTo>
                  <a:lnTo>
                    <a:pt x="1374" y="6"/>
                  </a:lnTo>
                  <a:lnTo>
                    <a:pt x="1374" y="6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6" y="4"/>
                  </a:lnTo>
                  <a:lnTo>
                    <a:pt x="1376" y="4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8" y="4"/>
                  </a:lnTo>
                  <a:lnTo>
                    <a:pt x="1378" y="4"/>
                  </a:lnTo>
                  <a:lnTo>
                    <a:pt x="1378" y="6"/>
                  </a:lnTo>
                  <a:lnTo>
                    <a:pt x="1378" y="6"/>
                  </a:lnTo>
                  <a:lnTo>
                    <a:pt x="1384" y="4"/>
                  </a:lnTo>
                  <a:lnTo>
                    <a:pt x="1384" y="4"/>
                  </a:lnTo>
                  <a:lnTo>
                    <a:pt x="1386" y="6"/>
                  </a:lnTo>
                  <a:lnTo>
                    <a:pt x="1386" y="6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90" y="6"/>
                  </a:lnTo>
                  <a:lnTo>
                    <a:pt x="1390" y="6"/>
                  </a:lnTo>
                  <a:lnTo>
                    <a:pt x="1394" y="6"/>
                  </a:lnTo>
                  <a:lnTo>
                    <a:pt x="1394" y="6"/>
                  </a:lnTo>
                  <a:lnTo>
                    <a:pt x="1396" y="6"/>
                  </a:lnTo>
                  <a:lnTo>
                    <a:pt x="1396" y="6"/>
                  </a:lnTo>
                  <a:lnTo>
                    <a:pt x="1398" y="6"/>
                  </a:lnTo>
                  <a:lnTo>
                    <a:pt x="1398" y="6"/>
                  </a:lnTo>
                  <a:lnTo>
                    <a:pt x="1400" y="4"/>
                  </a:lnTo>
                  <a:lnTo>
                    <a:pt x="1400" y="4"/>
                  </a:lnTo>
                  <a:lnTo>
                    <a:pt x="1402" y="6"/>
                  </a:lnTo>
                  <a:lnTo>
                    <a:pt x="1402" y="6"/>
                  </a:lnTo>
                  <a:lnTo>
                    <a:pt x="1402" y="4"/>
                  </a:lnTo>
                  <a:lnTo>
                    <a:pt x="1402" y="4"/>
                  </a:lnTo>
                  <a:lnTo>
                    <a:pt x="1404" y="4"/>
                  </a:lnTo>
                  <a:lnTo>
                    <a:pt x="1404" y="4"/>
                  </a:lnTo>
                  <a:lnTo>
                    <a:pt x="1404" y="6"/>
                  </a:lnTo>
                  <a:lnTo>
                    <a:pt x="1404" y="6"/>
                  </a:lnTo>
                  <a:lnTo>
                    <a:pt x="1406" y="4"/>
                  </a:lnTo>
                  <a:lnTo>
                    <a:pt x="1406" y="4"/>
                  </a:lnTo>
                  <a:lnTo>
                    <a:pt x="1412" y="6"/>
                  </a:lnTo>
                  <a:lnTo>
                    <a:pt x="1412" y="6"/>
                  </a:lnTo>
                  <a:lnTo>
                    <a:pt x="1414" y="6"/>
                  </a:lnTo>
                  <a:lnTo>
                    <a:pt x="1414" y="6"/>
                  </a:lnTo>
                  <a:lnTo>
                    <a:pt x="1416" y="6"/>
                  </a:lnTo>
                  <a:lnTo>
                    <a:pt x="1416" y="6"/>
                  </a:lnTo>
                  <a:lnTo>
                    <a:pt x="1420" y="4"/>
                  </a:lnTo>
                  <a:lnTo>
                    <a:pt x="1420" y="4"/>
                  </a:lnTo>
                  <a:lnTo>
                    <a:pt x="1428" y="4"/>
                  </a:lnTo>
                  <a:lnTo>
                    <a:pt x="1428" y="4"/>
                  </a:lnTo>
                  <a:lnTo>
                    <a:pt x="1432" y="4"/>
                  </a:lnTo>
                  <a:lnTo>
                    <a:pt x="1432" y="4"/>
                  </a:lnTo>
                  <a:lnTo>
                    <a:pt x="1434" y="6"/>
                  </a:lnTo>
                  <a:lnTo>
                    <a:pt x="1434" y="6"/>
                  </a:lnTo>
                  <a:lnTo>
                    <a:pt x="1436" y="6"/>
                  </a:lnTo>
                  <a:lnTo>
                    <a:pt x="1436" y="6"/>
                  </a:lnTo>
                  <a:lnTo>
                    <a:pt x="1438" y="6"/>
                  </a:lnTo>
                  <a:lnTo>
                    <a:pt x="1438" y="6"/>
                  </a:lnTo>
                  <a:lnTo>
                    <a:pt x="1440" y="6"/>
                  </a:lnTo>
                  <a:lnTo>
                    <a:pt x="1440" y="6"/>
                  </a:lnTo>
                  <a:lnTo>
                    <a:pt x="1444" y="6"/>
                  </a:lnTo>
                  <a:lnTo>
                    <a:pt x="1444" y="6"/>
                  </a:lnTo>
                  <a:lnTo>
                    <a:pt x="1446" y="6"/>
                  </a:lnTo>
                  <a:lnTo>
                    <a:pt x="1446" y="6"/>
                  </a:lnTo>
                  <a:lnTo>
                    <a:pt x="1450" y="6"/>
                  </a:lnTo>
                  <a:lnTo>
                    <a:pt x="1450" y="6"/>
                  </a:lnTo>
                  <a:lnTo>
                    <a:pt x="1452" y="6"/>
                  </a:lnTo>
                  <a:lnTo>
                    <a:pt x="1452" y="6"/>
                  </a:lnTo>
                  <a:lnTo>
                    <a:pt x="1454" y="4"/>
                  </a:lnTo>
                  <a:lnTo>
                    <a:pt x="1454" y="4"/>
                  </a:lnTo>
                  <a:lnTo>
                    <a:pt x="1456" y="4"/>
                  </a:lnTo>
                  <a:lnTo>
                    <a:pt x="1456" y="4"/>
                  </a:lnTo>
                  <a:lnTo>
                    <a:pt x="1462" y="4"/>
                  </a:lnTo>
                  <a:lnTo>
                    <a:pt x="1462" y="4"/>
                  </a:lnTo>
                  <a:lnTo>
                    <a:pt x="1464" y="4"/>
                  </a:lnTo>
                  <a:lnTo>
                    <a:pt x="1464" y="4"/>
                  </a:lnTo>
                  <a:lnTo>
                    <a:pt x="1468" y="4"/>
                  </a:lnTo>
                  <a:lnTo>
                    <a:pt x="1468" y="4"/>
                  </a:lnTo>
                  <a:lnTo>
                    <a:pt x="1472" y="4"/>
                  </a:lnTo>
                  <a:lnTo>
                    <a:pt x="1472" y="4"/>
                  </a:lnTo>
                  <a:lnTo>
                    <a:pt x="1476" y="4"/>
                  </a:lnTo>
                  <a:lnTo>
                    <a:pt x="1476" y="4"/>
                  </a:lnTo>
                  <a:lnTo>
                    <a:pt x="1480" y="4"/>
                  </a:lnTo>
                  <a:lnTo>
                    <a:pt x="1480" y="4"/>
                  </a:lnTo>
                  <a:lnTo>
                    <a:pt x="1484" y="6"/>
                  </a:lnTo>
                  <a:lnTo>
                    <a:pt x="1484" y="6"/>
                  </a:lnTo>
                  <a:lnTo>
                    <a:pt x="1486" y="6"/>
                  </a:lnTo>
                  <a:lnTo>
                    <a:pt x="1486" y="6"/>
                  </a:lnTo>
                  <a:lnTo>
                    <a:pt x="1488" y="6"/>
                  </a:lnTo>
                  <a:lnTo>
                    <a:pt x="1488" y="6"/>
                  </a:lnTo>
                  <a:lnTo>
                    <a:pt x="1492" y="4"/>
                  </a:lnTo>
                  <a:lnTo>
                    <a:pt x="1492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500" y="4"/>
                  </a:lnTo>
                  <a:lnTo>
                    <a:pt x="1500" y="4"/>
                  </a:lnTo>
                  <a:lnTo>
                    <a:pt x="1504" y="4"/>
                  </a:lnTo>
                  <a:lnTo>
                    <a:pt x="1504" y="4"/>
                  </a:lnTo>
                  <a:lnTo>
                    <a:pt x="1506" y="4"/>
                  </a:lnTo>
                  <a:lnTo>
                    <a:pt x="1506" y="4"/>
                  </a:lnTo>
                  <a:lnTo>
                    <a:pt x="1512" y="4"/>
                  </a:lnTo>
                  <a:lnTo>
                    <a:pt x="1512" y="4"/>
                  </a:lnTo>
                  <a:lnTo>
                    <a:pt x="1514" y="6"/>
                  </a:lnTo>
                  <a:lnTo>
                    <a:pt x="1514" y="6"/>
                  </a:lnTo>
                  <a:lnTo>
                    <a:pt x="1520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8" y="4"/>
                  </a:lnTo>
                  <a:lnTo>
                    <a:pt x="1528" y="4"/>
                  </a:lnTo>
                  <a:lnTo>
                    <a:pt x="1532" y="4"/>
                  </a:lnTo>
                  <a:lnTo>
                    <a:pt x="1532" y="4"/>
                  </a:lnTo>
                  <a:lnTo>
                    <a:pt x="1540" y="4"/>
                  </a:lnTo>
                  <a:lnTo>
                    <a:pt x="1540" y="4"/>
                  </a:lnTo>
                  <a:lnTo>
                    <a:pt x="1542" y="4"/>
                  </a:lnTo>
                  <a:lnTo>
                    <a:pt x="1542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50" y="6"/>
                  </a:lnTo>
                  <a:lnTo>
                    <a:pt x="1550" y="6"/>
                  </a:lnTo>
                  <a:lnTo>
                    <a:pt x="1556" y="4"/>
                  </a:lnTo>
                  <a:lnTo>
                    <a:pt x="1556" y="4"/>
                  </a:lnTo>
                  <a:lnTo>
                    <a:pt x="1560" y="6"/>
                  </a:lnTo>
                  <a:lnTo>
                    <a:pt x="1560" y="6"/>
                  </a:lnTo>
                  <a:lnTo>
                    <a:pt x="1564" y="4"/>
                  </a:lnTo>
                  <a:lnTo>
                    <a:pt x="1568" y="6"/>
                  </a:lnTo>
                  <a:lnTo>
                    <a:pt x="1568" y="6"/>
                  </a:lnTo>
                  <a:lnTo>
                    <a:pt x="1574" y="4"/>
                  </a:lnTo>
                  <a:lnTo>
                    <a:pt x="1574" y="4"/>
                  </a:lnTo>
                  <a:lnTo>
                    <a:pt x="1576" y="6"/>
                  </a:lnTo>
                  <a:lnTo>
                    <a:pt x="1576" y="6"/>
                  </a:lnTo>
                  <a:lnTo>
                    <a:pt x="1578" y="4"/>
                  </a:lnTo>
                  <a:lnTo>
                    <a:pt x="1578" y="4"/>
                  </a:lnTo>
                  <a:lnTo>
                    <a:pt x="1586" y="6"/>
                  </a:lnTo>
                  <a:lnTo>
                    <a:pt x="1586" y="6"/>
                  </a:lnTo>
                  <a:lnTo>
                    <a:pt x="1588" y="6"/>
                  </a:lnTo>
                  <a:lnTo>
                    <a:pt x="1588" y="6"/>
                  </a:lnTo>
                  <a:lnTo>
                    <a:pt x="1592" y="6"/>
                  </a:lnTo>
                  <a:lnTo>
                    <a:pt x="1592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6" y="4"/>
                  </a:lnTo>
                  <a:lnTo>
                    <a:pt x="1596" y="4"/>
                  </a:lnTo>
                  <a:lnTo>
                    <a:pt x="1602" y="4"/>
                  </a:lnTo>
                  <a:lnTo>
                    <a:pt x="1602" y="4"/>
                  </a:lnTo>
                  <a:lnTo>
                    <a:pt x="1608" y="4"/>
                  </a:lnTo>
                  <a:lnTo>
                    <a:pt x="1608" y="4"/>
                  </a:lnTo>
                  <a:lnTo>
                    <a:pt x="1610" y="4"/>
                  </a:lnTo>
                  <a:lnTo>
                    <a:pt x="1610" y="4"/>
                  </a:lnTo>
                  <a:lnTo>
                    <a:pt x="1612" y="4"/>
                  </a:lnTo>
                  <a:lnTo>
                    <a:pt x="1612" y="4"/>
                  </a:lnTo>
                  <a:lnTo>
                    <a:pt x="1616" y="4"/>
                  </a:lnTo>
                  <a:lnTo>
                    <a:pt x="1616" y="4"/>
                  </a:lnTo>
                  <a:lnTo>
                    <a:pt x="1618" y="4"/>
                  </a:lnTo>
                  <a:lnTo>
                    <a:pt x="1618" y="4"/>
                  </a:lnTo>
                  <a:lnTo>
                    <a:pt x="1624" y="4"/>
                  </a:lnTo>
                  <a:lnTo>
                    <a:pt x="1624" y="4"/>
                  </a:lnTo>
                  <a:lnTo>
                    <a:pt x="1626" y="4"/>
                  </a:lnTo>
                  <a:lnTo>
                    <a:pt x="1626" y="4"/>
                  </a:lnTo>
                  <a:lnTo>
                    <a:pt x="1628" y="4"/>
                  </a:lnTo>
                  <a:lnTo>
                    <a:pt x="1628" y="4"/>
                  </a:lnTo>
                  <a:lnTo>
                    <a:pt x="1632" y="4"/>
                  </a:lnTo>
                  <a:lnTo>
                    <a:pt x="1632" y="4"/>
                  </a:lnTo>
                  <a:lnTo>
                    <a:pt x="1634" y="4"/>
                  </a:lnTo>
                  <a:lnTo>
                    <a:pt x="1634" y="4"/>
                  </a:lnTo>
                  <a:lnTo>
                    <a:pt x="1640" y="4"/>
                  </a:lnTo>
                  <a:lnTo>
                    <a:pt x="1640" y="4"/>
                  </a:lnTo>
                  <a:lnTo>
                    <a:pt x="1642" y="4"/>
                  </a:lnTo>
                  <a:lnTo>
                    <a:pt x="1642" y="4"/>
                  </a:lnTo>
                  <a:lnTo>
                    <a:pt x="1644" y="4"/>
                  </a:lnTo>
                  <a:lnTo>
                    <a:pt x="1644" y="4"/>
                  </a:lnTo>
                  <a:lnTo>
                    <a:pt x="1648" y="4"/>
                  </a:lnTo>
                  <a:lnTo>
                    <a:pt x="1648" y="4"/>
                  </a:lnTo>
                  <a:lnTo>
                    <a:pt x="1650" y="4"/>
                  </a:lnTo>
                  <a:lnTo>
                    <a:pt x="1650" y="4"/>
                  </a:lnTo>
                  <a:lnTo>
                    <a:pt x="1656" y="4"/>
                  </a:lnTo>
                  <a:lnTo>
                    <a:pt x="1656" y="4"/>
                  </a:lnTo>
                  <a:lnTo>
                    <a:pt x="1658" y="4"/>
                  </a:lnTo>
                  <a:lnTo>
                    <a:pt x="1658" y="4"/>
                  </a:lnTo>
                  <a:lnTo>
                    <a:pt x="1662" y="4"/>
                  </a:lnTo>
                  <a:lnTo>
                    <a:pt x="1662" y="4"/>
                  </a:lnTo>
                  <a:lnTo>
                    <a:pt x="1664" y="4"/>
                  </a:lnTo>
                  <a:lnTo>
                    <a:pt x="1664" y="4"/>
                  </a:lnTo>
                  <a:lnTo>
                    <a:pt x="1668" y="4"/>
                  </a:lnTo>
                  <a:lnTo>
                    <a:pt x="1668" y="4"/>
                  </a:lnTo>
                  <a:lnTo>
                    <a:pt x="1670" y="4"/>
                  </a:lnTo>
                  <a:lnTo>
                    <a:pt x="1670" y="4"/>
                  </a:lnTo>
                  <a:lnTo>
                    <a:pt x="1680" y="4"/>
                  </a:lnTo>
                  <a:lnTo>
                    <a:pt x="1680" y="4"/>
                  </a:lnTo>
                  <a:lnTo>
                    <a:pt x="1688" y="6"/>
                  </a:lnTo>
                  <a:lnTo>
                    <a:pt x="1688" y="6"/>
                  </a:lnTo>
                  <a:lnTo>
                    <a:pt x="1690" y="6"/>
                  </a:lnTo>
                  <a:lnTo>
                    <a:pt x="1690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6" y="4"/>
                  </a:lnTo>
                  <a:lnTo>
                    <a:pt x="1696" y="4"/>
                  </a:lnTo>
                  <a:lnTo>
                    <a:pt x="1702" y="6"/>
                  </a:lnTo>
                  <a:lnTo>
                    <a:pt x="1702" y="6"/>
                  </a:lnTo>
                  <a:lnTo>
                    <a:pt x="1704" y="8"/>
                  </a:lnTo>
                  <a:lnTo>
                    <a:pt x="1704" y="8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10" y="6"/>
                  </a:lnTo>
                  <a:lnTo>
                    <a:pt x="1710" y="6"/>
                  </a:lnTo>
                  <a:lnTo>
                    <a:pt x="1712" y="8"/>
                  </a:lnTo>
                  <a:lnTo>
                    <a:pt x="1712" y="8"/>
                  </a:lnTo>
                  <a:lnTo>
                    <a:pt x="1714" y="6"/>
                  </a:lnTo>
                  <a:lnTo>
                    <a:pt x="1718" y="6"/>
                  </a:lnTo>
                  <a:lnTo>
                    <a:pt x="1718" y="6"/>
                  </a:lnTo>
                  <a:lnTo>
                    <a:pt x="1722" y="6"/>
                  </a:lnTo>
                  <a:lnTo>
                    <a:pt x="1722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6" y="8"/>
                  </a:lnTo>
                  <a:lnTo>
                    <a:pt x="1726" y="8"/>
                  </a:lnTo>
                  <a:lnTo>
                    <a:pt x="1728" y="8"/>
                  </a:lnTo>
                  <a:lnTo>
                    <a:pt x="1730" y="6"/>
                  </a:lnTo>
                  <a:lnTo>
                    <a:pt x="1730" y="6"/>
                  </a:lnTo>
                  <a:lnTo>
                    <a:pt x="1734" y="6"/>
                  </a:lnTo>
                  <a:lnTo>
                    <a:pt x="1734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8" y="6"/>
                  </a:lnTo>
                  <a:lnTo>
                    <a:pt x="1738" y="6"/>
                  </a:lnTo>
                  <a:lnTo>
                    <a:pt x="1750" y="4"/>
                  </a:lnTo>
                  <a:lnTo>
                    <a:pt x="1750" y="4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8" y="6"/>
                  </a:lnTo>
                  <a:lnTo>
                    <a:pt x="1758" y="6"/>
                  </a:lnTo>
                  <a:lnTo>
                    <a:pt x="1762" y="6"/>
                  </a:lnTo>
                  <a:lnTo>
                    <a:pt x="1762" y="6"/>
                  </a:lnTo>
                  <a:lnTo>
                    <a:pt x="1764" y="4"/>
                  </a:lnTo>
                  <a:lnTo>
                    <a:pt x="1764" y="4"/>
                  </a:lnTo>
                  <a:lnTo>
                    <a:pt x="1766" y="6"/>
                  </a:lnTo>
                  <a:lnTo>
                    <a:pt x="1766" y="6"/>
                  </a:lnTo>
                  <a:lnTo>
                    <a:pt x="1770" y="4"/>
                  </a:lnTo>
                  <a:lnTo>
                    <a:pt x="1770" y="4"/>
                  </a:lnTo>
                  <a:lnTo>
                    <a:pt x="1772" y="6"/>
                  </a:lnTo>
                  <a:lnTo>
                    <a:pt x="1772" y="6"/>
                  </a:lnTo>
                  <a:lnTo>
                    <a:pt x="1776" y="4"/>
                  </a:lnTo>
                  <a:lnTo>
                    <a:pt x="1776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4" y="6"/>
                  </a:lnTo>
                  <a:lnTo>
                    <a:pt x="1784" y="6"/>
                  </a:lnTo>
                  <a:lnTo>
                    <a:pt x="1792" y="6"/>
                  </a:lnTo>
                  <a:lnTo>
                    <a:pt x="1792" y="6"/>
                  </a:lnTo>
                  <a:lnTo>
                    <a:pt x="1794" y="4"/>
                  </a:lnTo>
                  <a:lnTo>
                    <a:pt x="1794" y="4"/>
                  </a:lnTo>
                  <a:lnTo>
                    <a:pt x="1798" y="6"/>
                  </a:lnTo>
                  <a:lnTo>
                    <a:pt x="1798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2" y="4"/>
                  </a:lnTo>
                  <a:lnTo>
                    <a:pt x="1802" y="4"/>
                  </a:lnTo>
                  <a:lnTo>
                    <a:pt x="1802" y="6"/>
                  </a:lnTo>
                  <a:lnTo>
                    <a:pt x="1802" y="6"/>
                  </a:lnTo>
                  <a:lnTo>
                    <a:pt x="1804" y="4"/>
                  </a:lnTo>
                  <a:lnTo>
                    <a:pt x="1804" y="4"/>
                  </a:lnTo>
                  <a:lnTo>
                    <a:pt x="1804" y="6"/>
                  </a:lnTo>
                  <a:lnTo>
                    <a:pt x="1804" y="6"/>
                  </a:lnTo>
                  <a:lnTo>
                    <a:pt x="1812" y="6"/>
                  </a:lnTo>
                  <a:lnTo>
                    <a:pt x="1812" y="6"/>
                  </a:lnTo>
                  <a:lnTo>
                    <a:pt x="1814" y="6"/>
                  </a:lnTo>
                  <a:lnTo>
                    <a:pt x="1814" y="6"/>
                  </a:lnTo>
                  <a:lnTo>
                    <a:pt x="1816" y="6"/>
                  </a:lnTo>
                  <a:lnTo>
                    <a:pt x="1816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4" y="6"/>
                  </a:lnTo>
                  <a:lnTo>
                    <a:pt x="1824" y="6"/>
                  </a:lnTo>
                  <a:lnTo>
                    <a:pt x="1826" y="6"/>
                  </a:lnTo>
                  <a:lnTo>
                    <a:pt x="1826" y="6"/>
                  </a:lnTo>
                  <a:lnTo>
                    <a:pt x="1826" y="8"/>
                  </a:lnTo>
                  <a:lnTo>
                    <a:pt x="1826" y="8"/>
                  </a:lnTo>
                  <a:lnTo>
                    <a:pt x="1828" y="8"/>
                  </a:lnTo>
                  <a:lnTo>
                    <a:pt x="1828" y="8"/>
                  </a:lnTo>
                  <a:lnTo>
                    <a:pt x="1832" y="8"/>
                  </a:lnTo>
                  <a:lnTo>
                    <a:pt x="1832" y="8"/>
                  </a:lnTo>
                  <a:lnTo>
                    <a:pt x="1836" y="6"/>
                  </a:lnTo>
                  <a:lnTo>
                    <a:pt x="1836" y="6"/>
                  </a:lnTo>
                  <a:lnTo>
                    <a:pt x="1838" y="6"/>
                  </a:lnTo>
                  <a:lnTo>
                    <a:pt x="1838" y="6"/>
                  </a:lnTo>
                  <a:lnTo>
                    <a:pt x="1840" y="6"/>
                  </a:lnTo>
                  <a:lnTo>
                    <a:pt x="1840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4" y="6"/>
                  </a:lnTo>
                  <a:lnTo>
                    <a:pt x="1844" y="6"/>
                  </a:lnTo>
                  <a:lnTo>
                    <a:pt x="1846" y="6"/>
                  </a:lnTo>
                  <a:lnTo>
                    <a:pt x="1846" y="6"/>
                  </a:lnTo>
                  <a:lnTo>
                    <a:pt x="1848" y="6"/>
                  </a:lnTo>
                  <a:lnTo>
                    <a:pt x="1848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2" y="6"/>
                  </a:lnTo>
                  <a:lnTo>
                    <a:pt x="1852" y="6"/>
                  </a:lnTo>
                  <a:lnTo>
                    <a:pt x="1854" y="6"/>
                  </a:lnTo>
                  <a:lnTo>
                    <a:pt x="1854" y="6"/>
                  </a:lnTo>
                  <a:lnTo>
                    <a:pt x="1858" y="6"/>
                  </a:lnTo>
                  <a:lnTo>
                    <a:pt x="1858" y="6"/>
                  </a:lnTo>
                  <a:lnTo>
                    <a:pt x="1860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6" y="6"/>
                  </a:lnTo>
                  <a:lnTo>
                    <a:pt x="1866" y="6"/>
                  </a:lnTo>
                  <a:lnTo>
                    <a:pt x="1872" y="6"/>
                  </a:lnTo>
                  <a:lnTo>
                    <a:pt x="1872" y="6"/>
                  </a:lnTo>
                  <a:lnTo>
                    <a:pt x="1880" y="6"/>
                  </a:lnTo>
                  <a:lnTo>
                    <a:pt x="1880" y="6"/>
                  </a:lnTo>
                  <a:lnTo>
                    <a:pt x="1882" y="6"/>
                  </a:lnTo>
                  <a:lnTo>
                    <a:pt x="1882" y="6"/>
                  </a:lnTo>
                  <a:lnTo>
                    <a:pt x="1888" y="6"/>
                  </a:lnTo>
                  <a:lnTo>
                    <a:pt x="1888" y="6"/>
                  </a:lnTo>
                  <a:lnTo>
                    <a:pt x="1892" y="6"/>
                  </a:lnTo>
                  <a:lnTo>
                    <a:pt x="1892" y="6"/>
                  </a:lnTo>
                  <a:lnTo>
                    <a:pt x="1896" y="6"/>
                  </a:lnTo>
                  <a:lnTo>
                    <a:pt x="1896" y="6"/>
                  </a:lnTo>
                  <a:lnTo>
                    <a:pt x="1898" y="6"/>
                  </a:lnTo>
                  <a:lnTo>
                    <a:pt x="1898" y="6"/>
                  </a:lnTo>
                  <a:lnTo>
                    <a:pt x="1902" y="4"/>
                  </a:lnTo>
                  <a:lnTo>
                    <a:pt x="1902" y="4"/>
                  </a:lnTo>
                  <a:lnTo>
                    <a:pt x="1906" y="6"/>
                  </a:lnTo>
                  <a:lnTo>
                    <a:pt x="1906" y="6"/>
                  </a:lnTo>
                  <a:lnTo>
                    <a:pt x="1914" y="4"/>
                  </a:lnTo>
                  <a:lnTo>
                    <a:pt x="1914" y="4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8" y="8"/>
                  </a:lnTo>
                  <a:lnTo>
                    <a:pt x="1918" y="8"/>
                  </a:lnTo>
                  <a:lnTo>
                    <a:pt x="1922" y="8"/>
                  </a:lnTo>
                  <a:lnTo>
                    <a:pt x="1926" y="8"/>
                  </a:lnTo>
                  <a:lnTo>
                    <a:pt x="1926" y="8"/>
                  </a:lnTo>
                  <a:lnTo>
                    <a:pt x="1928" y="10"/>
                  </a:lnTo>
                  <a:lnTo>
                    <a:pt x="1928" y="10"/>
                  </a:lnTo>
                  <a:lnTo>
                    <a:pt x="1934" y="8"/>
                  </a:lnTo>
                  <a:lnTo>
                    <a:pt x="1934" y="8"/>
                  </a:lnTo>
                  <a:lnTo>
                    <a:pt x="1944" y="6"/>
                  </a:lnTo>
                  <a:lnTo>
                    <a:pt x="1944" y="6"/>
                  </a:lnTo>
                  <a:lnTo>
                    <a:pt x="1946" y="6"/>
                  </a:lnTo>
                  <a:lnTo>
                    <a:pt x="1946" y="6"/>
                  </a:lnTo>
                  <a:lnTo>
                    <a:pt x="1948" y="4"/>
                  </a:lnTo>
                  <a:lnTo>
                    <a:pt x="1948" y="4"/>
                  </a:lnTo>
                  <a:lnTo>
                    <a:pt x="1950" y="4"/>
                  </a:lnTo>
                  <a:lnTo>
                    <a:pt x="1950" y="4"/>
                  </a:lnTo>
                  <a:lnTo>
                    <a:pt x="1950" y="6"/>
                  </a:lnTo>
                  <a:lnTo>
                    <a:pt x="1950" y="6"/>
                  </a:lnTo>
                  <a:lnTo>
                    <a:pt x="1954" y="6"/>
                  </a:lnTo>
                  <a:lnTo>
                    <a:pt x="1954" y="6"/>
                  </a:lnTo>
                  <a:lnTo>
                    <a:pt x="1960" y="6"/>
                  </a:lnTo>
                  <a:lnTo>
                    <a:pt x="1960" y="6"/>
                  </a:lnTo>
                  <a:lnTo>
                    <a:pt x="1960" y="4"/>
                  </a:lnTo>
                  <a:lnTo>
                    <a:pt x="1960" y="4"/>
                  </a:lnTo>
                  <a:lnTo>
                    <a:pt x="1962" y="4"/>
                  </a:lnTo>
                  <a:lnTo>
                    <a:pt x="1962" y="4"/>
                  </a:lnTo>
                  <a:lnTo>
                    <a:pt x="1968" y="6"/>
                  </a:lnTo>
                  <a:lnTo>
                    <a:pt x="1968" y="6"/>
                  </a:lnTo>
                  <a:lnTo>
                    <a:pt x="1970" y="6"/>
                  </a:lnTo>
                  <a:lnTo>
                    <a:pt x="1970" y="6"/>
                  </a:lnTo>
                  <a:lnTo>
                    <a:pt x="1972" y="6"/>
                  </a:lnTo>
                  <a:lnTo>
                    <a:pt x="1972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6" y="6"/>
                  </a:lnTo>
                  <a:lnTo>
                    <a:pt x="1976" y="6"/>
                  </a:lnTo>
                  <a:lnTo>
                    <a:pt x="1978" y="8"/>
                  </a:lnTo>
                  <a:lnTo>
                    <a:pt x="1978" y="8"/>
                  </a:lnTo>
                  <a:lnTo>
                    <a:pt x="1978" y="6"/>
                  </a:lnTo>
                  <a:lnTo>
                    <a:pt x="1978" y="6"/>
                  </a:lnTo>
                  <a:lnTo>
                    <a:pt x="1982" y="6"/>
                  </a:lnTo>
                  <a:lnTo>
                    <a:pt x="1982" y="6"/>
                  </a:lnTo>
                  <a:lnTo>
                    <a:pt x="1986" y="8"/>
                  </a:lnTo>
                  <a:lnTo>
                    <a:pt x="1986" y="8"/>
                  </a:lnTo>
                  <a:lnTo>
                    <a:pt x="1994" y="8"/>
                  </a:lnTo>
                  <a:lnTo>
                    <a:pt x="1994" y="8"/>
                  </a:lnTo>
                  <a:lnTo>
                    <a:pt x="1996" y="6"/>
                  </a:lnTo>
                  <a:lnTo>
                    <a:pt x="1996" y="6"/>
                  </a:lnTo>
                  <a:lnTo>
                    <a:pt x="2000" y="6"/>
                  </a:lnTo>
                  <a:lnTo>
                    <a:pt x="2000" y="6"/>
                  </a:lnTo>
                  <a:lnTo>
                    <a:pt x="2002" y="4"/>
                  </a:lnTo>
                  <a:lnTo>
                    <a:pt x="2002" y="4"/>
                  </a:lnTo>
                  <a:lnTo>
                    <a:pt x="2010" y="4"/>
                  </a:lnTo>
                  <a:lnTo>
                    <a:pt x="2010" y="4"/>
                  </a:lnTo>
                  <a:lnTo>
                    <a:pt x="2012" y="4"/>
                  </a:lnTo>
                  <a:lnTo>
                    <a:pt x="2012" y="4"/>
                  </a:lnTo>
                  <a:lnTo>
                    <a:pt x="2014" y="4"/>
                  </a:lnTo>
                  <a:lnTo>
                    <a:pt x="2014" y="4"/>
                  </a:lnTo>
                  <a:lnTo>
                    <a:pt x="2016" y="4"/>
                  </a:lnTo>
                  <a:lnTo>
                    <a:pt x="2016" y="4"/>
                  </a:lnTo>
                  <a:lnTo>
                    <a:pt x="2018" y="4"/>
                  </a:lnTo>
                  <a:lnTo>
                    <a:pt x="2018" y="4"/>
                  </a:lnTo>
                  <a:lnTo>
                    <a:pt x="2032" y="4"/>
                  </a:lnTo>
                  <a:lnTo>
                    <a:pt x="2032" y="4"/>
                  </a:lnTo>
                  <a:lnTo>
                    <a:pt x="2040" y="4"/>
                  </a:lnTo>
                  <a:lnTo>
                    <a:pt x="2040" y="4"/>
                  </a:lnTo>
                  <a:lnTo>
                    <a:pt x="2050" y="4"/>
                  </a:lnTo>
                  <a:lnTo>
                    <a:pt x="2050" y="4"/>
                  </a:lnTo>
                  <a:lnTo>
                    <a:pt x="2052" y="4"/>
                  </a:lnTo>
                  <a:lnTo>
                    <a:pt x="2052" y="4"/>
                  </a:lnTo>
                  <a:lnTo>
                    <a:pt x="2054" y="4"/>
                  </a:lnTo>
                  <a:lnTo>
                    <a:pt x="2054" y="4"/>
                  </a:lnTo>
                  <a:lnTo>
                    <a:pt x="2058" y="4"/>
                  </a:lnTo>
                  <a:lnTo>
                    <a:pt x="2058" y="4"/>
                  </a:lnTo>
                  <a:lnTo>
                    <a:pt x="2060" y="4"/>
                  </a:lnTo>
                  <a:lnTo>
                    <a:pt x="2060" y="4"/>
                  </a:lnTo>
                  <a:lnTo>
                    <a:pt x="2066" y="4"/>
                  </a:lnTo>
                  <a:lnTo>
                    <a:pt x="2066" y="4"/>
                  </a:lnTo>
                  <a:lnTo>
                    <a:pt x="2070" y="4"/>
                  </a:lnTo>
                  <a:lnTo>
                    <a:pt x="2070" y="4"/>
                  </a:lnTo>
                  <a:lnTo>
                    <a:pt x="2072" y="4"/>
                  </a:lnTo>
                  <a:lnTo>
                    <a:pt x="2072" y="4"/>
                  </a:lnTo>
                  <a:lnTo>
                    <a:pt x="2074" y="6"/>
                  </a:lnTo>
                  <a:lnTo>
                    <a:pt x="2074" y="6"/>
                  </a:lnTo>
                  <a:lnTo>
                    <a:pt x="2080" y="4"/>
                  </a:lnTo>
                  <a:lnTo>
                    <a:pt x="2080" y="4"/>
                  </a:lnTo>
                  <a:lnTo>
                    <a:pt x="2086" y="4"/>
                  </a:lnTo>
                  <a:lnTo>
                    <a:pt x="2086" y="4"/>
                  </a:lnTo>
                  <a:lnTo>
                    <a:pt x="2088" y="4"/>
                  </a:lnTo>
                  <a:lnTo>
                    <a:pt x="2088" y="4"/>
                  </a:lnTo>
                  <a:lnTo>
                    <a:pt x="2092" y="4"/>
                  </a:lnTo>
                  <a:lnTo>
                    <a:pt x="2092" y="4"/>
                  </a:lnTo>
                  <a:lnTo>
                    <a:pt x="2096" y="4"/>
                  </a:lnTo>
                  <a:lnTo>
                    <a:pt x="2096" y="4"/>
                  </a:lnTo>
                  <a:lnTo>
                    <a:pt x="2098" y="4"/>
                  </a:lnTo>
                  <a:lnTo>
                    <a:pt x="2098" y="4"/>
                  </a:lnTo>
                  <a:lnTo>
                    <a:pt x="2106" y="4"/>
                  </a:lnTo>
                  <a:lnTo>
                    <a:pt x="2106" y="4"/>
                  </a:lnTo>
                  <a:lnTo>
                    <a:pt x="2108" y="4"/>
                  </a:lnTo>
                  <a:lnTo>
                    <a:pt x="2108" y="4"/>
                  </a:lnTo>
                  <a:lnTo>
                    <a:pt x="2114" y="4"/>
                  </a:lnTo>
                  <a:lnTo>
                    <a:pt x="2114" y="4"/>
                  </a:lnTo>
                  <a:lnTo>
                    <a:pt x="2116" y="4"/>
                  </a:lnTo>
                  <a:lnTo>
                    <a:pt x="2116" y="4"/>
                  </a:lnTo>
                  <a:lnTo>
                    <a:pt x="2118" y="4"/>
                  </a:lnTo>
                  <a:lnTo>
                    <a:pt x="2118" y="4"/>
                  </a:lnTo>
                  <a:lnTo>
                    <a:pt x="2124" y="4"/>
                  </a:lnTo>
                  <a:lnTo>
                    <a:pt x="2124" y="4"/>
                  </a:lnTo>
                  <a:lnTo>
                    <a:pt x="2132" y="4"/>
                  </a:lnTo>
                  <a:lnTo>
                    <a:pt x="2132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8" y="4"/>
                  </a:lnTo>
                  <a:lnTo>
                    <a:pt x="2138" y="4"/>
                  </a:lnTo>
                  <a:lnTo>
                    <a:pt x="2144" y="4"/>
                  </a:lnTo>
                  <a:lnTo>
                    <a:pt x="2144" y="4"/>
                  </a:lnTo>
                  <a:lnTo>
                    <a:pt x="2146" y="4"/>
                  </a:lnTo>
                  <a:lnTo>
                    <a:pt x="2146" y="4"/>
                  </a:lnTo>
                  <a:lnTo>
                    <a:pt x="2150" y="4"/>
                  </a:lnTo>
                  <a:lnTo>
                    <a:pt x="2150" y="4"/>
                  </a:lnTo>
                  <a:lnTo>
                    <a:pt x="2154" y="4"/>
                  </a:lnTo>
                  <a:lnTo>
                    <a:pt x="2154" y="4"/>
                  </a:lnTo>
                  <a:lnTo>
                    <a:pt x="2156" y="4"/>
                  </a:lnTo>
                  <a:lnTo>
                    <a:pt x="2156" y="4"/>
                  </a:lnTo>
                  <a:lnTo>
                    <a:pt x="2160" y="4"/>
                  </a:lnTo>
                  <a:lnTo>
                    <a:pt x="2160" y="4"/>
                  </a:lnTo>
                  <a:lnTo>
                    <a:pt x="2164" y="4"/>
                  </a:lnTo>
                  <a:lnTo>
                    <a:pt x="2164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72" y="4"/>
                  </a:lnTo>
                  <a:lnTo>
                    <a:pt x="2172" y="4"/>
                  </a:lnTo>
                  <a:lnTo>
                    <a:pt x="2178" y="4"/>
                  </a:lnTo>
                  <a:lnTo>
                    <a:pt x="2178" y="4"/>
                  </a:lnTo>
                  <a:lnTo>
                    <a:pt x="2182" y="4"/>
                  </a:lnTo>
                  <a:lnTo>
                    <a:pt x="2182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8" y="4"/>
                  </a:lnTo>
                  <a:lnTo>
                    <a:pt x="2188" y="4"/>
                  </a:lnTo>
                  <a:lnTo>
                    <a:pt x="2190" y="2"/>
                  </a:lnTo>
                  <a:lnTo>
                    <a:pt x="2190" y="2"/>
                  </a:lnTo>
                  <a:lnTo>
                    <a:pt x="2196" y="2"/>
                  </a:lnTo>
                  <a:lnTo>
                    <a:pt x="2196" y="2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6" y="4"/>
                  </a:lnTo>
                  <a:lnTo>
                    <a:pt x="2206" y="4"/>
                  </a:lnTo>
                  <a:lnTo>
                    <a:pt x="2210" y="4"/>
                  </a:lnTo>
                  <a:lnTo>
                    <a:pt x="2210" y="4"/>
                  </a:lnTo>
                  <a:lnTo>
                    <a:pt x="2216" y="2"/>
                  </a:lnTo>
                  <a:lnTo>
                    <a:pt x="2216" y="2"/>
                  </a:lnTo>
                  <a:lnTo>
                    <a:pt x="2224" y="4"/>
                  </a:lnTo>
                  <a:lnTo>
                    <a:pt x="2224" y="4"/>
                  </a:lnTo>
                  <a:lnTo>
                    <a:pt x="2226" y="2"/>
                  </a:lnTo>
                  <a:lnTo>
                    <a:pt x="2230" y="4"/>
                  </a:lnTo>
                  <a:lnTo>
                    <a:pt x="2230" y="4"/>
                  </a:lnTo>
                  <a:lnTo>
                    <a:pt x="2232" y="2"/>
                  </a:lnTo>
                  <a:lnTo>
                    <a:pt x="2232" y="2"/>
                  </a:lnTo>
                  <a:lnTo>
                    <a:pt x="2234" y="2"/>
                  </a:lnTo>
                  <a:lnTo>
                    <a:pt x="2234" y="2"/>
                  </a:lnTo>
                  <a:lnTo>
                    <a:pt x="2236" y="2"/>
                  </a:lnTo>
                  <a:lnTo>
                    <a:pt x="2236" y="2"/>
                  </a:lnTo>
                  <a:lnTo>
                    <a:pt x="2240" y="2"/>
                  </a:lnTo>
                  <a:lnTo>
                    <a:pt x="2240" y="2"/>
                  </a:lnTo>
                  <a:lnTo>
                    <a:pt x="2248" y="4"/>
                  </a:lnTo>
                  <a:lnTo>
                    <a:pt x="2248" y="4"/>
                  </a:lnTo>
                  <a:lnTo>
                    <a:pt x="2252" y="2"/>
                  </a:lnTo>
                  <a:lnTo>
                    <a:pt x="2252" y="2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62" y="2"/>
                  </a:lnTo>
                  <a:lnTo>
                    <a:pt x="2262" y="2"/>
                  </a:lnTo>
                  <a:lnTo>
                    <a:pt x="2266" y="4"/>
                  </a:lnTo>
                  <a:lnTo>
                    <a:pt x="2266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82" y="4"/>
                  </a:lnTo>
                  <a:lnTo>
                    <a:pt x="2282" y="4"/>
                  </a:lnTo>
                  <a:lnTo>
                    <a:pt x="2286" y="4"/>
                  </a:lnTo>
                  <a:lnTo>
                    <a:pt x="2286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90" y="4"/>
                  </a:lnTo>
                  <a:lnTo>
                    <a:pt x="2290" y="4"/>
                  </a:lnTo>
                  <a:lnTo>
                    <a:pt x="2292" y="2"/>
                  </a:lnTo>
                  <a:lnTo>
                    <a:pt x="2296" y="2"/>
                  </a:lnTo>
                  <a:lnTo>
                    <a:pt x="2296" y="2"/>
                  </a:lnTo>
                  <a:lnTo>
                    <a:pt x="2298" y="2"/>
                  </a:lnTo>
                  <a:lnTo>
                    <a:pt x="2298" y="2"/>
                  </a:lnTo>
                  <a:lnTo>
                    <a:pt x="2304" y="2"/>
                  </a:lnTo>
                  <a:lnTo>
                    <a:pt x="2304" y="2"/>
                  </a:lnTo>
                  <a:lnTo>
                    <a:pt x="2306" y="2"/>
                  </a:lnTo>
                  <a:lnTo>
                    <a:pt x="2306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6" y="2"/>
                  </a:lnTo>
                  <a:lnTo>
                    <a:pt x="2316" y="2"/>
                  </a:lnTo>
                  <a:lnTo>
                    <a:pt x="2318" y="2"/>
                  </a:lnTo>
                  <a:lnTo>
                    <a:pt x="2318" y="2"/>
                  </a:lnTo>
                  <a:lnTo>
                    <a:pt x="2322" y="2"/>
                  </a:lnTo>
                  <a:lnTo>
                    <a:pt x="2322" y="2"/>
                  </a:lnTo>
                  <a:lnTo>
                    <a:pt x="2328" y="2"/>
                  </a:lnTo>
                  <a:lnTo>
                    <a:pt x="2328" y="2"/>
                  </a:lnTo>
                  <a:lnTo>
                    <a:pt x="2330" y="2"/>
                  </a:lnTo>
                  <a:lnTo>
                    <a:pt x="2330" y="2"/>
                  </a:lnTo>
                  <a:lnTo>
                    <a:pt x="2334" y="4"/>
                  </a:lnTo>
                  <a:lnTo>
                    <a:pt x="2334" y="4"/>
                  </a:lnTo>
                  <a:lnTo>
                    <a:pt x="2338" y="2"/>
                  </a:lnTo>
                  <a:lnTo>
                    <a:pt x="2338" y="2"/>
                  </a:lnTo>
                  <a:lnTo>
                    <a:pt x="2344" y="2"/>
                  </a:lnTo>
                  <a:lnTo>
                    <a:pt x="2344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64" y="2"/>
                  </a:lnTo>
                  <a:lnTo>
                    <a:pt x="2364" y="2"/>
                  </a:lnTo>
                  <a:lnTo>
                    <a:pt x="2366" y="4"/>
                  </a:lnTo>
                  <a:lnTo>
                    <a:pt x="2366" y="4"/>
                  </a:lnTo>
                  <a:lnTo>
                    <a:pt x="2368" y="4"/>
                  </a:lnTo>
                  <a:lnTo>
                    <a:pt x="2368" y="4"/>
                  </a:lnTo>
                  <a:lnTo>
                    <a:pt x="2370" y="4"/>
                  </a:lnTo>
                  <a:lnTo>
                    <a:pt x="2370" y="4"/>
                  </a:lnTo>
                  <a:lnTo>
                    <a:pt x="2374" y="2"/>
                  </a:lnTo>
                  <a:lnTo>
                    <a:pt x="2374" y="2"/>
                  </a:lnTo>
                  <a:lnTo>
                    <a:pt x="2378" y="2"/>
                  </a:lnTo>
                  <a:lnTo>
                    <a:pt x="2378" y="2"/>
                  </a:lnTo>
                  <a:lnTo>
                    <a:pt x="2380" y="2"/>
                  </a:lnTo>
                  <a:lnTo>
                    <a:pt x="2384" y="2"/>
                  </a:lnTo>
                  <a:lnTo>
                    <a:pt x="2384" y="2"/>
                  </a:lnTo>
                  <a:lnTo>
                    <a:pt x="2388" y="2"/>
                  </a:lnTo>
                  <a:lnTo>
                    <a:pt x="2390" y="2"/>
                  </a:lnTo>
                  <a:lnTo>
                    <a:pt x="2390" y="2"/>
                  </a:lnTo>
                  <a:lnTo>
                    <a:pt x="2398" y="2"/>
                  </a:lnTo>
                  <a:lnTo>
                    <a:pt x="2398" y="2"/>
                  </a:lnTo>
                  <a:lnTo>
                    <a:pt x="2402" y="2"/>
                  </a:lnTo>
                  <a:lnTo>
                    <a:pt x="2402" y="2"/>
                  </a:lnTo>
                  <a:lnTo>
                    <a:pt x="2404" y="2"/>
                  </a:lnTo>
                  <a:lnTo>
                    <a:pt x="2404" y="2"/>
                  </a:lnTo>
                  <a:lnTo>
                    <a:pt x="2406" y="2"/>
                  </a:lnTo>
                  <a:lnTo>
                    <a:pt x="2406" y="2"/>
                  </a:lnTo>
                  <a:lnTo>
                    <a:pt x="2410" y="2"/>
                  </a:lnTo>
                  <a:lnTo>
                    <a:pt x="2410" y="2"/>
                  </a:lnTo>
                  <a:lnTo>
                    <a:pt x="2414" y="4"/>
                  </a:lnTo>
                  <a:lnTo>
                    <a:pt x="2414" y="4"/>
                  </a:lnTo>
                  <a:lnTo>
                    <a:pt x="2414" y="6"/>
                  </a:lnTo>
                  <a:lnTo>
                    <a:pt x="2414" y="6"/>
                  </a:lnTo>
                  <a:lnTo>
                    <a:pt x="2418" y="4"/>
                  </a:lnTo>
                  <a:lnTo>
                    <a:pt x="2418" y="4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2" y="6"/>
                  </a:lnTo>
                  <a:lnTo>
                    <a:pt x="2422" y="6"/>
                  </a:lnTo>
                  <a:lnTo>
                    <a:pt x="2428" y="6"/>
                  </a:lnTo>
                  <a:lnTo>
                    <a:pt x="2434" y="6"/>
                  </a:lnTo>
                  <a:lnTo>
                    <a:pt x="2434" y="6"/>
                  </a:lnTo>
                  <a:lnTo>
                    <a:pt x="2436" y="6"/>
                  </a:lnTo>
                  <a:lnTo>
                    <a:pt x="2436" y="6"/>
                  </a:lnTo>
                  <a:lnTo>
                    <a:pt x="2442" y="4"/>
                  </a:lnTo>
                  <a:lnTo>
                    <a:pt x="2442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50" y="4"/>
                  </a:lnTo>
                  <a:lnTo>
                    <a:pt x="2450" y="4"/>
                  </a:lnTo>
                  <a:lnTo>
                    <a:pt x="2452" y="4"/>
                  </a:lnTo>
                  <a:lnTo>
                    <a:pt x="2452" y="4"/>
                  </a:lnTo>
                  <a:lnTo>
                    <a:pt x="2460" y="4"/>
                  </a:lnTo>
                  <a:lnTo>
                    <a:pt x="2460" y="4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4" y="8"/>
                  </a:lnTo>
                  <a:lnTo>
                    <a:pt x="2464" y="8"/>
                  </a:lnTo>
                  <a:lnTo>
                    <a:pt x="2468" y="6"/>
                  </a:lnTo>
                  <a:lnTo>
                    <a:pt x="2474" y="4"/>
                  </a:lnTo>
                  <a:lnTo>
                    <a:pt x="2474" y="4"/>
                  </a:lnTo>
                  <a:lnTo>
                    <a:pt x="2476" y="6"/>
                  </a:lnTo>
                  <a:lnTo>
                    <a:pt x="2476" y="6"/>
                  </a:lnTo>
                  <a:lnTo>
                    <a:pt x="2478" y="6"/>
                  </a:lnTo>
                  <a:lnTo>
                    <a:pt x="2478" y="6"/>
                  </a:lnTo>
                  <a:lnTo>
                    <a:pt x="2484" y="6"/>
                  </a:lnTo>
                  <a:lnTo>
                    <a:pt x="2484" y="6"/>
                  </a:lnTo>
                  <a:lnTo>
                    <a:pt x="2486" y="6"/>
                  </a:lnTo>
                  <a:lnTo>
                    <a:pt x="2486" y="6"/>
                  </a:lnTo>
                  <a:lnTo>
                    <a:pt x="2492" y="6"/>
                  </a:lnTo>
                  <a:lnTo>
                    <a:pt x="2492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502" y="6"/>
                  </a:lnTo>
                  <a:lnTo>
                    <a:pt x="2502" y="6"/>
                  </a:lnTo>
                  <a:lnTo>
                    <a:pt x="2504" y="6"/>
                  </a:lnTo>
                  <a:lnTo>
                    <a:pt x="2504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4"/>
                  </a:lnTo>
                  <a:lnTo>
                    <a:pt x="2506" y="4"/>
                  </a:lnTo>
                  <a:lnTo>
                    <a:pt x="2518" y="4"/>
                  </a:lnTo>
                  <a:lnTo>
                    <a:pt x="2518" y="4"/>
                  </a:lnTo>
                  <a:lnTo>
                    <a:pt x="2522" y="6"/>
                  </a:lnTo>
                  <a:lnTo>
                    <a:pt x="2522" y="6"/>
                  </a:lnTo>
                  <a:lnTo>
                    <a:pt x="2524" y="6"/>
                  </a:lnTo>
                  <a:lnTo>
                    <a:pt x="2524" y="6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8" y="4"/>
                  </a:lnTo>
                  <a:lnTo>
                    <a:pt x="2528" y="4"/>
                  </a:lnTo>
                  <a:lnTo>
                    <a:pt x="2536" y="4"/>
                  </a:lnTo>
                  <a:lnTo>
                    <a:pt x="2536" y="4"/>
                  </a:lnTo>
                  <a:lnTo>
                    <a:pt x="2538" y="4"/>
                  </a:lnTo>
                  <a:lnTo>
                    <a:pt x="2538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52" y="6"/>
                  </a:lnTo>
                  <a:lnTo>
                    <a:pt x="2552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60" y="6"/>
                  </a:lnTo>
                  <a:lnTo>
                    <a:pt x="2560" y="6"/>
                  </a:lnTo>
                  <a:lnTo>
                    <a:pt x="2562" y="6"/>
                  </a:lnTo>
                  <a:lnTo>
                    <a:pt x="2562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70" y="4"/>
                  </a:lnTo>
                  <a:lnTo>
                    <a:pt x="2570" y="4"/>
                  </a:lnTo>
                  <a:lnTo>
                    <a:pt x="2574" y="4"/>
                  </a:lnTo>
                  <a:lnTo>
                    <a:pt x="2574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8" y="4"/>
                  </a:lnTo>
                  <a:lnTo>
                    <a:pt x="2578" y="4"/>
                  </a:lnTo>
                  <a:lnTo>
                    <a:pt x="2580" y="4"/>
                  </a:lnTo>
                  <a:lnTo>
                    <a:pt x="2580" y="4"/>
                  </a:lnTo>
                  <a:lnTo>
                    <a:pt x="2580" y="6"/>
                  </a:lnTo>
                  <a:lnTo>
                    <a:pt x="2580" y="6"/>
                  </a:lnTo>
                  <a:lnTo>
                    <a:pt x="2584" y="6"/>
                  </a:lnTo>
                  <a:lnTo>
                    <a:pt x="2584" y="6"/>
                  </a:lnTo>
                  <a:lnTo>
                    <a:pt x="2590" y="6"/>
                  </a:lnTo>
                  <a:lnTo>
                    <a:pt x="2590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4" y="6"/>
                  </a:lnTo>
                  <a:lnTo>
                    <a:pt x="2594" y="6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600" y="6"/>
                  </a:lnTo>
                  <a:lnTo>
                    <a:pt x="2600" y="6"/>
                  </a:lnTo>
                  <a:lnTo>
                    <a:pt x="2608" y="6"/>
                  </a:lnTo>
                  <a:lnTo>
                    <a:pt x="2608" y="6"/>
                  </a:lnTo>
                  <a:lnTo>
                    <a:pt x="2612" y="6"/>
                  </a:lnTo>
                  <a:lnTo>
                    <a:pt x="2612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8" y="8"/>
                  </a:lnTo>
                  <a:lnTo>
                    <a:pt x="2618" y="8"/>
                  </a:lnTo>
                  <a:lnTo>
                    <a:pt x="2620" y="8"/>
                  </a:lnTo>
                  <a:lnTo>
                    <a:pt x="2620" y="8"/>
                  </a:lnTo>
                  <a:lnTo>
                    <a:pt x="2626" y="6"/>
                  </a:lnTo>
                  <a:lnTo>
                    <a:pt x="2626" y="6"/>
                  </a:lnTo>
                  <a:lnTo>
                    <a:pt x="2628" y="8"/>
                  </a:lnTo>
                  <a:lnTo>
                    <a:pt x="2628" y="8"/>
                  </a:lnTo>
                  <a:lnTo>
                    <a:pt x="2630" y="8"/>
                  </a:lnTo>
                  <a:lnTo>
                    <a:pt x="2630" y="8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6" y="12"/>
                  </a:lnTo>
                  <a:lnTo>
                    <a:pt x="2636" y="12"/>
                  </a:lnTo>
                  <a:lnTo>
                    <a:pt x="2636" y="10"/>
                  </a:lnTo>
                  <a:lnTo>
                    <a:pt x="2636" y="10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4" y="6"/>
                  </a:lnTo>
                  <a:lnTo>
                    <a:pt x="2644" y="6"/>
                  </a:lnTo>
                  <a:lnTo>
                    <a:pt x="2646" y="6"/>
                  </a:lnTo>
                  <a:lnTo>
                    <a:pt x="2646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60" y="6"/>
                  </a:lnTo>
                  <a:lnTo>
                    <a:pt x="2660" y="6"/>
                  </a:lnTo>
                  <a:lnTo>
                    <a:pt x="2662" y="6"/>
                  </a:lnTo>
                  <a:lnTo>
                    <a:pt x="2662" y="6"/>
                  </a:lnTo>
                  <a:lnTo>
                    <a:pt x="2664" y="4"/>
                  </a:lnTo>
                  <a:lnTo>
                    <a:pt x="2664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74" y="4"/>
                  </a:lnTo>
                  <a:lnTo>
                    <a:pt x="2674" y="4"/>
                  </a:lnTo>
                  <a:lnTo>
                    <a:pt x="2678" y="4"/>
                  </a:lnTo>
                  <a:lnTo>
                    <a:pt x="2678" y="4"/>
                  </a:lnTo>
                  <a:lnTo>
                    <a:pt x="2682" y="4"/>
                  </a:lnTo>
                  <a:lnTo>
                    <a:pt x="2682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90" y="2"/>
                  </a:lnTo>
                  <a:lnTo>
                    <a:pt x="2690" y="2"/>
                  </a:lnTo>
                  <a:lnTo>
                    <a:pt x="2692" y="4"/>
                  </a:lnTo>
                  <a:lnTo>
                    <a:pt x="2692" y="4"/>
                  </a:lnTo>
                  <a:lnTo>
                    <a:pt x="2698" y="4"/>
                  </a:lnTo>
                  <a:lnTo>
                    <a:pt x="2698" y="4"/>
                  </a:lnTo>
                  <a:lnTo>
                    <a:pt x="2704" y="4"/>
                  </a:lnTo>
                  <a:lnTo>
                    <a:pt x="2704" y="4"/>
                  </a:lnTo>
                  <a:lnTo>
                    <a:pt x="2712" y="2"/>
                  </a:lnTo>
                  <a:lnTo>
                    <a:pt x="2712" y="2"/>
                  </a:lnTo>
                  <a:lnTo>
                    <a:pt x="2714" y="4"/>
                  </a:lnTo>
                  <a:lnTo>
                    <a:pt x="2714" y="4"/>
                  </a:lnTo>
                  <a:lnTo>
                    <a:pt x="2718" y="4"/>
                  </a:lnTo>
                  <a:lnTo>
                    <a:pt x="2718" y="4"/>
                  </a:lnTo>
                  <a:lnTo>
                    <a:pt x="2724" y="4"/>
                  </a:lnTo>
                  <a:lnTo>
                    <a:pt x="2724" y="4"/>
                  </a:lnTo>
                  <a:lnTo>
                    <a:pt x="2728" y="4"/>
                  </a:lnTo>
                  <a:lnTo>
                    <a:pt x="2728" y="4"/>
                  </a:lnTo>
                  <a:lnTo>
                    <a:pt x="2732" y="4"/>
                  </a:lnTo>
                  <a:lnTo>
                    <a:pt x="2732" y="4"/>
                  </a:lnTo>
                  <a:lnTo>
                    <a:pt x="2740" y="4"/>
                  </a:lnTo>
                  <a:lnTo>
                    <a:pt x="2740" y="4"/>
                  </a:lnTo>
                  <a:lnTo>
                    <a:pt x="2742" y="4"/>
                  </a:lnTo>
                  <a:lnTo>
                    <a:pt x="2742" y="4"/>
                  </a:lnTo>
                  <a:lnTo>
                    <a:pt x="2748" y="2"/>
                  </a:lnTo>
                  <a:lnTo>
                    <a:pt x="2748" y="2"/>
                  </a:lnTo>
                  <a:lnTo>
                    <a:pt x="2754" y="2"/>
                  </a:lnTo>
                  <a:lnTo>
                    <a:pt x="2754" y="2"/>
                  </a:lnTo>
                  <a:lnTo>
                    <a:pt x="2758" y="4"/>
                  </a:lnTo>
                  <a:lnTo>
                    <a:pt x="2758" y="4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8" y="2"/>
                  </a:lnTo>
                  <a:lnTo>
                    <a:pt x="2768" y="2"/>
                  </a:lnTo>
                  <a:lnTo>
                    <a:pt x="2772" y="4"/>
                  </a:lnTo>
                  <a:lnTo>
                    <a:pt x="2772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6" y="4"/>
                  </a:lnTo>
                  <a:lnTo>
                    <a:pt x="2776" y="4"/>
                  </a:lnTo>
                  <a:lnTo>
                    <a:pt x="2782" y="2"/>
                  </a:lnTo>
                  <a:lnTo>
                    <a:pt x="2782" y="2"/>
                  </a:lnTo>
                  <a:lnTo>
                    <a:pt x="2784" y="4"/>
                  </a:lnTo>
                  <a:lnTo>
                    <a:pt x="2784" y="4"/>
                  </a:lnTo>
                  <a:lnTo>
                    <a:pt x="2784" y="2"/>
                  </a:lnTo>
                  <a:lnTo>
                    <a:pt x="2784" y="2"/>
                  </a:lnTo>
                  <a:lnTo>
                    <a:pt x="2796" y="4"/>
                  </a:lnTo>
                  <a:lnTo>
                    <a:pt x="2796" y="4"/>
                  </a:lnTo>
                  <a:lnTo>
                    <a:pt x="2802" y="4"/>
                  </a:lnTo>
                  <a:lnTo>
                    <a:pt x="2802" y="4"/>
                  </a:lnTo>
                  <a:lnTo>
                    <a:pt x="2806" y="4"/>
                  </a:lnTo>
                  <a:lnTo>
                    <a:pt x="2806" y="4"/>
                  </a:lnTo>
                  <a:lnTo>
                    <a:pt x="2810" y="4"/>
                  </a:lnTo>
                  <a:lnTo>
                    <a:pt x="2810" y="4"/>
                  </a:lnTo>
                  <a:lnTo>
                    <a:pt x="2814" y="4"/>
                  </a:lnTo>
                  <a:lnTo>
                    <a:pt x="2814" y="4"/>
                  </a:lnTo>
                  <a:lnTo>
                    <a:pt x="2818" y="4"/>
                  </a:lnTo>
                  <a:lnTo>
                    <a:pt x="2818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6" y="4"/>
                  </a:lnTo>
                  <a:lnTo>
                    <a:pt x="2826" y="4"/>
                  </a:lnTo>
                  <a:lnTo>
                    <a:pt x="2828" y="4"/>
                  </a:lnTo>
                  <a:lnTo>
                    <a:pt x="2828" y="4"/>
                  </a:lnTo>
                  <a:lnTo>
                    <a:pt x="2830" y="4"/>
                  </a:lnTo>
                  <a:lnTo>
                    <a:pt x="2830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42" y="6"/>
                  </a:lnTo>
                  <a:lnTo>
                    <a:pt x="2842" y="6"/>
                  </a:lnTo>
                  <a:lnTo>
                    <a:pt x="2848" y="6"/>
                  </a:lnTo>
                  <a:lnTo>
                    <a:pt x="2852" y="6"/>
                  </a:lnTo>
                  <a:lnTo>
                    <a:pt x="2852" y="6"/>
                  </a:lnTo>
                  <a:lnTo>
                    <a:pt x="2854" y="4"/>
                  </a:lnTo>
                  <a:lnTo>
                    <a:pt x="2854" y="4"/>
                  </a:lnTo>
                  <a:lnTo>
                    <a:pt x="2856" y="4"/>
                  </a:lnTo>
                  <a:lnTo>
                    <a:pt x="2856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62" y="6"/>
                  </a:lnTo>
                  <a:lnTo>
                    <a:pt x="2862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6" y="6"/>
                  </a:lnTo>
                  <a:lnTo>
                    <a:pt x="2866" y="6"/>
                  </a:lnTo>
                  <a:lnTo>
                    <a:pt x="2868" y="6"/>
                  </a:lnTo>
                  <a:lnTo>
                    <a:pt x="2868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4" y="6"/>
                  </a:lnTo>
                  <a:lnTo>
                    <a:pt x="2874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80" y="6"/>
                  </a:lnTo>
                  <a:lnTo>
                    <a:pt x="2880" y="6"/>
                  </a:lnTo>
                  <a:lnTo>
                    <a:pt x="2882" y="6"/>
                  </a:lnTo>
                  <a:lnTo>
                    <a:pt x="2882" y="6"/>
                  </a:lnTo>
                  <a:lnTo>
                    <a:pt x="2888" y="6"/>
                  </a:lnTo>
                  <a:lnTo>
                    <a:pt x="2888" y="6"/>
                  </a:lnTo>
                  <a:lnTo>
                    <a:pt x="2892" y="6"/>
                  </a:lnTo>
                  <a:lnTo>
                    <a:pt x="2892" y="6"/>
                  </a:lnTo>
                  <a:lnTo>
                    <a:pt x="2898" y="6"/>
                  </a:lnTo>
                  <a:lnTo>
                    <a:pt x="2898" y="6"/>
                  </a:lnTo>
                  <a:lnTo>
                    <a:pt x="2906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20" y="6"/>
                  </a:lnTo>
                  <a:lnTo>
                    <a:pt x="2920" y="6"/>
                  </a:lnTo>
                  <a:lnTo>
                    <a:pt x="2928" y="6"/>
                  </a:lnTo>
                  <a:lnTo>
                    <a:pt x="2928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8" y="6"/>
                  </a:lnTo>
                  <a:lnTo>
                    <a:pt x="2938" y="6"/>
                  </a:lnTo>
                  <a:lnTo>
                    <a:pt x="2944" y="4"/>
                  </a:lnTo>
                  <a:lnTo>
                    <a:pt x="2944" y="4"/>
                  </a:lnTo>
                  <a:lnTo>
                    <a:pt x="2948" y="6"/>
                  </a:lnTo>
                  <a:lnTo>
                    <a:pt x="2948" y="6"/>
                  </a:lnTo>
                  <a:lnTo>
                    <a:pt x="2950" y="6"/>
                  </a:lnTo>
                  <a:lnTo>
                    <a:pt x="2950" y="6"/>
                  </a:lnTo>
                  <a:lnTo>
                    <a:pt x="2956" y="6"/>
                  </a:lnTo>
                  <a:lnTo>
                    <a:pt x="2956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2" y="6"/>
                  </a:lnTo>
                  <a:lnTo>
                    <a:pt x="2962" y="6"/>
                  </a:lnTo>
                  <a:lnTo>
                    <a:pt x="2968" y="8"/>
                  </a:lnTo>
                  <a:lnTo>
                    <a:pt x="2974" y="8"/>
                  </a:lnTo>
                  <a:lnTo>
                    <a:pt x="2974" y="8"/>
                  </a:lnTo>
                  <a:lnTo>
                    <a:pt x="2980" y="8"/>
                  </a:lnTo>
                  <a:lnTo>
                    <a:pt x="2980" y="8"/>
                  </a:lnTo>
                  <a:lnTo>
                    <a:pt x="2984" y="8"/>
                  </a:lnTo>
                  <a:lnTo>
                    <a:pt x="2984" y="8"/>
                  </a:lnTo>
                  <a:lnTo>
                    <a:pt x="2988" y="8"/>
                  </a:lnTo>
                  <a:lnTo>
                    <a:pt x="2988" y="8"/>
                  </a:lnTo>
                  <a:lnTo>
                    <a:pt x="2994" y="8"/>
                  </a:lnTo>
                  <a:lnTo>
                    <a:pt x="2994" y="8"/>
                  </a:lnTo>
                  <a:lnTo>
                    <a:pt x="2998" y="6"/>
                  </a:lnTo>
                  <a:lnTo>
                    <a:pt x="2998" y="6"/>
                  </a:lnTo>
                  <a:lnTo>
                    <a:pt x="3000" y="6"/>
                  </a:lnTo>
                  <a:lnTo>
                    <a:pt x="3000" y="6"/>
                  </a:lnTo>
                  <a:lnTo>
                    <a:pt x="3002" y="6"/>
                  </a:lnTo>
                  <a:lnTo>
                    <a:pt x="3002" y="6"/>
                  </a:lnTo>
                  <a:lnTo>
                    <a:pt x="3008" y="6"/>
                  </a:lnTo>
                  <a:lnTo>
                    <a:pt x="3008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4" y="6"/>
                  </a:lnTo>
                  <a:lnTo>
                    <a:pt x="3014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2" y="8"/>
                  </a:lnTo>
                  <a:lnTo>
                    <a:pt x="3022" y="8"/>
                  </a:lnTo>
                  <a:lnTo>
                    <a:pt x="3024" y="8"/>
                  </a:lnTo>
                  <a:lnTo>
                    <a:pt x="3024" y="8"/>
                  </a:lnTo>
                  <a:lnTo>
                    <a:pt x="3024" y="6"/>
                  </a:lnTo>
                  <a:lnTo>
                    <a:pt x="3024" y="6"/>
                  </a:lnTo>
                  <a:lnTo>
                    <a:pt x="3028" y="8"/>
                  </a:lnTo>
                  <a:lnTo>
                    <a:pt x="3032" y="8"/>
                  </a:lnTo>
                  <a:lnTo>
                    <a:pt x="3032" y="8"/>
                  </a:lnTo>
                  <a:lnTo>
                    <a:pt x="3036" y="8"/>
                  </a:lnTo>
                  <a:lnTo>
                    <a:pt x="3036" y="8"/>
                  </a:lnTo>
                  <a:lnTo>
                    <a:pt x="3040" y="8"/>
                  </a:lnTo>
                  <a:lnTo>
                    <a:pt x="3040" y="8"/>
                  </a:lnTo>
                  <a:lnTo>
                    <a:pt x="3044" y="8"/>
                  </a:lnTo>
                  <a:lnTo>
                    <a:pt x="3044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6" y="8"/>
                  </a:lnTo>
                  <a:lnTo>
                    <a:pt x="3056" y="8"/>
                  </a:lnTo>
                  <a:lnTo>
                    <a:pt x="3058" y="6"/>
                  </a:lnTo>
                  <a:lnTo>
                    <a:pt x="3058" y="6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4" y="8"/>
                  </a:lnTo>
                  <a:lnTo>
                    <a:pt x="3064" y="8"/>
                  </a:lnTo>
                  <a:lnTo>
                    <a:pt x="3066" y="8"/>
                  </a:lnTo>
                  <a:lnTo>
                    <a:pt x="3066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2" y="8"/>
                  </a:lnTo>
                  <a:lnTo>
                    <a:pt x="3072" y="8"/>
                  </a:lnTo>
                  <a:lnTo>
                    <a:pt x="3074" y="8"/>
                  </a:lnTo>
                  <a:lnTo>
                    <a:pt x="3074" y="8"/>
                  </a:lnTo>
                  <a:lnTo>
                    <a:pt x="3078" y="6"/>
                  </a:lnTo>
                  <a:lnTo>
                    <a:pt x="3078" y="6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8" y="6"/>
                  </a:lnTo>
                  <a:lnTo>
                    <a:pt x="3088" y="6"/>
                  </a:lnTo>
                  <a:lnTo>
                    <a:pt x="3090" y="8"/>
                  </a:lnTo>
                  <a:lnTo>
                    <a:pt x="3090" y="8"/>
                  </a:lnTo>
                  <a:lnTo>
                    <a:pt x="3090" y="6"/>
                  </a:lnTo>
                  <a:lnTo>
                    <a:pt x="3090" y="6"/>
                  </a:lnTo>
                  <a:lnTo>
                    <a:pt x="3092" y="8"/>
                  </a:lnTo>
                  <a:lnTo>
                    <a:pt x="3092" y="8"/>
                  </a:lnTo>
                  <a:lnTo>
                    <a:pt x="3094" y="8"/>
                  </a:lnTo>
                  <a:lnTo>
                    <a:pt x="3094" y="8"/>
                  </a:lnTo>
                  <a:lnTo>
                    <a:pt x="3098" y="8"/>
                  </a:lnTo>
                  <a:lnTo>
                    <a:pt x="3098" y="8"/>
                  </a:lnTo>
                  <a:lnTo>
                    <a:pt x="3100" y="8"/>
                  </a:lnTo>
                  <a:lnTo>
                    <a:pt x="3100" y="8"/>
                  </a:lnTo>
                  <a:lnTo>
                    <a:pt x="3108" y="8"/>
                  </a:lnTo>
                  <a:lnTo>
                    <a:pt x="3108" y="8"/>
                  </a:lnTo>
                  <a:lnTo>
                    <a:pt x="3110" y="8"/>
                  </a:lnTo>
                  <a:lnTo>
                    <a:pt x="3110" y="8"/>
                  </a:lnTo>
                  <a:lnTo>
                    <a:pt x="3114" y="8"/>
                  </a:lnTo>
                  <a:lnTo>
                    <a:pt x="3114" y="8"/>
                  </a:lnTo>
                  <a:lnTo>
                    <a:pt x="3120" y="8"/>
                  </a:lnTo>
                  <a:lnTo>
                    <a:pt x="3120" y="8"/>
                  </a:lnTo>
                  <a:lnTo>
                    <a:pt x="3124" y="8"/>
                  </a:lnTo>
                  <a:lnTo>
                    <a:pt x="3124" y="8"/>
                  </a:lnTo>
                  <a:lnTo>
                    <a:pt x="3132" y="8"/>
                  </a:lnTo>
                  <a:lnTo>
                    <a:pt x="3132" y="8"/>
                  </a:lnTo>
                  <a:lnTo>
                    <a:pt x="3140" y="8"/>
                  </a:lnTo>
                  <a:lnTo>
                    <a:pt x="3140" y="8"/>
                  </a:lnTo>
                  <a:lnTo>
                    <a:pt x="3142" y="8"/>
                  </a:lnTo>
                  <a:lnTo>
                    <a:pt x="3142" y="8"/>
                  </a:lnTo>
                  <a:lnTo>
                    <a:pt x="3148" y="10"/>
                  </a:lnTo>
                  <a:lnTo>
                    <a:pt x="314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60" y="8"/>
                  </a:lnTo>
                  <a:lnTo>
                    <a:pt x="3160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4" y="8"/>
                  </a:lnTo>
                  <a:lnTo>
                    <a:pt x="3164" y="8"/>
                  </a:lnTo>
                  <a:lnTo>
                    <a:pt x="3168" y="8"/>
                  </a:lnTo>
                  <a:lnTo>
                    <a:pt x="3168" y="8"/>
                  </a:lnTo>
                  <a:lnTo>
                    <a:pt x="3168" y="10"/>
                  </a:lnTo>
                  <a:lnTo>
                    <a:pt x="3168" y="10"/>
                  </a:lnTo>
                  <a:lnTo>
                    <a:pt x="3170" y="8"/>
                  </a:lnTo>
                  <a:lnTo>
                    <a:pt x="3170" y="8"/>
                  </a:lnTo>
                  <a:lnTo>
                    <a:pt x="3172" y="10"/>
                  </a:lnTo>
                  <a:lnTo>
                    <a:pt x="3172" y="10"/>
                  </a:lnTo>
                  <a:lnTo>
                    <a:pt x="3174" y="10"/>
                  </a:lnTo>
                  <a:lnTo>
                    <a:pt x="3174" y="10"/>
                  </a:lnTo>
                  <a:lnTo>
                    <a:pt x="3176" y="10"/>
                  </a:lnTo>
                  <a:lnTo>
                    <a:pt x="3176" y="10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78" y="8"/>
                  </a:lnTo>
                  <a:lnTo>
                    <a:pt x="3178" y="8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82" y="8"/>
                  </a:lnTo>
                  <a:lnTo>
                    <a:pt x="3182" y="8"/>
                  </a:lnTo>
                  <a:lnTo>
                    <a:pt x="3186" y="8"/>
                  </a:lnTo>
                  <a:lnTo>
                    <a:pt x="3186" y="8"/>
                  </a:lnTo>
                  <a:lnTo>
                    <a:pt x="3188" y="10"/>
                  </a:lnTo>
                  <a:lnTo>
                    <a:pt x="3188" y="10"/>
                  </a:lnTo>
                  <a:lnTo>
                    <a:pt x="3194" y="10"/>
                  </a:lnTo>
                  <a:lnTo>
                    <a:pt x="3194" y="10"/>
                  </a:lnTo>
                  <a:lnTo>
                    <a:pt x="3198" y="8"/>
                  </a:lnTo>
                  <a:lnTo>
                    <a:pt x="3198" y="8"/>
                  </a:lnTo>
                  <a:lnTo>
                    <a:pt x="3202" y="8"/>
                  </a:lnTo>
                  <a:lnTo>
                    <a:pt x="3202" y="8"/>
                  </a:lnTo>
                  <a:lnTo>
                    <a:pt x="3206" y="8"/>
                  </a:lnTo>
                  <a:lnTo>
                    <a:pt x="3206" y="8"/>
                  </a:lnTo>
                  <a:lnTo>
                    <a:pt x="3210" y="10"/>
                  </a:lnTo>
                  <a:lnTo>
                    <a:pt x="3210" y="10"/>
                  </a:lnTo>
                  <a:lnTo>
                    <a:pt x="3214" y="10"/>
                  </a:lnTo>
                  <a:lnTo>
                    <a:pt x="3214" y="10"/>
                  </a:lnTo>
                  <a:lnTo>
                    <a:pt x="3218" y="10"/>
                  </a:lnTo>
                  <a:lnTo>
                    <a:pt x="3218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2" y="10"/>
                  </a:lnTo>
                  <a:lnTo>
                    <a:pt x="3222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2" y="10"/>
                  </a:lnTo>
                  <a:lnTo>
                    <a:pt x="3232" y="10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6" y="12"/>
                  </a:lnTo>
                  <a:lnTo>
                    <a:pt x="3236" y="12"/>
                  </a:lnTo>
                  <a:lnTo>
                    <a:pt x="3238" y="12"/>
                  </a:lnTo>
                  <a:lnTo>
                    <a:pt x="3238" y="12"/>
                  </a:lnTo>
                  <a:lnTo>
                    <a:pt x="3240" y="10"/>
                  </a:lnTo>
                  <a:lnTo>
                    <a:pt x="3240" y="10"/>
                  </a:lnTo>
                  <a:lnTo>
                    <a:pt x="3246" y="12"/>
                  </a:lnTo>
                  <a:lnTo>
                    <a:pt x="3246" y="12"/>
                  </a:lnTo>
                  <a:lnTo>
                    <a:pt x="3248" y="12"/>
                  </a:lnTo>
                  <a:lnTo>
                    <a:pt x="3248" y="12"/>
                  </a:lnTo>
                  <a:lnTo>
                    <a:pt x="3252" y="12"/>
                  </a:lnTo>
                  <a:lnTo>
                    <a:pt x="3256" y="12"/>
                  </a:lnTo>
                  <a:lnTo>
                    <a:pt x="3256" y="12"/>
                  </a:lnTo>
                  <a:lnTo>
                    <a:pt x="3258" y="12"/>
                  </a:lnTo>
                  <a:lnTo>
                    <a:pt x="3258" y="12"/>
                  </a:lnTo>
                  <a:lnTo>
                    <a:pt x="3260" y="12"/>
                  </a:lnTo>
                  <a:lnTo>
                    <a:pt x="3260" y="12"/>
                  </a:lnTo>
                  <a:lnTo>
                    <a:pt x="3262" y="12"/>
                  </a:lnTo>
                  <a:lnTo>
                    <a:pt x="3262" y="12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6"/>
                  </a:lnTo>
                  <a:lnTo>
                    <a:pt x="3262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8"/>
                  </a:lnTo>
                  <a:lnTo>
                    <a:pt x="3264" y="18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8" y="14"/>
                  </a:lnTo>
                  <a:lnTo>
                    <a:pt x="3268" y="14"/>
                  </a:lnTo>
                  <a:lnTo>
                    <a:pt x="3268" y="12"/>
                  </a:lnTo>
                  <a:lnTo>
                    <a:pt x="3268" y="12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4" y="14"/>
                  </a:lnTo>
                  <a:lnTo>
                    <a:pt x="3274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8" y="14"/>
                  </a:lnTo>
                  <a:lnTo>
                    <a:pt x="3278" y="14"/>
                  </a:lnTo>
                  <a:lnTo>
                    <a:pt x="3280" y="14"/>
                  </a:lnTo>
                  <a:lnTo>
                    <a:pt x="3280" y="14"/>
                  </a:lnTo>
                  <a:lnTo>
                    <a:pt x="3282" y="14"/>
                  </a:lnTo>
                  <a:lnTo>
                    <a:pt x="3282" y="14"/>
                  </a:lnTo>
                  <a:lnTo>
                    <a:pt x="3284" y="14"/>
                  </a:lnTo>
                  <a:lnTo>
                    <a:pt x="3284" y="14"/>
                  </a:lnTo>
                  <a:lnTo>
                    <a:pt x="3290" y="12"/>
                  </a:lnTo>
                  <a:lnTo>
                    <a:pt x="3290" y="12"/>
                  </a:lnTo>
                  <a:lnTo>
                    <a:pt x="3294" y="12"/>
                  </a:lnTo>
                  <a:lnTo>
                    <a:pt x="3298" y="12"/>
                  </a:lnTo>
                  <a:lnTo>
                    <a:pt x="3298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2" y="12"/>
                  </a:lnTo>
                  <a:lnTo>
                    <a:pt x="3302" y="12"/>
                  </a:lnTo>
                  <a:lnTo>
                    <a:pt x="3304" y="12"/>
                  </a:lnTo>
                  <a:lnTo>
                    <a:pt x="3304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6" y="12"/>
                  </a:lnTo>
                  <a:lnTo>
                    <a:pt x="3316" y="12"/>
                  </a:lnTo>
                  <a:lnTo>
                    <a:pt x="3322" y="12"/>
                  </a:lnTo>
                  <a:lnTo>
                    <a:pt x="3322" y="12"/>
                  </a:lnTo>
                  <a:lnTo>
                    <a:pt x="3324" y="14"/>
                  </a:lnTo>
                  <a:lnTo>
                    <a:pt x="3324" y="14"/>
                  </a:lnTo>
                  <a:lnTo>
                    <a:pt x="3328" y="14"/>
                  </a:lnTo>
                  <a:lnTo>
                    <a:pt x="3328" y="14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4" y="12"/>
                  </a:lnTo>
                  <a:lnTo>
                    <a:pt x="3334" y="12"/>
                  </a:lnTo>
                  <a:lnTo>
                    <a:pt x="3340" y="12"/>
                  </a:lnTo>
                  <a:lnTo>
                    <a:pt x="3340" y="12"/>
                  </a:lnTo>
                  <a:lnTo>
                    <a:pt x="3344" y="12"/>
                  </a:lnTo>
                  <a:lnTo>
                    <a:pt x="3344" y="12"/>
                  </a:lnTo>
                  <a:lnTo>
                    <a:pt x="3346" y="12"/>
                  </a:lnTo>
                  <a:lnTo>
                    <a:pt x="3346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52" y="12"/>
                  </a:lnTo>
                  <a:lnTo>
                    <a:pt x="3352" y="12"/>
                  </a:lnTo>
                  <a:lnTo>
                    <a:pt x="3362" y="12"/>
                  </a:lnTo>
                  <a:lnTo>
                    <a:pt x="3362" y="12"/>
                  </a:lnTo>
                  <a:lnTo>
                    <a:pt x="3366" y="12"/>
                  </a:lnTo>
                  <a:lnTo>
                    <a:pt x="3366" y="12"/>
                  </a:lnTo>
                  <a:lnTo>
                    <a:pt x="3372" y="12"/>
                  </a:lnTo>
                  <a:lnTo>
                    <a:pt x="3372" y="12"/>
                  </a:lnTo>
                  <a:lnTo>
                    <a:pt x="3374" y="14"/>
                  </a:lnTo>
                  <a:lnTo>
                    <a:pt x="3374" y="14"/>
                  </a:lnTo>
                  <a:lnTo>
                    <a:pt x="3378" y="14"/>
                  </a:lnTo>
                  <a:lnTo>
                    <a:pt x="3378" y="14"/>
                  </a:lnTo>
                  <a:lnTo>
                    <a:pt x="3382" y="14"/>
                  </a:lnTo>
                  <a:lnTo>
                    <a:pt x="3384" y="14"/>
                  </a:lnTo>
                  <a:lnTo>
                    <a:pt x="3384" y="14"/>
                  </a:lnTo>
                  <a:lnTo>
                    <a:pt x="3392" y="12"/>
                  </a:lnTo>
                  <a:lnTo>
                    <a:pt x="3392" y="12"/>
                  </a:lnTo>
                  <a:lnTo>
                    <a:pt x="3396" y="14"/>
                  </a:lnTo>
                  <a:lnTo>
                    <a:pt x="3396" y="14"/>
                  </a:lnTo>
                  <a:lnTo>
                    <a:pt x="3408" y="12"/>
                  </a:lnTo>
                  <a:lnTo>
                    <a:pt x="3408" y="12"/>
                  </a:lnTo>
                  <a:lnTo>
                    <a:pt x="3412" y="12"/>
                  </a:lnTo>
                  <a:lnTo>
                    <a:pt x="3412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4" y="12"/>
                  </a:lnTo>
                  <a:lnTo>
                    <a:pt x="3424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32" y="12"/>
                  </a:lnTo>
                  <a:lnTo>
                    <a:pt x="3432" y="12"/>
                  </a:lnTo>
                  <a:lnTo>
                    <a:pt x="3434" y="12"/>
                  </a:lnTo>
                  <a:lnTo>
                    <a:pt x="3434" y="12"/>
                  </a:lnTo>
                  <a:lnTo>
                    <a:pt x="3438" y="12"/>
                  </a:lnTo>
                  <a:lnTo>
                    <a:pt x="3438" y="12"/>
                  </a:lnTo>
                  <a:lnTo>
                    <a:pt x="3440" y="12"/>
                  </a:lnTo>
                  <a:lnTo>
                    <a:pt x="3440" y="12"/>
                  </a:lnTo>
                  <a:lnTo>
                    <a:pt x="3442" y="12"/>
                  </a:lnTo>
                  <a:lnTo>
                    <a:pt x="3442" y="12"/>
                  </a:lnTo>
                  <a:lnTo>
                    <a:pt x="3444" y="12"/>
                  </a:lnTo>
                  <a:lnTo>
                    <a:pt x="3444" y="12"/>
                  </a:lnTo>
                  <a:lnTo>
                    <a:pt x="3446" y="12"/>
                  </a:lnTo>
                  <a:lnTo>
                    <a:pt x="3446" y="12"/>
                  </a:lnTo>
                  <a:lnTo>
                    <a:pt x="3448" y="12"/>
                  </a:lnTo>
                  <a:lnTo>
                    <a:pt x="3448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4" y="16"/>
                  </a:lnTo>
                  <a:lnTo>
                    <a:pt x="3454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8" y="18"/>
                  </a:lnTo>
                  <a:lnTo>
                    <a:pt x="3458" y="18"/>
                  </a:lnTo>
                  <a:lnTo>
                    <a:pt x="3470" y="18"/>
                  </a:lnTo>
                  <a:lnTo>
                    <a:pt x="3470" y="18"/>
                  </a:lnTo>
                  <a:lnTo>
                    <a:pt x="3478" y="16"/>
                  </a:lnTo>
                  <a:lnTo>
                    <a:pt x="3478" y="16"/>
                  </a:lnTo>
                  <a:lnTo>
                    <a:pt x="3480" y="16"/>
                  </a:lnTo>
                  <a:lnTo>
                    <a:pt x="3480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8" y="14"/>
                  </a:lnTo>
                  <a:lnTo>
                    <a:pt x="3488" y="14"/>
                  </a:lnTo>
                  <a:lnTo>
                    <a:pt x="3490" y="14"/>
                  </a:lnTo>
                  <a:lnTo>
                    <a:pt x="3490" y="14"/>
                  </a:lnTo>
                  <a:lnTo>
                    <a:pt x="3494" y="14"/>
                  </a:lnTo>
                  <a:lnTo>
                    <a:pt x="3494" y="14"/>
                  </a:lnTo>
                  <a:lnTo>
                    <a:pt x="3498" y="12"/>
                  </a:lnTo>
                  <a:lnTo>
                    <a:pt x="3500" y="14"/>
                  </a:lnTo>
                  <a:lnTo>
                    <a:pt x="3500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6" y="14"/>
                  </a:lnTo>
                  <a:lnTo>
                    <a:pt x="3506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10" y="14"/>
                  </a:lnTo>
                  <a:lnTo>
                    <a:pt x="3510" y="14"/>
                  </a:lnTo>
                  <a:lnTo>
                    <a:pt x="3514" y="16"/>
                  </a:lnTo>
                  <a:lnTo>
                    <a:pt x="3514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2" y="16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6" y="18"/>
                  </a:lnTo>
                  <a:lnTo>
                    <a:pt x="3526" y="18"/>
                  </a:lnTo>
                  <a:lnTo>
                    <a:pt x="3530" y="18"/>
                  </a:lnTo>
                  <a:lnTo>
                    <a:pt x="3530" y="18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2" y="16"/>
                  </a:lnTo>
                  <a:lnTo>
                    <a:pt x="3532" y="16"/>
                  </a:lnTo>
                  <a:lnTo>
                    <a:pt x="3534" y="14"/>
                  </a:lnTo>
                  <a:lnTo>
                    <a:pt x="3534" y="14"/>
                  </a:lnTo>
                  <a:lnTo>
                    <a:pt x="3540" y="12"/>
                  </a:lnTo>
                  <a:lnTo>
                    <a:pt x="3540" y="12"/>
                  </a:lnTo>
                  <a:lnTo>
                    <a:pt x="3554" y="14"/>
                  </a:lnTo>
                  <a:lnTo>
                    <a:pt x="3554" y="14"/>
                  </a:lnTo>
                  <a:lnTo>
                    <a:pt x="3556" y="14"/>
                  </a:lnTo>
                  <a:lnTo>
                    <a:pt x="3556" y="14"/>
                  </a:lnTo>
                  <a:lnTo>
                    <a:pt x="3560" y="14"/>
                  </a:lnTo>
                  <a:lnTo>
                    <a:pt x="3560" y="14"/>
                  </a:lnTo>
                  <a:lnTo>
                    <a:pt x="3566" y="14"/>
                  </a:lnTo>
                  <a:lnTo>
                    <a:pt x="3572" y="14"/>
                  </a:lnTo>
                  <a:lnTo>
                    <a:pt x="3572" y="14"/>
                  </a:lnTo>
                  <a:lnTo>
                    <a:pt x="3576" y="14"/>
                  </a:lnTo>
                  <a:lnTo>
                    <a:pt x="3582" y="14"/>
                  </a:lnTo>
                  <a:lnTo>
                    <a:pt x="3582" y="14"/>
                  </a:lnTo>
                  <a:lnTo>
                    <a:pt x="3588" y="14"/>
                  </a:lnTo>
                  <a:lnTo>
                    <a:pt x="3588" y="14"/>
                  </a:lnTo>
                  <a:lnTo>
                    <a:pt x="3592" y="16"/>
                  </a:lnTo>
                  <a:lnTo>
                    <a:pt x="3592" y="16"/>
                  </a:lnTo>
                  <a:lnTo>
                    <a:pt x="3600" y="16"/>
                  </a:lnTo>
                  <a:lnTo>
                    <a:pt x="3600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4" y="18"/>
                  </a:lnTo>
                  <a:lnTo>
                    <a:pt x="3604" y="18"/>
                  </a:lnTo>
                  <a:lnTo>
                    <a:pt x="3614" y="16"/>
                  </a:lnTo>
                  <a:lnTo>
                    <a:pt x="3614" y="16"/>
                  </a:lnTo>
                  <a:lnTo>
                    <a:pt x="3616" y="16"/>
                  </a:lnTo>
                  <a:lnTo>
                    <a:pt x="3616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4"/>
                  </a:lnTo>
                  <a:lnTo>
                    <a:pt x="3618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4"/>
                  </a:lnTo>
                  <a:lnTo>
                    <a:pt x="3620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2" y="14"/>
                  </a:lnTo>
                  <a:lnTo>
                    <a:pt x="3622" y="14"/>
                  </a:lnTo>
                  <a:lnTo>
                    <a:pt x="3622" y="16"/>
                  </a:lnTo>
                  <a:lnTo>
                    <a:pt x="3622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50" y="16"/>
                  </a:lnTo>
                  <a:lnTo>
                    <a:pt x="3650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6" y="14"/>
                  </a:lnTo>
                  <a:lnTo>
                    <a:pt x="3658" y="14"/>
                  </a:lnTo>
                  <a:lnTo>
                    <a:pt x="3658" y="14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62" y="20"/>
                  </a:lnTo>
                  <a:lnTo>
                    <a:pt x="3662" y="20"/>
                  </a:lnTo>
                  <a:lnTo>
                    <a:pt x="3668" y="20"/>
                  </a:lnTo>
                  <a:lnTo>
                    <a:pt x="3672" y="20"/>
                  </a:lnTo>
                  <a:lnTo>
                    <a:pt x="3672" y="20"/>
                  </a:lnTo>
                  <a:lnTo>
                    <a:pt x="3678" y="22"/>
                  </a:lnTo>
                  <a:lnTo>
                    <a:pt x="3684" y="22"/>
                  </a:lnTo>
                  <a:lnTo>
                    <a:pt x="3684" y="22"/>
                  </a:lnTo>
                  <a:lnTo>
                    <a:pt x="3688" y="20"/>
                  </a:lnTo>
                  <a:lnTo>
                    <a:pt x="3688" y="20"/>
                  </a:lnTo>
                  <a:lnTo>
                    <a:pt x="3690" y="20"/>
                  </a:lnTo>
                  <a:lnTo>
                    <a:pt x="3690" y="20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4" y="18"/>
                  </a:lnTo>
                  <a:lnTo>
                    <a:pt x="3694" y="18"/>
                  </a:lnTo>
                  <a:lnTo>
                    <a:pt x="3698" y="18"/>
                  </a:lnTo>
                  <a:lnTo>
                    <a:pt x="3698" y="18"/>
                  </a:lnTo>
                  <a:lnTo>
                    <a:pt x="3702" y="16"/>
                  </a:lnTo>
                  <a:lnTo>
                    <a:pt x="3702" y="16"/>
                  </a:lnTo>
                  <a:lnTo>
                    <a:pt x="3708" y="18"/>
                  </a:lnTo>
                  <a:lnTo>
                    <a:pt x="3708" y="18"/>
                  </a:lnTo>
                  <a:lnTo>
                    <a:pt x="3710" y="18"/>
                  </a:lnTo>
                  <a:lnTo>
                    <a:pt x="3710" y="18"/>
                  </a:lnTo>
                  <a:lnTo>
                    <a:pt x="3714" y="18"/>
                  </a:lnTo>
                  <a:lnTo>
                    <a:pt x="3714" y="18"/>
                  </a:lnTo>
                  <a:lnTo>
                    <a:pt x="3716" y="18"/>
                  </a:lnTo>
                  <a:lnTo>
                    <a:pt x="3716" y="18"/>
                  </a:lnTo>
                  <a:lnTo>
                    <a:pt x="3720" y="18"/>
                  </a:lnTo>
                  <a:lnTo>
                    <a:pt x="3720" y="18"/>
                  </a:lnTo>
                  <a:lnTo>
                    <a:pt x="3726" y="18"/>
                  </a:lnTo>
                  <a:lnTo>
                    <a:pt x="3726" y="18"/>
                  </a:lnTo>
                  <a:lnTo>
                    <a:pt x="3732" y="18"/>
                  </a:lnTo>
                  <a:lnTo>
                    <a:pt x="3732" y="18"/>
                  </a:lnTo>
                  <a:lnTo>
                    <a:pt x="3734" y="18"/>
                  </a:lnTo>
                  <a:lnTo>
                    <a:pt x="3734" y="18"/>
                  </a:lnTo>
                  <a:lnTo>
                    <a:pt x="3740" y="18"/>
                  </a:lnTo>
                  <a:lnTo>
                    <a:pt x="3740" y="18"/>
                  </a:lnTo>
                  <a:lnTo>
                    <a:pt x="3748" y="18"/>
                  </a:lnTo>
                  <a:lnTo>
                    <a:pt x="3748" y="18"/>
                  </a:lnTo>
                  <a:lnTo>
                    <a:pt x="3756" y="18"/>
                  </a:lnTo>
                  <a:lnTo>
                    <a:pt x="3756" y="18"/>
                  </a:lnTo>
                  <a:lnTo>
                    <a:pt x="3760" y="20"/>
                  </a:lnTo>
                  <a:lnTo>
                    <a:pt x="3760" y="20"/>
                  </a:lnTo>
                  <a:lnTo>
                    <a:pt x="3764" y="20"/>
                  </a:lnTo>
                  <a:lnTo>
                    <a:pt x="3764" y="20"/>
                  </a:lnTo>
                  <a:lnTo>
                    <a:pt x="3770" y="20"/>
                  </a:lnTo>
                  <a:lnTo>
                    <a:pt x="3770" y="20"/>
                  </a:lnTo>
                  <a:lnTo>
                    <a:pt x="3772" y="20"/>
                  </a:lnTo>
                  <a:lnTo>
                    <a:pt x="3772" y="20"/>
                  </a:lnTo>
                  <a:lnTo>
                    <a:pt x="3776" y="20"/>
                  </a:lnTo>
                  <a:lnTo>
                    <a:pt x="3776" y="20"/>
                  </a:lnTo>
                  <a:lnTo>
                    <a:pt x="3778" y="20"/>
                  </a:lnTo>
                  <a:lnTo>
                    <a:pt x="3780" y="20"/>
                  </a:lnTo>
                  <a:lnTo>
                    <a:pt x="3780" y="20"/>
                  </a:lnTo>
                  <a:lnTo>
                    <a:pt x="3782" y="20"/>
                  </a:lnTo>
                  <a:lnTo>
                    <a:pt x="3782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8" y="20"/>
                  </a:lnTo>
                  <a:lnTo>
                    <a:pt x="3788" y="20"/>
                  </a:lnTo>
                  <a:lnTo>
                    <a:pt x="3790" y="22"/>
                  </a:lnTo>
                  <a:lnTo>
                    <a:pt x="3790" y="22"/>
                  </a:lnTo>
                  <a:lnTo>
                    <a:pt x="3794" y="22"/>
                  </a:lnTo>
                  <a:lnTo>
                    <a:pt x="3794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8" y="20"/>
                  </a:lnTo>
                  <a:lnTo>
                    <a:pt x="3798" y="20"/>
                  </a:lnTo>
                  <a:lnTo>
                    <a:pt x="3802" y="22"/>
                  </a:lnTo>
                  <a:lnTo>
                    <a:pt x="3802" y="22"/>
                  </a:lnTo>
                  <a:lnTo>
                    <a:pt x="3802" y="20"/>
                  </a:lnTo>
                  <a:lnTo>
                    <a:pt x="3802" y="20"/>
                  </a:lnTo>
                  <a:lnTo>
                    <a:pt x="3804" y="20"/>
                  </a:lnTo>
                  <a:lnTo>
                    <a:pt x="3804" y="20"/>
                  </a:lnTo>
                  <a:lnTo>
                    <a:pt x="3804" y="22"/>
                  </a:lnTo>
                  <a:lnTo>
                    <a:pt x="3804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2" y="22"/>
                  </a:lnTo>
                  <a:lnTo>
                    <a:pt x="3812" y="22"/>
                  </a:lnTo>
                  <a:lnTo>
                    <a:pt x="3814" y="22"/>
                  </a:lnTo>
                  <a:lnTo>
                    <a:pt x="3814" y="22"/>
                  </a:lnTo>
                  <a:lnTo>
                    <a:pt x="3816" y="22"/>
                  </a:lnTo>
                  <a:lnTo>
                    <a:pt x="3816" y="22"/>
                  </a:lnTo>
                  <a:lnTo>
                    <a:pt x="3818" y="22"/>
                  </a:lnTo>
                  <a:lnTo>
                    <a:pt x="3818" y="22"/>
                  </a:lnTo>
                  <a:lnTo>
                    <a:pt x="3822" y="22"/>
                  </a:lnTo>
                  <a:lnTo>
                    <a:pt x="3822" y="22"/>
                  </a:lnTo>
                  <a:lnTo>
                    <a:pt x="3824" y="22"/>
                  </a:lnTo>
                  <a:lnTo>
                    <a:pt x="3824" y="22"/>
                  </a:lnTo>
                  <a:lnTo>
                    <a:pt x="3828" y="24"/>
                  </a:lnTo>
                  <a:lnTo>
                    <a:pt x="3828" y="24"/>
                  </a:lnTo>
                  <a:lnTo>
                    <a:pt x="3828" y="22"/>
                  </a:lnTo>
                  <a:lnTo>
                    <a:pt x="3828" y="22"/>
                  </a:lnTo>
                  <a:lnTo>
                    <a:pt x="3830" y="24"/>
                  </a:lnTo>
                  <a:lnTo>
                    <a:pt x="3830" y="24"/>
                  </a:lnTo>
                  <a:lnTo>
                    <a:pt x="3832" y="24"/>
                  </a:lnTo>
                  <a:lnTo>
                    <a:pt x="3832" y="24"/>
                  </a:lnTo>
                  <a:lnTo>
                    <a:pt x="3834" y="24"/>
                  </a:lnTo>
                  <a:lnTo>
                    <a:pt x="3834" y="24"/>
                  </a:lnTo>
                  <a:lnTo>
                    <a:pt x="3836" y="24"/>
                  </a:lnTo>
                  <a:lnTo>
                    <a:pt x="3836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6"/>
                  </a:lnTo>
                  <a:lnTo>
                    <a:pt x="3850" y="26"/>
                  </a:lnTo>
                  <a:lnTo>
                    <a:pt x="3860" y="26"/>
                  </a:lnTo>
                  <a:lnTo>
                    <a:pt x="3860" y="26"/>
                  </a:lnTo>
                  <a:lnTo>
                    <a:pt x="3864" y="24"/>
                  </a:lnTo>
                  <a:lnTo>
                    <a:pt x="3864" y="24"/>
                  </a:lnTo>
                  <a:lnTo>
                    <a:pt x="3868" y="26"/>
                  </a:lnTo>
                  <a:lnTo>
                    <a:pt x="3868" y="26"/>
                  </a:lnTo>
                  <a:lnTo>
                    <a:pt x="3876" y="26"/>
                  </a:lnTo>
                  <a:lnTo>
                    <a:pt x="3876" y="26"/>
                  </a:lnTo>
                  <a:lnTo>
                    <a:pt x="3878" y="26"/>
                  </a:lnTo>
                  <a:lnTo>
                    <a:pt x="3878" y="26"/>
                  </a:lnTo>
                  <a:lnTo>
                    <a:pt x="3890" y="28"/>
                  </a:lnTo>
                  <a:lnTo>
                    <a:pt x="3890" y="28"/>
                  </a:lnTo>
                  <a:lnTo>
                    <a:pt x="3892" y="28"/>
                  </a:lnTo>
                  <a:lnTo>
                    <a:pt x="3892" y="28"/>
                  </a:lnTo>
                  <a:lnTo>
                    <a:pt x="3902" y="28"/>
                  </a:lnTo>
                  <a:lnTo>
                    <a:pt x="3902" y="28"/>
                  </a:lnTo>
                  <a:lnTo>
                    <a:pt x="3904" y="30"/>
                  </a:lnTo>
                  <a:lnTo>
                    <a:pt x="3904" y="30"/>
                  </a:lnTo>
                  <a:lnTo>
                    <a:pt x="3908" y="28"/>
                  </a:lnTo>
                  <a:lnTo>
                    <a:pt x="3908" y="28"/>
                  </a:lnTo>
                  <a:lnTo>
                    <a:pt x="3910" y="28"/>
                  </a:lnTo>
                  <a:lnTo>
                    <a:pt x="3910" y="28"/>
                  </a:lnTo>
                  <a:lnTo>
                    <a:pt x="3912" y="28"/>
                  </a:lnTo>
                  <a:lnTo>
                    <a:pt x="3912" y="28"/>
                  </a:lnTo>
                  <a:lnTo>
                    <a:pt x="3918" y="30"/>
                  </a:lnTo>
                  <a:lnTo>
                    <a:pt x="3918" y="30"/>
                  </a:lnTo>
                  <a:lnTo>
                    <a:pt x="3922" y="30"/>
                  </a:lnTo>
                  <a:lnTo>
                    <a:pt x="3922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30" y="32"/>
                  </a:lnTo>
                  <a:lnTo>
                    <a:pt x="3930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898" y="34"/>
                  </a:lnTo>
                  <a:lnTo>
                    <a:pt x="3898" y="34"/>
                  </a:lnTo>
                  <a:lnTo>
                    <a:pt x="3892" y="36"/>
                  </a:lnTo>
                  <a:lnTo>
                    <a:pt x="3892" y="36"/>
                  </a:lnTo>
                  <a:lnTo>
                    <a:pt x="3890" y="36"/>
                  </a:lnTo>
                  <a:lnTo>
                    <a:pt x="3890" y="36"/>
                  </a:lnTo>
                  <a:lnTo>
                    <a:pt x="3888" y="36"/>
                  </a:lnTo>
                  <a:lnTo>
                    <a:pt x="3888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4" y="36"/>
                  </a:lnTo>
                  <a:lnTo>
                    <a:pt x="3884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6" y="36"/>
                  </a:lnTo>
                  <a:lnTo>
                    <a:pt x="3876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8"/>
                  </a:lnTo>
                  <a:lnTo>
                    <a:pt x="3874" y="38"/>
                  </a:lnTo>
                  <a:lnTo>
                    <a:pt x="3870" y="38"/>
                  </a:lnTo>
                  <a:lnTo>
                    <a:pt x="3870" y="38"/>
                  </a:lnTo>
                  <a:lnTo>
                    <a:pt x="3864" y="38"/>
                  </a:lnTo>
                  <a:lnTo>
                    <a:pt x="3864" y="38"/>
                  </a:lnTo>
                  <a:lnTo>
                    <a:pt x="3854" y="38"/>
                  </a:lnTo>
                  <a:lnTo>
                    <a:pt x="3854" y="38"/>
                  </a:lnTo>
                  <a:lnTo>
                    <a:pt x="3850" y="36"/>
                  </a:lnTo>
                  <a:lnTo>
                    <a:pt x="3850" y="36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2" y="34"/>
                  </a:lnTo>
                  <a:lnTo>
                    <a:pt x="3842" y="34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0" y="38"/>
                  </a:lnTo>
                  <a:lnTo>
                    <a:pt x="3840" y="38"/>
                  </a:lnTo>
                  <a:lnTo>
                    <a:pt x="3832" y="38"/>
                  </a:lnTo>
                  <a:lnTo>
                    <a:pt x="3832" y="38"/>
                  </a:lnTo>
                  <a:lnTo>
                    <a:pt x="3830" y="38"/>
                  </a:lnTo>
                  <a:lnTo>
                    <a:pt x="3830" y="38"/>
                  </a:lnTo>
                  <a:lnTo>
                    <a:pt x="3828" y="38"/>
                  </a:lnTo>
                  <a:lnTo>
                    <a:pt x="3828" y="38"/>
                  </a:lnTo>
                  <a:lnTo>
                    <a:pt x="3826" y="38"/>
                  </a:lnTo>
                  <a:lnTo>
                    <a:pt x="3826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2" y="38"/>
                  </a:lnTo>
                  <a:lnTo>
                    <a:pt x="3822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12" y="40"/>
                  </a:lnTo>
                  <a:lnTo>
                    <a:pt x="3812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2" y="42"/>
                  </a:lnTo>
                  <a:lnTo>
                    <a:pt x="3802" y="42"/>
                  </a:lnTo>
                  <a:lnTo>
                    <a:pt x="3800" y="42"/>
                  </a:lnTo>
                  <a:lnTo>
                    <a:pt x="3800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88" y="42"/>
                  </a:lnTo>
                  <a:lnTo>
                    <a:pt x="3788" y="42"/>
                  </a:lnTo>
                  <a:lnTo>
                    <a:pt x="3782" y="42"/>
                  </a:lnTo>
                  <a:lnTo>
                    <a:pt x="3782" y="42"/>
                  </a:lnTo>
                  <a:lnTo>
                    <a:pt x="3780" y="42"/>
                  </a:lnTo>
                  <a:lnTo>
                    <a:pt x="3780" y="42"/>
                  </a:lnTo>
                  <a:lnTo>
                    <a:pt x="3772" y="42"/>
                  </a:lnTo>
                  <a:lnTo>
                    <a:pt x="3772" y="42"/>
                  </a:lnTo>
                  <a:lnTo>
                    <a:pt x="3762" y="40"/>
                  </a:lnTo>
                  <a:lnTo>
                    <a:pt x="3762" y="40"/>
                  </a:lnTo>
                  <a:lnTo>
                    <a:pt x="3758" y="42"/>
                  </a:lnTo>
                  <a:lnTo>
                    <a:pt x="3758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6" y="42"/>
                  </a:lnTo>
                  <a:lnTo>
                    <a:pt x="3746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2" y="42"/>
                  </a:lnTo>
                  <a:lnTo>
                    <a:pt x="3742" y="42"/>
                  </a:lnTo>
                  <a:lnTo>
                    <a:pt x="3740" y="42"/>
                  </a:lnTo>
                  <a:lnTo>
                    <a:pt x="3740" y="42"/>
                  </a:lnTo>
                  <a:lnTo>
                    <a:pt x="3738" y="42"/>
                  </a:lnTo>
                  <a:lnTo>
                    <a:pt x="3738" y="42"/>
                  </a:lnTo>
                  <a:lnTo>
                    <a:pt x="3736" y="42"/>
                  </a:lnTo>
                  <a:lnTo>
                    <a:pt x="3736" y="42"/>
                  </a:lnTo>
                  <a:lnTo>
                    <a:pt x="3730" y="42"/>
                  </a:lnTo>
                  <a:lnTo>
                    <a:pt x="3730" y="42"/>
                  </a:lnTo>
                  <a:lnTo>
                    <a:pt x="3728" y="42"/>
                  </a:lnTo>
                  <a:lnTo>
                    <a:pt x="3728" y="42"/>
                  </a:lnTo>
                  <a:lnTo>
                    <a:pt x="3724" y="42"/>
                  </a:lnTo>
                  <a:lnTo>
                    <a:pt x="3724" y="42"/>
                  </a:lnTo>
                  <a:lnTo>
                    <a:pt x="3720" y="42"/>
                  </a:lnTo>
                  <a:lnTo>
                    <a:pt x="3720" y="42"/>
                  </a:lnTo>
                  <a:lnTo>
                    <a:pt x="3718" y="42"/>
                  </a:lnTo>
                  <a:lnTo>
                    <a:pt x="3718" y="42"/>
                  </a:lnTo>
                  <a:lnTo>
                    <a:pt x="3714" y="42"/>
                  </a:lnTo>
                  <a:lnTo>
                    <a:pt x="3714" y="42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6" y="44"/>
                  </a:lnTo>
                  <a:lnTo>
                    <a:pt x="3706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0" y="46"/>
                  </a:lnTo>
                  <a:lnTo>
                    <a:pt x="3690" y="46"/>
                  </a:lnTo>
                  <a:lnTo>
                    <a:pt x="3688" y="46"/>
                  </a:lnTo>
                  <a:lnTo>
                    <a:pt x="3688" y="46"/>
                  </a:lnTo>
                  <a:lnTo>
                    <a:pt x="3684" y="46"/>
                  </a:lnTo>
                  <a:lnTo>
                    <a:pt x="3684" y="46"/>
                  </a:lnTo>
                  <a:lnTo>
                    <a:pt x="3680" y="46"/>
                  </a:lnTo>
                  <a:lnTo>
                    <a:pt x="3680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4" y="46"/>
                  </a:lnTo>
                  <a:lnTo>
                    <a:pt x="3674" y="46"/>
                  </a:lnTo>
                  <a:lnTo>
                    <a:pt x="3670" y="48"/>
                  </a:lnTo>
                  <a:lnTo>
                    <a:pt x="3670" y="48"/>
                  </a:lnTo>
                  <a:lnTo>
                    <a:pt x="3664" y="46"/>
                  </a:lnTo>
                  <a:lnTo>
                    <a:pt x="3664" y="46"/>
                  </a:lnTo>
                  <a:lnTo>
                    <a:pt x="3660" y="44"/>
                  </a:lnTo>
                  <a:lnTo>
                    <a:pt x="3660" y="44"/>
                  </a:lnTo>
                  <a:lnTo>
                    <a:pt x="3658" y="44"/>
                  </a:lnTo>
                  <a:lnTo>
                    <a:pt x="3658" y="44"/>
                  </a:lnTo>
                  <a:lnTo>
                    <a:pt x="3656" y="44"/>
                  </a:lnTo>
                  <a:lnTo>
                    <a:pt x="3656" y="44"/>
                  </a:lnTo>
                  <a:lnTo>
                    <a:pt x="3652" y="46"/>
                  </a:lnTo>
                  <a:lnTo>
                    <a:pt x="3652" y="46"/>
                  </a:lnTo>
                  <a:lnTo>
                    <a:pt x="3650" y="48"/>
                  </a:lnTo>
                  <a:lnTo>
                    <a:pt x="3650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2" y="48"/>
                  </a:lnTo>
                  <a:lnTo>
                    <a:pt x="3642" y="48"/>
                  </a:lnTo>
                  <a:lnTo>
                    <a:pt x="3638" y="48"/>
                  </a:lnTo>
                  <a:lnTo>
                    <a:pt x="3638" y="48"/>
                  </a:lnTo>
                  <a:lnTo>
                    <a:pt x="3638" y="46"/>
                  </a:lnTo>
                  <a:lnTo>
                    <a:pt x="3638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28" y="46"/>
                  </a:lnTo>
                  <a:lnTo>
                    <a:pt x="3628" y="46"/>
                  </a:lnTo>
                  <a:lnTo>
                    <a:pt x="3626" y="46"/>
                  </a:lnTo>
                  <a:lnTo>
                    <a:pt x="3626" y="46"/>
                  </a:lnTo>
                  <a:lnTo>
                    <a:pt x="3624" y="46"/>
                  </a:lnTo>
                  <a:lnTo>
                    <a:pt x="3624" y="46"/>
                  </a:lnTo>
                  <a:lnTo>
                    <a:pt x="3620" y="48"/>
                  </a:lnTo>
                  <a:lnTo>
                    <a:pt x="3620" y="48"/>
                  </a:lnTo>
                  <a:lnTo>
                    <a:pt x="3610" y="48"/>
                  </a:lnTo>
                  <a:lnTo>
                    <a:pt x="3610" y="48"/>
                  </a:lnTo>
                  <a:lnTo>
                    <a:pt x="3608" y="48"/>
                  </a:lnTo>
                  <a:lnTo>
                    <a:pt x="3608" y="48"/>
                  </a:lnTo>
                  <a:lnTo>
                    <a:pt x="3606" y="48"/>
                  </a:lnTo>
                  <a:lnTo>
                    <a:pt x="3606" y="48"/>
                  </a:lnTo>
                  <a:lnTo>
                    <a:pt x="3604" y="48"/>
                  </a:lnTo>
                  <a:lnTo>
                    <a:pt x="3604" y="48"/>
                  </a:lnTo>
                  <a:lnTo>
                    <a:pt x="3602" y="48"/>
                  </a:lnTo>
                  <a:lnTo>
                    <a:pt x="3602" y="48"/>
                  </a:lnTo>
                  <a:lnTo>
                    <a:pt x="3598" y="48"/>
                  </a:lnTo>
                  <a:lnTo>
                    <a:pt x="3598" y="48"/>
                  </a:lnTo>
                  <a:lnTo>
                    <a:pt x="3596" y="46"/>
                  </a:lnTo>
                  <a:lnTo>
                    <a:pt x="3596" y="46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0" y="48"/>
                  </a:lnTo>
                  <a:lnTo>
                    <a:pt x="3590" y="48"/>
                  </a:lnTo>
                  <a:lnTo>
                    <a:pt x="3588" y="48"/>
                  </a:lnTo>
                  <a:lnTo>
                    <a:pt x="3588" y="48"/>
                  </a:lnTo>
                  <a:lnTo>
                    <a:pt x="3586" y="48"/>
                  </a:lnTo>
                  <a:lnTo>
                    <a:pt x="3586" y="48"/>
                  </a:lnTo>
                  <a:lnTo>
                    <a:pt x="3582" y="48"/>
                  </a:lnTo>
                  <a:lnTo>
                    <a:pt x="3582" y="48"/>
                  </a:lnTo>
                  <a:lnTo>
                    <a:pt x="3576" y="48"/>
                  </a:lnTo>
                  <a:lnTo>
                    <a:pt x="3576" y="48"/>
                  </a:lnTo>
                  <a:lnTo>
                    <a:pt x="3572" y="48"/>
                  </a:lnTo>
                  <a:lnTo>
                    <a:pt x="3570" y="48"/>
                  </a:lnTo>
                  <a:lnTo>
                    <a:pt x="3570" y="48"/>
                  </a:lnTo>
                  <a:lnTo>
                    <a:pt x="3568" y="50"/>
                  </a:lnTo>
                  <a:lnTo>
                    <a:pt x="3568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2" y="50"/>
                  </a:lnTo>
                  <a:lnTo>
                    <a:pt x="3562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0" y="48"/>
                  </a:lnTo>
                  <a:lnTo>
                    <a:pt x="3560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6"/>
                  </a:lnTo>
                  <a:lnTo>
                    <a:pt x="3550" y="46"/>
                  </a:lnTo>
                  <a:lnTo>
                    <a:pt x="3548" y="48"/>
                  </a:lnTo>
                  <a:lnTo>
                    <a:pt x="3548" y="48"/>
                  </a:lnTo>
                  <a:lnTo>
                    <a:pt x="3548" y="46"/>
                  </a:lnTo>
                  <a:lnTo>
                    <a:pt x="3548" y="46"/>
                  </a:lnTo>
                  <a:lnTo>
                    <a:pt x="3546" y="46"/>
                  </a:lnTo>
                  <a:lnTo>
                    <a:pt x="3546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42" y="48"/>
                  </a:lnTo>
                  <a:lnTo>
                    <a:pt x="3542" y="48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36" y="48"/>
                  </a:lnTo>
                  <a:lnTo>
                    <a:pt x="3536" y="48"/>
                  </a:lnTo>
                  <a:lnTo>
                    <a:pt x="3534" y="48"/>
                  </a:lnTo>
                  <a:lnTo>
                    <a:pt x="3534" y="48"/>
                  </a:lnTo>
                  <a:lnTo>
                    <a:pt x="3526" y="48"/>
                  </a:lnTo>
                  <a:lnTo>
                    <a:pt x="3526" y="48"/>
                  </a:lnTo>
                  <a:lnTo>
                    <a:pt x="3524" y="48"/>
                  </a:lnTo>
                  <a:lnTo>
                    <a:pt x="3524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0" y="48"/>
                  </a:lnTo>
                  <a:lnTo>
                    <a:pt x="3520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512" y="48"/>
                  </a:lnTo>
                  <a:lnTo>
                    <a:pt x="3508" y="50"/>
                  </a:lnTo>
                  <a:lnTo>
                    <a:pt x="3508" y="50"/>
                  </a:lnTo>
                  <a:lnTo>
                    <a:pt x="3502" y="48"/>
                  </a:lnTo>
                  <a:lnTo>
                    <a:pt x="3502" y="48"/>
                  </a:lnTo>
                  <a:lnTo>
                    <a:pt x="3494" y="48"/>
                  </a:lnTo>
                  <a:lnTo>
                    <a:pt x="3494" y="48"/>
                  </a:lnTo>
                  <a:lnTo>
                    <a:pt x="3490" y="48"/>
                  </a:lnTo>
                  <a:lnTo>
                    <a:pt x="3490" y="48"/>
                  </a:lnTo>
                  <a:lnTo>
                    <a:pt x="3488" y="48"/>
                  </a:lnTo>
                  <a:lnTo>
                    <a:pt x="3488" y="48"/>
                  </a:lnTo>
                  <a:lnTo>
                    <a:pt x="3486" y="48"/>
                  </a:lnTo>
                  <a:lnTo>
                    <a:pt x="3486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6" y="48"/>
                  </a:lnTo>
                  <a:lnTo>
                    <a:pt x="3476" y="48"/>
                  </a:lnTo>
                  <a:lnTo>
                    <a:pt x="3474" y="48"/>
                  </a:lnTo>
                  <a:lnTo>
                    <a:pt x="3474" y="48"/>
                  </a:lnTo>
                  <a:lnTo>
                    <a:pt x="3472" y="48"/>
                  </a:lnTo>
                  <a:lnTo>
                    <a:pt x="3472" y="48"/>
                  </a:lnTo>
                  <a:lnTo>
                    <a:pt x="3470" y="48"/>
                  </a:lnTo>
                  <a:lnTo>
                    <a:pt x="3470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2" y="48"/>
                  </a:lnTo>
                  <a:lnTo>
                    <a:pt x="3462" y="48"/>
                  </a:lnTo>
                  <a:lnTo>
                    <a:pt x="3460" y="48"/>
                  </a:lnTo>
                  <a:lnTo>
                    <a:pt x="3460" y="48"/>
                  </a:lnTo>
                  <a:lnTo>
                    <a:pt x="3456" y="48"/>
                  </a:lnTo>
                  <a:lnTo>
                    <a:pt x="3456" y="48"/>
                  </a:lnTo>
                  <a:lnTo>
                    <a:pt x="3452" y="48"/>
                  </a:lnTo>
                  <a:lnTo>
                    <a:pt x="3452" y="48"/>
                  </a:lnTo>
                  <a:lnTo>
                    <a:pt x="3448" y="48"/>
                  </a:lnTo>
                  <a:lnTo>
                    <a:pt x="3448" y="48"/>
                  </a:lnTo>
                  <a:lnTo>
                    <a:pt x="3446" y="48"/>
                  </a:lnTo>
                  <a:lnTo>
                    <a:pt x="3446" y="48"/>
                  </a:lnTo>
                  <a:lnTo>
                    <a:pt x="3442" y="48"/>
                  </a:lnTo>
                  <a:lnTo>
                    <a:pt x="3442" y="48"/>
                  </a:lnTo>
                  <a:lnTo>
                    <a:pt x="3440" y="48"/>
                  </a:lnTo>
                  <a:lnTo>
                    <a:pt x="3440" y="48"/>
                  </a:lnTo>
                  <a:lnTo>
                    <a:pt x="3438" y="48"/>
                  </a:lnTo>
                  <a:lnTo>
                    <a:pt x="3438" y="48"/>
                  </a:lnTo>
                  <a:lnTo>
                    <a:pt x="3436" y="48"/>
                  </a:lnTo>
                  <a:lnTo>
                    <a:pt x="3436" y="48"/>
                  </a:lnTo>
                  <a:lnTo>
                    <a:pt x="3434" y="46"/>
                  </a:lnTo>
                  <a:lnTo>
                    <a:pt x="3434" y="46"/>
                  </a:lnTo>
                  <a:lnTo>
                    <a:pt x="3430" y="46"/>
                  </a:lnTo>
                  <a:lnTo>
                    <a:pt x="3430" y="46"/>
                  </a:lnTo>
                  <a:lnTo>
                    <a:pt x="3422" y="46"/>
                  </a:lnTo>
                  <a:lnTo>
                    <a:pt x="3422" y="46"/>
                  </a:lnTo>
                  <a:lnTo>
                    <a:pt x="3420" y="48"/>
                  </a:lnTo>
                  <a:lnTo>
                    <a:pt x="3420" y="48"/>
                  </a:lnTo>
                  <a:lnTo>
                    <a:pt x="3418" y="48"/>
                  </a:lnTo>
                  <a:lnTo>
                    <a:pt x="3418" y="48"/>
                  </a:lnTo>
                  <a:lnTo>
                    <a:pt x="3412" y="48"/>
                  </a:lnTo>
                  <a:lnTo>
                    <a:pt x="3412" y="48"/>
                  </a:lnTo>
                  <a:lnTo>
                    <a:pt x="3408" y="48"/>
                  </a:lnTo>
                  <a:lnTo>
                    <a:pt x="3408" y="48"/>
                  </a:lnTo>
                  <a:lnTo>
                    <a:pt x="3406" y="48"/>
                  </a:lnTo>
                  <a:lnTo>
                    <a:pt x="3406" y="48"/>
                  </a:lnTo>
                  <a:lnTo>
                    <a:pt x="3404" y="46"/>
                  </a:lnTo>
                  <a:lnTo>
                    <a:pt x="3404" y="46"/>
                  </a:lnTo>
                  <a:lnTo>
                    <a:pt x="3398" y="48"/>
                  </a:lnTo>
                  <a:lnTo>
                    <a:pt x="3398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88" y="46"/>
                  </a:lnTo>
                  <a:lnTo>
                    <a:pt x="3388" y="46"/>
                  </a:lnTo>
                  <a:lnTo>
                    <a:pt x="3386" y="48"/>
                  </a:lnTo>
                  <a:lnTo>
                    <a:pt x="3386" y="48"/>
                  </a:lnTo>
                  <a:lnTo>
                    <a:pt x="3382" y="48"/>
                  </a:lnTo>
                  <a:lnTo>
                    <a:pt x="3382" y="48"/>
                  </a:lnTo>
                  <a:lnTo>
                    <a:pt x="3380" y="50"/>
                  </a:lnTo>
                  <a:lnTo>
                    <a:pt x="3380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2" y="50"/>
                  </a:lnTo>
                  <a:lnTo>
                    <a:pt x="3372" y="50"/>
                  </a:lnTo>
                  <a:lnTo>
                    <a:pt x="3370" y="50"/>
                  </a:lnTo>
                  <a:lnTo>
                    <a:pt x="3370" y="50"/>
                  </a:lnTo>
                  <a:lnTo>
                    <a:pt x="3366" y="50"/>
                  </a:lnTo>
                  <a:lnTo>
                    <a:pt x="3366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0" y="50"/>
                  </a:lnTo>
                  <a:lnTo>
                    <a:pt x="3360" y="50"/>
                  </a:lnTo>
                  <a:lnTo>
                    <a:pt x="3358" y="50"/>
                  </a:lnTo>
                  <a:lnTo>
                    <a:pt x="3356" y="50"/>
                  </a:lnTo>
                  <a:lnTo>
                    <a:pt x="3356" y="50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0" y="48"/>
                  </a:lnTo>
                  <a:lnTo>
                    <a:pt x="3340" y="48"/>
                  </a:lnTo>
                  <a:lnTo>
                    <a:pt x="3332" y="48"/>
                  </a:lnTo>
                  <a:lnTo>
                    <a:pt x="3332" y="48"/>
                  </a:lnTo>
                  <a:lnTo>
                    <a:pt x="3328" y="46"/>
                  </a:lnTo>
                  <a:lnTo>
                    <a:pt x="3328" y="46"/>
                  </a:lnTo>
                  <a:lnTo>
                    <a:pt x="3324" y="44"/>
                  </a:lnTo>
                  <a:lnTo>
                    <a:pt x="3324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18" y="44"/>
                  </a:lnTo>
                  <a:lnTo>
                    <a:pt x="3318" y="44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6" y="46"/>
                  </a:lnTo>
                  <a:lnTo>
                    <a:pt x="3316" y="46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08" y="48"/>
                  </a:lnTo>
                  <a:lnTo>
                    <a:pt x="3306" y="48"/>
                  </a:lnTo>
                  <a:lnTo>
                    <a:pt x="3306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2" y="46"/>
                  </a:lnTo>
                  <a:lnTo>
                    <a:pt x="3302" y="46"/>
                  </a:lnTo>
                  <a:lnTo>
                    <a:pt x="3302" y="48"/>
                  </a:lnTo>
                  <a:lnTo>
                    <a:pt x="3302" y="48"/>
                  </a:lnTo>
                  <a:lnTo>
                    <a:pt x="3298" y="46"/>
                  </a:lnTo>
                  <a:lnTo>
                    <a:pt x="3298" y="46"/>
                  </a:lnTo>
                  <a:lnTo>
                    <a:pt x="3294" y="44"/>
                  </a:lnTo>
                  <a:lnTo>
                    <a:pt x="3290" y="44"/>
                  </a:lnTo>
                  <a:lnTo>
                    <a:pt x="3282" y="46"/>
                  </a:lnTo>
                  <a:lnTo>
                    <a:pt x="3282" y="46"/>
                  </a:lnTo>
                  <a:lnTo>
                    <a:pt x="3276" y="44"/>
                  </a:lnTo>
                  <a:lnTo>
                    <a:pt x="3276" y="44"/>
                  </a:lnTo>
                  <a:lnTo>
                    <a:pt x="3268" y="44"/>
                  </a:lnTo>
                  <a:lnTo>
                    <a:pt x="3268" y="44"/>
                  </a:lnTo>
                  <a:lnTo>
                    <a:pt x="3266" y="44"/>
                  </a:lnTo>
                  <a:lnTo>
                    <a:pt x="3266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56" y="44"/>
                  </a:lnTo>
                  <a:lnTo>
                    <a:pt x="3256" y="44"/>
                  </a:lnTo>
                  <a:lnTo>
                    <a:pt x="3254" y="44"/>
                  </a:lnTo>
                  <a:lnTo>
                    <a:pt x="3254" y="44"/>
                  </a:lnTo>
                  <a:lnTo>
                    <a:pt x="3250" y="42"/>
                  </a:lnTo>
                  <a:lnTo>
                    <a:pt x="3248" y="42"/>
                  </a:lnTo>
                  <a:lnTo>
                    <a:pt x="3248" y="42"/>
                  </a:lnTo>
                  <a:lnTo>
                    <a:pt x="3246" y="44"/>
                  </a:lnTo>
                  <a:lnTo>
                    <a:pt x="3246" y="44"/>
                  </a:lnTo>
                  <a:lnTo>
                    <a:pt x="3244" y="44"/>
                  </a:lnTo>
                  <a:lnTo>
                    <a:pt x="3244" y="44"/>
                  </a:lnTo>
                  <a:lnTo>
                    <a:pt x="3238" y="44"/>
                  </a:lnTo>
                  <a:lnTo>
                    <a:pt x="3238" y="44"/>
                  </a:lnTo>
                  <a:lnTo>
                    <a:pt x="3234" y="44"/>
                  </a:lnTo>
                  <a:lnTo>
                    <a:pt x="3234" y="44"/>
                  </a:lnTo>
                  <a:lnTo>
                    <a:pt x="3230" y="44"/>
                  </a:lnTo>
                  <a:lnTo>
                    <a:pt x="3230" y="44"/>
                  </a:lnTo>
                  <a:lnTo>
                    <a:pt x="3226" y="44"/>
                  </a:lnTo>
                  <a:lnTo>
                    <a:pt x="3226" y="44"/>
                  </a:lnTo>
                  <a:lnTo>
                    <a:pt x="3222" y="46"/>
                  </a:lnTo>
                  <a:lnTo>
                    <a:pt x="3222" y="46"/>
                  </a:lnTo>
                  <a:lnTo>
                    <a:pt x="3218" y="44"/>
                  </a:lnTo>
                  <a:lnTo>
                    <a:pt x="3218" y="44"/>
                  </a:lnTo>
                  <a:lnTo>
                    <a:pt x="3212" y="44"/>
                  </a:lnTo>
                  <a:lnTo>
                    <a:pt x="3212" y="44"/>
                  </a:lnTo>
                  <a:lnTo>
                    <a:pt x="3202" y="46"/>
                  </a:lnTo>
                  <a:lnTo>
                    <a:pt x="3202" y="46"/>
                  </a:lnTo>
                  <a:lnTo>
                    <a:pt x="3198" y="44"/>
                  </a:lnTo>
                  <a:lnTo>
                    <a:pt x="3198" y="44"/>
                  </a:lnTo>
                  <a:lnTo>
                    <a:pt x="3194" y="44"/>
                  </a:lnTo>
                  <a:lnTo>
                    <a:pt x="3194" y="44"/>
                  </a:lnTo>
                  <a:lnTo>
                    <a:pt x="3190" y="44"/>
                  </a:lnTo>
                  <a:lnTo>
                    <a:pt x="3190" y="44"/>
                  </a:lnTo>
                  <a:lnTo>
                    <a:pt x="3186" y="44"/>
                  </a:lnTo>
                  <a:lnTo>
                    <a:pt x="3186" y="44"/>
                  </a:lnTo>
                  <a:lnTo>
                    <a:pt x="3180" y="44"/>
                  </a:lnTo>
                  <a:lnTo>
                    <a:pt x="3180" y="44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2" y="42"/>
                  </a:lnTo>
                  <a:lnTo>
                    <a:pt x="3172" y="42"/>
                  </a:lnTo>
                  <a:lnTo>
                    <a:pt x="3168" y="40"/>
                  </a:lnTo>
                  <a:lnTo>
                    <a:pt x="3168" y="40"/>
                  </a:lnTo>
                  <a:lnTo>
                    <a:pt x="3162" y="38"/>
                  </a:lnTo>
                  <a:lnTo>
                    <a:pt x="3162" y="38"/>
                  </a:lnTo>
                  <a:lnTo>
                    <a:pt x="3158" y="40"/>
                  </a:lnTo>
                  <a:lnTo>
                    <a:pt x="3158" y="40"/>
                  </a:lnTo>
                  <a:lnTo>
                    <a:pt x="3156" y="40"/>
                  </a:lnTo>
                  <a:lnTo>
                    <a:pt x="3156" y="40"/>
                  </a:lnTo>
                  <a:lnTo>
                    <a:pt x="3154" y="40"/>
                  </a:lnTo>
                  <a:lnTo>
                    <a:pt x="3154" y="40"/>
                  </a:lnTo>
                  <a:lnTo>
                    <a:pt x="3152" y="40"/>
                  </a:lnTo>
                  <a:lnTo>
                    <a:pt x="3152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38"/>
                  </a:lnTo>
                  <a:lnTo>
                    <a:pt x="3146" y="38"/>
                  </a:lnTo>
                  <a:lnTo>
                    <a:pt x="3146" y="36"/>
                  </a:lnTo>
                  <a:lnTo>
                    <a:pt x="3144" y="36"/>
                  </a:lnTo>
                  <a:lnTo>
                    <a:pt x="3144" y="36"/>
                  </a:lnTo>
                  <a:lnTo>
                    <a:pt x="3138" y="36"/>
                  </a:lnTo>
                  <a:lnTo>
                    <a:pt x="3138" y="36"/>
                  </a:lnTo>
                  <a:lnTo>
                    <a:pt x="3136" y="38"/>
                  </a:lnTo>
                  <a:lnTo>
                    <a:pt x="3136" y="38"/>
                  </a:lnTo>
                  <a:lnTo>
                    <a:pt x="3134" y="38"/>
                  </a:lnTo>
                  <a:lnTo>
                    <a:pt x="3134" y="38"/>
                  </a:lnTo>
                  <a:lnTo>
                    <a:pt x="3130" y="38"/>
                  </a:lnTo>
                  <a:lnTo>
                    <a:pt x="3130" y="38"/>
                  </a:lnTo>
                  <a:lnTo>
                    <a:pt x="3128" y="38"/>
                  </a:lnTo>
                  <a:lnTo>
                    <a:pt x="3128" y="38"/>
                  </a:lnTo>
                  <a:lnTo>
                    <a:pt x="3120" y="40"/>
                  </a:lnTo>
                  <a:lnTo>
                    <a:pt x="3120" y="40"/>
                  </a:lnTo>
                  <a:lnTo>
                    <a:pt x="3112" y="40"/>
                  </a:lnTo>
                  <a:lnTo>
                    <a:pt x="3112" y="40"/>
                  </a:lnTo>
                  <a:lnTo>
                    <a:pt x="3110" y="42"/>
                  </a:lnTo>
                  <a:lnTo>
                    <a:pt x="3110" y="42"/>
                  </a:lnTo>
                  <a:lnTo>
                    <a:pt x="3108" y="42"/>
                  </a:lnTo>
                  <a:lnTo>
                    <a:pt x="3108" y="42"/>
                  </a:lnTo>
                  <a:lnTo>
                    <a:pt x="3106" y="42"/>
                  </a:lnTo>
                  <a:lnTo>
                    <a:pt x="3106" y="42"/>
                  </a:lnTo>
                  <a:lnTo>
                    <a:pt x="3106" y="44"/>
                  </a:lnTo>
                  <a:lnTo>
                    <a:pt x="3106" y="44"/>
                  </a:lnTo>
                  <a:lnTo>
                    <a:pt x="3104" y="42"/>
                  </a:lnTo>
                  <a:lnTo>
                    <a:pt x="3104" y="42"/>
                  </a:lnTo>
                  <a:lnTo>
                    <a:pt x="3102" y="44"/>
                  </a:lnTo>
                  <a:lnTo>
                    <a:pt x="3102" y="44"/>
                  </a:lnTo>
                  <a:lnTo>
                    <a:pt x="3102" y="42"/>
                  </a:lnTo>
                  <a:lnTo>
                    <a:pt x="3102" y="42"/>
                  </a:lnTo>
                  <a:lnTo>
                    <a:pt x="3100" y="42"/>
                  </a:lnTo>
                  <a:lnTo>
                    <a:pt x="3100" y="42"/>
                  </a:lnTo>
                  <a:lnTo>
                    <a:pt x="3096" y="42"/>
                  </a:lnTo>
                  <a:lnTo>
                    <a:pt x="3096" y="42"/>
                  </a:lnTo>
                  <a:lnTo>
                    <a:pt x="3094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88" y="42"/>
                  </a:lnTo>
                  <a:lnTo>
                    <a:pt x="3088" y="42"/>
                  </a:lnTo>
                  <a:lnTo>
                    <a:pt x="3086" y="42"/>
                  </a:lnTo>
                  <a:lnTo>
                    <a:pt x="3086" y="42"/>
                  </a:lnTo>
                  <a:lnTo>
                    <a:pt x="3082" y="42"/>
                  </a:lnTo>
                  <a:lnTo>
                    <a:pt x="3082" y="42"/>
                  </a:lnTo>
                  <a:lnTo>
                    <a:pt x="3080" y="40"/>
                  </a:lnTo>
                  <a:lnTo>
                    <a:pt x="3080" y="40"/>
                  </a:lnTo>
                  <a:lnTo>
                    <a:pt x="3078" y="42"/>
                  </a:lnTo>
                  <a:lnTo>
                    <a:pt x="3078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2" y="42"/>
                  </a:lnTo>
                  <a:lnTo>
                    <a:pt x="3072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66" y="40"/>
                  </a:lnTo>
                  <a:lnTo>
                    <a:pt x="3066" y="40"/>
                  </a:lnTo>
                  <a:lnTo>
                    <a:pt x="3058" y="42"/>
                  </a:lnTo>
                  <a:lnTo>
                    <a:pt x="3052" y="40"/>
                  </a:lnTo>
                  <a:lnTo>
                    <a:pt x="3052" y="40"/>
                  </a:lnTo>
                  <a:lnTo>
                    <a:pt x="3050" y="40"/>
                  </a:lnTo>
                  <a:lnTo>
                    <a:pt x="3050" y="40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0" y="42"/>
                  </a:lnTo>
                  <a:lnTo>
                    <a:pt x="3040" y="42"/>
                  </a:lnTo>
                  <a:lnTo>
                    <a:pt x="3040" y="40"/>
                  </a:lnTo>
                  <a:lnTo>
                    <a:pt x="3040" y="40"/>
                  </a:lnTo>
                  <a:lnTo>
                    <a:pt x="3036" y="42"/>
                  </a:lnTo>
                  <a:lnTo>
                    <a:pt x="3036" y="42"/>
                  </a:lnTo>
                  <a:lnTo>
                    <a:pt x="3032" y="42"/>
                  </a:lnTo>
                  <a:lnTo>
                    <a:pt x="3032" y="42"/>
                  </a:lnTo>
                  <a:lnTo>
                    <a:pt x="3030" y="42"/>
                  </a:lnTo>
                  <a:lnTo>
                    <a:pt x="3030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2" y="42"/>
                  </a:lnTo>
                  <a:lnTo>
                    <a:pt x="3022" y="42"/>
                  </a:lnTo>
                  <a:lnTo>
                    <a:pt x="3020" y="42"/>
                  </a:lnTo>
                  <a:lnTo>
                    <a:pt x="3020" y="42"/>
                  </a:lnTo>
                  <a:lnTo>
                    <a:pt x="3014" y="42"/>
                  </a:lnTo>
                  <a:lnTo>
                    <a:pt x="3008" y="42"/>
                  </a:lnTo>
                  <a:lnTo>
                    <a:pt x="3008" y="42"/>
                  </a:lnTo>
                  <a:lnTo>
                    <a:pt x="3006" y="40"/>
                  </a:lnTo>
                  <a:lnTo>
                    <a:pt x="3004" y="42"/>
                  </a:lnTo>
                  <a:lnTo>
                    <a:pt x="3004" y="42"/>
                  </a:lnTo>
                  <a:lnTo>
                    <a:pt x="3002" y="40"/>
                  </a:lnTo>
                  <a:lnTo>
                    <a:pt x="3002" y="40"/>
                  </a:lnTo>
                  <a:lnTo>
                    <a:pt x="2998" y="40"/>
                  </a:lnTo>
                  <a:lnTo>
                    <a:pt x="2996" y="40"/>
                  </a:lnTo>
                  <a:lnTo>
                    <a:pt x="2996" y="40"/>
                  </a:lnTo>
                  <a:lnTo>
                    <a:pt x="2994" y="38"/>
                  </a:lnTo>
                  <a:lnTo>
                    <a:pt x="2994" y="38"/>
                  </a:lnTo>
                  <a:lnTo>
                    <a:pt x="2986" y="38"/>
                  </a:lnTo>
                  <a:lnTo>
                    <a:pt x="2986" y="38"/>
                  </a:lnTo>
                  <a:lnTo>
                    <a:pt x="2980" y="38"/>
                  </a:lnTo>
                  <a:lnTo>
                    <a:pt x="2976" y="38"/>
                  </a:lnTo>
                  <a:lnTo>
                    <a:pt x="2976" y="38"/>
                  </a:lnTo>
                  <a:lnTo>
                    <a:pt x="2972" y="38"/>
                  </a:lnTo>
                  <a:lnTo>
                    <a:pt x="2972" y="38"/>
                  </a:lnTo>
                  <a:lnTo>
                    <a:pt x="2970" y="38"/>
                  </a:lnTo>
                  <a:lnTo>
                    <a:pt x="2970" y="38"/>
                  </a:lnTo>
                  <a:lnTo>
                    <a:pt x="2962" y="40"/>
                  </a:lnTo>
                  <a:lnTo>
                    <a:pt x="2962" y="40"/>
                  </a:lnTo>
                  <a:lnTo>
                    <a:pt x="2954" y="38"/>
                  </a:lnTo>
                  <a:lnTo>
                    <a:pt x="2954" y="38"/>
                  </a:lnTo>
                  <a:lnTo>
                    <a:pt x="2946" y="40"/>
                  </a:lnTo>
                  <a:lnTo>
                    <a:pt x="2946" y="40"/>
                  </a:lnTo>
                  <a:lnTo>
                    <a:pt x="2942" y="38"/>
                  </a:lnTo>
                  <a:lnTo>
                    <a:pt x="2942" y="38"/>
                  </a:lnTo>
                  <a:lnTo>
                    <a:pt x="2940" y="38"/>
                  </a:lnTo>
                  <a:lnTo>
                    <a:pt x="2940" y="38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2" y="36"/>
                  </a:lnTo>
                  <a:lnTo>
                    <a:pt x="2932" y="36"/>
                  </a:lnTo>
                  <a:lnTo>
                    <a:pt x="2930" y="36"/>
                  </a:lnTo>
                  <a:lnTo>
                    <a:pt x="2930" y="36"/>
                  </a:lnTo>
                  <a:lnTo>
                    <a:pt x="2926" y="36"/>
                  </a:lnTo>
                  <a:lnTo>
                    <a:pt x="2926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18" y="38"/>
                  </a:lnTo>
                  <a:lnTo>
                    <a:pt x="2918" y="38"/>
                  </a:lnTo>
                  <a:lnTo>
                    <a:pt x="2914" y="38"/>
                  </a:lnTo>
                  <a:lnTo>
                    <a:pt x="2914" y="38"/>
                  </a:lnTo>
                  <a:lnTo>
                    <a:pt x="2910" y="36"/>
                  </a:lnTo>
                  <a:lnTo>
                    <a:pt x="2910" y="36"/>
                  </a:lnTo>
                  <a:lnTo>
                    <a:pt x="2904" y="36"/>
                  </a:lnTo>
                  <a:lnTo>
                    <a:pt x="2904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0" y="36"/>
                  </a:lnTo>
                  <a:lnTo>
                    <a:pt x="2900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4"/>
                  </a:lnTo>
                  <a:lnTo>
                    <a:pt x="2898" y="34"/>
                  </a:lnTo>
                  <a:lnTo>
                    <a:pt x="2896" y="34"/>
                  </a:lnTo>
                  <a:lnTo>
                    <a:pt x="2896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0" y="36"/>
                  </a:lnTo>
                  <a:lnTo>
                    <a:pt x="2890" y="36"/>
                  </a:lnTo>
                  <a:lnTo>
                    <a:pt x="2888" y="36"/>
                  </a:lnTo>
                  <a:lnTo>
                    <a:pt x="2888" y="36"/>
                  </a:lnTo>
                  <a:lnTo>
                    <a:pt x="2886" y="36"/>
                  </a:lnTo>
                  <a:lnTo>
                    <a:pt x="2886" y="36"/>
                  </a:lnTo>
                  <a:lnTo>
                    <a:pt x="2884" y="36"/>
                  </a:lnTo>
                  <a:lnTo>
                    <a:pt x="2884" y="36"/>
                  </a:lnTo>
                  <a:lnTo>
                    <a:pt x="2878" y="36"/>
                  </a:lnTo>
                  <a:lnTo>
                    <a:pt x="2878" y="36"/>
                  </a:lnTo>
                  <a:lnTo>
                    <a:pt x="2874" y="34"/>
                  </a:lnTo>
                  <a:lnTo>
                    <a:pt x="2874" y="34"/>
                  </a:lnTo>
                  <a:lnTo>
                    <a:pt x="2872" y="34"/>
                  </a:lnTo>
                  <a:lnTo>
                    <a:pt x="2872" y="34"/>
                  </a:lnTo>
                  <a:lnTo>
                    <a:pt x="2870" y="34"/>
                  </a:lnTo>
                  <a:lnTo>
                    <a:pt x="2870" y="34"/>
                  </a:lnTo>
                  <a:lnTo>
                    <a:pt x="2866" y="34"/>
                  </a:lnTo>
                  <a:lnTo>
                    <a:pt x="2866" y="34"/>
                  </a:lnTo>
                  <a:lnTo>
                    <a:pt x="2864" y="34"/>
                  </a:lnTo>
                  <a:lnTo>
                    <a:pt x="2864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58" y="34"/>
                  </a:lnTo>
                  <a:lnTo>
                    <a:pt x="2858" y="34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8"/>
                  </a:lnTo>
                  <a:lnTo>
                    <a:pt x="2858" y="38"/>
                  </a:lnTo>
                  <a:lnTo>
                    <a:pt x="2852" y="38"/>
                  </a:lnTo>
                  <a:lnTo>
                    <a:pt x="2852" y="38"/>
                  </a:lnTo>
                  <a:lnTo>
                    <a:pt x="2844" y="38"/>
                  </a:lnTo>
                  <a:lnTo>
                    <a:pt x="2844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0" y="38"/>
                  </a:lnTo>
                  <a:lnTo>
                    <a:pt x="2840" y="38"/>
                  </a:lnTo>
                  <a:lnTo>
                    <a:pt x="2834" y="38"/>
                  </a:lnTo>
                  <a:lnTo>
                    <a:pt x="2834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28" y="38"/>
                  </a:lnTo>
                  <a:lnTo>
                    <a:pt x="2828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4" y="38"/>
                  </a:lnTo>
                  <a:lnTo>
                    <a:pt x="2824" y="38"/>
                  </a:lnTo>
                  <a:lnTo>
                    <a:pt x="2820" y="38"/>
                  </a:lnTo>
                  <a:lnTo>
                    <a:pt x="2816" y="38"/>
                  </a:lnTo>
                  <a:lnTo>
                    <a:pt x="2816" y="38"/>
                  </a:lnTo>
                  <a:lnTo>
                    <a:pt x="2814" y="38"/>
                  </a:lnTo>
                  <a:lnTo>
                    <a:pt x="2814" y="38"/>
                  </a:lnTo>
                  <a:lnTo>
                    <a:pt x="2806" y="38"/>
                  </a:lnTo>
                  <a:lnTo>
                    <a:pt x="2806" y="38"/>
                  </a:lnTo>
                  <a:lnTo>
                    <a:pt x="2804" y="38"/>
                  </a:lnTo>
                  <a:lnTo>
                    <a:pt x="2804" y="38"/>
                  </a:lnTo>
                  <a:lnTo>
                    <a:pt x="2796" y="38"/>
                  </a:lnTo>
                  <a:lnTo>
                    <a:pt x="2796" y="38"/>
                  </a:lnTo>
                  <a:lnTo>
                    <a:pt x="2794" y="38"/>
                  </a:lnTo>
                  <a:lnTo>
                    <a:pt x="2794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86" y="38"/>
                  </a:lnTo>
                  <a:lnTo>
                    <a:pt x="2784" y="38"/>
                  </a:lnTo>
                  <a:lnTo>
                    <a:pt x="2784" y="38"/>
                  </a:lnTo>
                  <a:lnTo>
                    <a:pt x="2782" y="38"/>
                  </a:lnTo>
                  <a:lnTo>
                    <a:pt x="2782" y="38"/>
                  </a:lnTo>
                  <a:lnTo>
                    <a:pt x="2780" y="38"/>
                  </a:lnTo>
                  <a:lnTo>
                    <a:pt x="2780" y="38"/>
                  </a:lnTo>
                  <a:lnTo>
                    <a:pt x="2776" y="38"/>
                  </a:lnTo>
                  <a:lnTo>
                    <a:pt x="2776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68" y="38"/>
                  </a:lnTo>
                  <a:lnTo>
                    <a:pt x="2768" y="38"/>
                  </a:lnTo>
                  <a:lnTo>
                    <a:pt x="2764" y="38"/>
                  </a:lnTo>
                  <a:lnTo>
                    <a:pt x="2764" y="38"/>
                  </a:lnTo>
                  <a:lnTo>
                    <a:pt x="2762" y="38"/>
                  </a:lnTo>
                  <a:lnTo>
                    <a:pt x="2762" y="38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0" y="36"/>
                  </a:lnTo>
                  <a:lnTo>
                    <a:pt x="2760" y="36"/>
                  </a:lnTo>
                  <a:lnTo>
                    <a:pt x="2754" y="36"/>
                  </a:lnTo>
                  <a:lnTo>
                    <a:pt x="2754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48" y="36"/>
                  </a:lnTo>
                  <a:lnTo>
                    <a:pt x="2748" y="36"/>
                  </a:lnTo>
                  <a:lnTo>
                    <a:pt x="2746" y="36"/>
                  </a:lnTo>
                  <a:lnTo>
                    <a:pt x="2746" y="36"/>
                  </a:lnTo>
                  <a:lnTo>
                    <a:pt x="2744" y="38"/>
                  </a:lnTo>
                  <a:lnTo>
                    <a:pt x="2744" y="38"/>
                  </a:lnTo>
                  <a:lnTo>
                    <a:pt x="2742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6" y="38"/>
                  </a:lnTo>
                  <a:lnTo>
                    <a:pt x="2736" y="38"/>
                  </a:lnTo>
                  <a:lnTo>
                    <a:pt x="2728" y="38"/>
                  </a:lnTo>
                  <a:lnTo>
                    <a:pt x="2728" y="38"/>
                  </a:lnTo>
                  <a:lnTo>
                    <a:pt x="2724" y="38"/>
                  </a:lnTo>
                  <a:lnTo>
                    <a:pt x="2724" y="38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16" y="38"/>
                  </a:lnTo>
                  <a:lnTo>
                    <a:pt x="2716" y="38"/>
                  </a:lnTo>
                  <a:lnTo>
                    <a:pt x="2712" y="38"/>
                  </a:lnTo>
                  <a:lnTo>
                    <a:pt x="2712" y="38"/>
                  </a:lnTo>
                  <a:lnTo>
                    <a:pt x="2710" y="38"/>
                  </a:lnTo>
                  <a:lnTo>
                    <a:pt x="2706" y="38"/>
                  </a:lnTo>
                  <a:lnTo>
                    <a:pt x="2706" y="38"/>
                  </a:lnTo>
                  <a:lnTo>
                    <a:pt x="2700" y="38"/>
                  </a:lnTo>
                  <a:lnTo>
                    <a:pt x="2700" y="38"/>
                  </a:lnTo>
                  <a:lnTo>
                    <a:pt x="2694" y="38"/>
                  </a:lnTo>
                  <a:lnTo>
                    <a:pt x="2694" y="38"/>
                  </a:lnTo>
                  <a:lnTo>
                    <a:pt x="2692" y="36"/>
                  </a:lnTo>
                  <a:lnTo>
                    <a:pt x="2692" y="36"/>
                  </a:lnTo>
                  <a:lnTo>
                    <a:pt x="2688" y="36"/>
                  </a:lnTo>
                  <a:lnTo>
                    <a:pt x="2688" y="36"/>
                  </a:lnTo>
                  <a:lnTo>
                    <a:pt x="2686" y="36"/>
                  </a:lnTo>
                  <a:lnTo>
                    <a:pt x="2686" y="36"/>
                  </a:lnTo>
                  <a:lnTo>
                    <a:pt x="2684" y="36"/>
                  </a:lnTo>
                  <a:lnTo>
                    <a:pt x="2684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6" y="36"/>
                  </a:lnTo>
                  <a:lnTo>
                    <a:pt x="2676" y="36"/>
                  </a:lnTo>
                  <a:lnTo>
                    <a:pt x="2670" y="36"/>
                  </a:lnTo>
                  <a:lnTo>
                    <a:pt x="2670" y="36"/>
                  </a:lnTo>
                  <a:lnTo>
                    <a:pt x="2664" y="38"/>
                  </a:lnTo>
                  <a:lnTo>
                    <a:pt x="2664" y="38"/>
                  </a:lnTo>
                  <a:lnTo>
                    <a:pt x="2660" y="38"/>
                  </a:lnTo>
                  <a:lnTo>
                    <a:pt x="2660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4" y="38"/>
                  </a:lnTo>
                  <a:lnTo>
                    <a:pt x="2654" y="38"/>
                  </a:lnTo>
                  <a:lnTo>
                    <a:pt x="2648" y="38"/>
                  </a:lnTo>
                  <a:lnTo>
                    <a:pt x="2648" y="38"/>
                  </a:lnTo>
                  <a:lnTo>
                    <a:pt x="2644" y="38"/>
                  </a:lnTo>
                  <a:lnTo>
                    <a:pt x="2644" y="38"/>
                  </a:lnTo>
                  <a:lnTo>
                    <a:pt x="2642" y="38"/>
                  </a:lnTo>
                  <a:lnTo>
                    <a:pt x="2642" y="38"/>
                  </a:lnTo>
                  <a:lnTo>
                    <a:pt x="2640" y="38"/>
                  </a:lnTo>
                  <a:lnTo>
                    <a:pt x="2640" y="38"/>
                  </a:lnTo>
                  <a:lnTo>
                    <a:pt x="2636" y="40"/>
                  </a:lnTo>
                  <a:lnTo>
                    <a:pt x="2636" y="40"/>
                  </a:lnTo>
                  <a:lnTo>
                    <a:pt x="2634" y="40"/>
                  </a:lnTo>
                  <a:lnTo>
                    <a:pt x="2634" y="40"/>
                  </a:lnTo>
                  <a:lnTo>
                    <a:pt x="2632" y="40"/>
                  </a:lnTo>
                  <a:lnTo>
                    <a:pt x="2632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28" y="40"/>
                  </a:lnTo>
                  <a:lnTo>
                    <a:pt x="2628" y="40"/>
                  </a:lnTo>
                  <a:lnTo>
                    <a:pt x="2624" y="40"/>
                  </a:lnTo>
                  <a:lnTo>
                    <a:pt x="2624" y="40"/>
                  </a:lnTo>
                  <a:lnTo>
                    <a:pt x="2624" y="38"/>
                  </a:lnTo>
                  <a:lnTo>
                    <a:pt x="2624" y="38"/>
                  </a:lnTo>
                  <a:lnTo>
                    <a:pt x="2618" y="38"/>
                  </a:lnTo>
                  <a:lnTo>
                    <a:pt x="2618" y="38"/>
                  </a:lnTo>
                  <a:lnTo>
                    <a:pt x="2616" y="38"/>
                  </a:lnTo>
                  <a:lnTo>
                    <a:pt x="2616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2" y="38"/>
                  </a:lnTo>
                  <a:lnTo>
                    <a:pt x="2612" y="38"/>
                  </a:lnTo>
                  <a:lnTo>
                    <a:pt x="2608" y="38"/>
                  </a:lnTo>
                  <a:lnTo>
                    <a:pt x="2608" y="38"/>
                  </a:lnTo>
                  <a:lnTo>
                    <a:pt x="2604" y="38"/>
                  </a:lnTo>
                  <a:lnTo>
                    <a:pt x="2604" y="38"/>
                  </a:lnTo>
                  <a:lnTo>
                    <a:pt x="2602" y="36"/>
                  </a:lnTo>
                  <a:lnTo>
                    <a:pt x="2602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598" y="34"/>
                  </a:lnTo>
                  <a:lnTo>
                    <a:pt x="2598" y="34"/>
                  </a:lnTo>
                  <a:lnTo>
                    <a:pt x="2596" y="34"/>
                  </a:lnTo>
                  <a:lnTo>
                    <a:pt x="2596" y="34"/>
                  </a:lnTo>
                  <a:lnTo>
                    <a:pt x="2588" y="34"/>
                  </a:lnTo>
                  <a:lnTo>
                    <a:pt x="2588" y="34"/>
                  </a:lnTo>
                  <a:lnTo>
                    <a:pt x="2584" y="34"/>
                  </a:lnTo>
                  <a:lnTo>
                    <a:pt x="2584" y="34"/>
                  </a:lnTo>
                  <a:lnTo>
                    <a:pt x="2570" y="34"/>
                  </a:lnTo>
                  <a:lnTo>
                    <a:pt x="2570" y="34"/>
                  </a:lnTo>
                  <a:lnTo>
                    <a:pt x="2568" y="34"/>
                  </a:lnTo>
                  <a:lnTo>
                    <a:pt x="2568" y="34"/>
                  </a:lnTo>
                  <a:lnTo>
                    <a:pt x="2566" y="34"/>
                  </a:lnTo>
                  <a:lnTo>
                    <a:pt x="2566" y="34"/>
                  </a:lnTo>
                  <a:lnTo>
                    <a:pt x="2562" y="36"/>
                  </a:lnTo>
                  <a:lnTo>
                    <a:pt x="2562" y="36"/>
                  </a:lnTo>
                  <a:lnTo>
                    <a:pt x="2556" y="36"/>
                  </a:lnTo>
                  <a:lnTo>
                    <a:pt x="2556" y="36"/>
                  </a:lnTo>
                  <a:lnTo>
                    <a:pt x="2552" y="34"/>
                  </a:lnTo>
                  <a:lnTo>
                    <a:pt x="2552" y="34"/>
                  </a:lnTo>
                  <a:lnTo>
                    <a:pt x="2544" y="34"/>
                  </a:lnTo>
                  <a:lnTo>
                    <a:pt x="2544" y="34"/>
                  </a:lnTo>
                  <a:lnTo>
                    <a:pt x="2542" y="34"/>
                  </a:lnTo>
                  <a:lnTo>
                    <a:pt x="2542" y="34"/>
                  </a:lnTo>
                  <a:lnTo>
                    <a:pt x="2536" y="34"/>
                  </a:lnTo>
                  <a:lnTo>
                    <a:pt x="2536" y="34"/>
                  </a:lnTo>
                  <a:lnTo>
                    <a:pt x="2532" y="36"/>
                  </a:lnTo>
                  <a:lnTo>
                    <a:pt x="2532" y="36"/>
                  </a:lnTo>
                  <a:lnTo>
                    <a:pt x="2528" y="36"/>
                  </a:lnTo>
                  <a:lnTo>
                    <a:pt x="2528" y="36"/>
                  </a:lnTo>
                  <a:lnTo>
                    <a:pt x="2526" y="36"/>
                  </a:lnTo>
                  <a:lnTo>
                    <a:pt x="2526" y="36"/>
                  </a:lnTo>
                  <a:lnTo>
                    <a:pt x="2524" y="36"/>
                  </a:lnTo>
                  <a:lnTo>
                    <a:pt x="2524" y="36"/>
                  </a:lnTo>
                  <a:lnTo>
                    <a:pt x="2520" y="36"/>
                  </a:lnTo>
                  <a:lnTo>
                    <a:pt x="2520" y="36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2" y="38"/>
                  </a:lnTo>
                  <a:lnTo>
                    <a:pt x="2512" y="38"/>
                  </a:lnTo>
                  <a:lnTo>
                    <a:pt x="2512" y="36"/>
                  </a:lnTo>
                  <a:lnTo>
                    <a:pt x="2512" y="36"/>
                  </a:lnTo>
                  <a:lnTo>
                    <a:pt x="2510" y="36"/>
                  </a:lnTo>
                  <a:lnTo>
                    <a:pt x="2510" y="36"/>
                  </a:lnTo>
                  <a:lnTo>
                    <a:pt x="2508" y="36"/>
                  </a:lnTo>
                  <a:lnTo>
                    <a:pt x="2508" y="36"/>
                  </a:lnTo>
                  <a:lnTo>
                    <a:pt x="2506" y="36"/>
                  </a:lnTo>
                  <a:lnTo>
                    <a:pt x="2506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0" y="36"/>
                  </a:lnTo>
                  <a:lnTo>
                    <a:pt x="2500" y="36"/>
                  </a:lnTo>
                  <a:lnTo>
                    <a:pt x="2496" y="36"/>
                  </a:lnTo>
                  <a:lnTo>
                    <a:pt x="2496" y="3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4" y="36"/>
                  </a:lnTo>
                  <a:lnTo>
                    <a:pt x="2484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74" y="36"/>
                  </a:lnTo>
                  <a:lnTo>
                    <a:pt x="2474" y="36"/>
                  </a:lnTo>
                  <a:lnTo>
                    <a:pt x="2470" y="36"/>
                  </a:lnTo>
                  <a:lnTo>
                    <a:pt x="2470" y="36"/>
                  </a:lnTo>
                  <a:lnTo>
                    <a:pt x="2466" y="38"/>
                  </a:lnTo>
                  <a:lnTo>
                    <a:pt x="2466" y="38"/>
                  </a:lnTo>
                  <a:lnTo>
                    <a:pt x="2464" y="36"/>
                  </a:lnTo>
                  <a:lnTo>
                    <a:pt x="2464" y="36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2" y="36"/>
                  </a:lnTo>
                  <a:lnTo>
                    <a:pt x="2452" y="36"/>
                  </a:lnTo>
                  <a:lnTo>
                    <a:pt x="2448" y="38"/>
                  </a:lnTo>
                  <a:lnTo>
                    <a:pt x="2448" y="38"/>
                  </a:lnTo>
                  <a:lnTo>
                    <a:pt x="2446" y="38"/>
                  </a:lnTo>
                  <a:lnTo>
                    <a:pt x="2446" y="38"/>
                  </a:lnTo>
                  <a:lnTo>
                    <a:pt x="2442" y="40"/>
                  </a:lnTo>
                  <a:lnTo>
                    <a:pt x="2442" y="40"/>
                  </a:lnTo>
                  <a:lnTo>
                    <a:pt x="2438" y="40"/>
                  </a:lnTo>
                  <a:lnTo>
                    <a:pt x="2438" y="40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0" y="36"/>
                  </a:lnTo>
                  <a:lnTo>
                    <a:pt x="2430" y="36"/>
                  </a:lnTo>
                  <a:lnTo>
                    <a:pt x="2428" y="36"/>
                  </a:lnTo>
                  <a:lnTo>
                    <a:pt x="2428" y="36"/>
                  </a:lnTo>
                  <a:lnTo>
                    <a:pt x="2424" y="34"/>
                  </a:lnTo>
                  <a:lnTo>
                    <a:pt x="2424" y="34"/>
                  </a:lnTo>
                  <a:lnTo>
                    <a:pt x="2420" y="34"/>
                  </a:lnTo>
                  <a:lnTo>
                    <a:pt x="2420" y="34"/>
                  </a:lnTo>
                  <a:lnTo>
                    <a:pt x="2416" y="36"/>
                  </a:lnTo>
                  <a:lnTo>
                    <a:pt x="2416" y="36"/>
                  </a:lnTo>
                  <a:lnTo>
                    <a:pt x="2414" y="36"/>
                  </a:lnTo>
                  <a:lnTo>
                    <a:pt x="2414" y="36"/>
                  </a:lnTo>
                  <a:lnTo>
                    <a:pt x="2412" y="36"/>
                  </a:lnTo>
                  <a:lnTo>
                    <a:pt x="2412" y="36"/>
                  </a:lnTo>
                  <a:lnTo>
                    <a:pt x="2408" y="36"/>
                  </a:lnTo>
                  <a:lnTo>
                    <a:pt x="2408" y="36"/>
                  </a:lnTo>
                  <a:lnTo>
                    <a:pt x="2406" y="36"/>
                  </a:lnTo>
                  <a:lnTo>
                    <a:pt x="2406" y="36"/>
                  </a:lnTo>
                  <a:lnTo>
                    <a:pt x="2402" y="36"/>
                  </a:lnTo>
                  <a:lnTo>
                    <a:pt x="2402" y="36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398" y="38"/>
                  </a:lnTo>
                  <a:lnTo>
                    <a:pt x="2398" y="38"/>
                  </a:lnTo>
                  <a:lnTo>
                    <a:pt x="2396" y="36"/>
                  </a:lnTo>
                  <a:lnTo>
                    <a:pt x="2396" y="36"/>
                  </a:lnTo>
                  <a:lnTo>
                    <a:pt x="2394" y="36"/>
                  </a:lnTo>
                  <a:lnTo>
                    <a:pt x="2394" y="36"/>
                  </a:lnTo>
                  <a:lnTo>
                    <a:pt x="2392" y="36"/>
                  </a:lnTo>
                  <a:lnTo>
                    <a:pt x="2392" y="36"/>
                  </a:lnTo>
                  <a:lnTo>
                    <a:pt x="2388" y="36"/>
                  </a:lnTo>
                  <a:lnTo>
                    <a:pt x="2388" y="36"/>
                  </a:lnTo>
                  <a:lnTo>
                    <a:pt x="2384" y="34"/>
                  </a:lnTo>
                  <a:lnTo>
                    <a:pt x="2384" y="34"/>
                  </a:lnTo>
                  <a:lnTo>
                    <a:pt x="2380" y="36"/>
                  </a:lnTo>
                  <a:lnTo>
                    <a:pt x="2380" y="36"/>
                  </a:lnTo>
                  <a:lnTo>
                    <a:pt x="2374" y="36"/>
                  </a:lnTo>
                  <a:lnTo>
                    <a:pt x="2374" y="36"/>
                  </a:lnTo>
                  <a:lnTo>
                    <a:pt x="2372" y="38"/>
                  </a:lnTo>
                  <a:lnTo>
                    <a:pt x="2372" y="38"/>
                  </a:lnTo>
                  <a:lnTo>
                    <a:pt x="2368" y="38"/>
                  </a:lnTo>
                  <a:lnTo>
                    <a:pt x="2368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4" y="36"/>
                  </a:lnTo>
                  <a:lnTo>
                    <a:pt x="2364" y="36"/>
                  </a:lnTo>
                  <a:lnTo>
                    <a:pt x="2356" y="36"/>
                  </a:lnTo>
                  <a:lnTo>
                    <a:pt x="2356" y="36"/>
                  </a:lnTo>
                  <a:lnTo>
                    <a:pt x="2354" y="34"/>
                  </a:lnTo>
                  <a:lnTo>
                    <a:pt x="2354" y="34"/>
                  </a:lnTo>
                  <a:lnTo>
                    <a:pt x="2352" y="34"/>
                  </a:lnTo>
                  <a:lnTo>
                    <a:pt x="2352" y="34"/>
                  </a:lnTo>
                  <a:lnTo>
                    <a:pt x="2350" y="34"/>
                  </a:lnTo>
                  <a:lnTo>
                    <a:pt x="2350" y="34"/>
                  </a:lnTo>
                  <a:lnTo>
                    <a:pt x="2344" y="34"/>
                  </a:lnTo>
                  <a:lnTo>
                    <a:pt x="2344" y="34"/>
                  </a:lnTo>
                  <a:lnTo>
                    <a:pt x="2342" y="36"/>
                  </a:lnTo>
                  <a:lnTo>
                    <a:pt x="2342" y="36"/>
                  </a:lnTo>
                  <a:lnTo>
                    <a:pt x="2338" y="36"/>
                  </a:lnTo>
                  <a:lnTo>
                    <a:pt x="2338" y="36"/>
                  </a:lnTo>
                  <a:lnTo>
                    <a:pt x="2334" y="38"/>
                  </a:lnTo>
                  <a:lnTo>
                    <a:pt x="2334" y="38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6" y="36"/>
                  </a:lnTo>
                  <a:lnTo>
                    <a:pt x="2326" y="36"/>
                  </a:lnTo>
                  <a:lnTo>
                    <a:pt x="2324" y="34"/>
                  </a:lnTo>
                  <a:lnTo>
                    <a:pt x="2324" y="34"/>
                  </a:lnTo>
                  <a:lnTo>
                    <a:pt x="2320" y="34"/>
                  </a:lnTo>
                  <a:lnTo>
                    <a:pt x="2320" y="34"/>
                  </a:lnTo>
                  <a:lnTo>
                    <a:pt x="2318" y="34"/>
                  </a:lnTo>
                  <a:lnTo>
                    <a:pt x="2318" y="34"/>
                  </a:lnTo>
                  <a:lnTo>
                    <a:pt x="2312" y="34"/>
                  </a:lnTo>
                  <a:lnTo>
                    <a:pt x="2312" y="34"/>
                  </a:lnTo>
                  <a:lnTo>
                    <a:pt x="2306" y="34"/>
                  </a:lnTo>
                  <a:lnTo>
                    <a:pt x="2306" y="34"/>
                  </a:lnTo>
                  <a:lnTo>
                    <a:pt x="2300" y="34"/>
                  </a:lnTo>
                  <a:lnTo>
                    <a:pt x="2300" y="34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2" y="36"/>
                  </a:lnTo>
                  <a:lnTo>
                    <a:pt x="2292" y="36"/>
                  </a:lnTo>
                  <a:lnTo>
                    <a:pt x="2290" y="34"/>
                  </a:lnTo>
                  <a:lnTo>
                    <a:pt x="2290" y="34"/>
                  </a:lnTo>
                  <a:lnTo>
                    <a:pt x="2286" y="34"/>
                  </a:lnTo>
                  <a:lnTo>
                    <a:pt x="2286" y="34"/>
                  </a:lnTo>
                  <a:lnTo>
                    <a:pt x="2284" y="34"/>
                  </a:lnTo>
                  <a:lnTo>
                    <a:pt x="2284" y="34"/>
                  </a:lnTo>
                  <a:lnTo>
                    <a:pt x="2282" y="32"/>
                  </a:lnTo>
                  <a:lnTo>
                    <a:pt x="2282" y="32"/>
                  </a:lnTo>
                  <a:lnTo>
                    <a:pt x="2276" y="34"/>
                  </a:lnTo>
                  <a:lnTo>
                    <a:pt x="2276" y="34"/>
                  </a:lnTo>
                  <a:lnTo>
                    <a:pt x="2272" y="36"/>
                  </a:lnTo>
                  <a:lnTo>
                    <a:pt x="2272" y="36"/>
                  </a:lnTo>
                  <a:lnTo>
                    <a:pt x="2262" y="36"/>
                  </a:lnTo>
                  <a:lnTo>
                    <a:pt x="2262" y="36"/>
                  </a:lnTo>
                  <a:lnTo>
                    <a:pt x="2258" y="34"/>
                  </a:lnTo>
                  <a:lnTo>
                    <a:pt x="2258" y="34"/>
                  </a:lnTo>
                  <a:lnTo>
                    <a:pt x="2254" y="36"/>
                  </a:lnTo>
                  <a:lnTo>
                    <a:pt x="2254" y="36"/>
                  </a:lnTo>
                  <a:lnTo>
                    <a:pt x="2252" y="36"/>
                  </a:lnTo>
                  <a:lnTo>
                    <a:pt x="2248" y="34"/>
                  </a:lnTo>
                  <a:lnTo>
                    <a:pt x="2248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2" y="34"/>
                  </a:lnTo>
                  <a:lnTo>
                    <a:pt x="2242" y="34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26" y="38"/>
                  </a:lnTo>
                  <a:lnTo>
                    <a:pt x="2226" y="38"/>
                  </a:lnTo>
                  <a:lnTo>
                    <a:pt x="2218" y="38"/>
                  </a:lnTo>
                  <a:lnTo>
                    <a:pt x="2218" y="38"/>
                  </a:lnTo>
                  <a:lnTo>
                    <a:pt x="2216" y="40"/>
                  </a:lnTo>
                  <a:lnTo>
                    <a:pt x="2216" y="40"/>
                  </a:lnTo>
                  <a:lnTo>
                    <a:pt x="2212" y="40"/>
                  </a:lnTo>
                  <a:lnTo>
                    <a:pt x="2212" y="40"/>
                  </a:lnTo>
                  <a:lnTo>
                    <a:pt x="2210" y="38"/>
                  </a:lnTo>
                  <a:lnTo>
                    <a:pt x="2210" y="38"/>
                  </a:lnTo>
                  <a:lnTo>
                    <a:pt x="2208" y="36"/>
                  </a:lnTo>
                  <a:lnTo>
                    <a:pt x="2208" y="36"/>
                  </a:lnTo>
                  <a:lnTo>
                    <a:pt x="2204" y="36"/>
                  </a:lnTo>
                  <a:lnTo>
                    <a:pt x="2200" y="36"/>
                  </a:lnTo>
                  <a:lnTo>
                    <a:pt x="2200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0" y="36"/>
                  </a:lnTo>
                  <a:lnTo>
                    <a:pt x="2190" y="36"/>
                  </a:lnTo>
                  <a:lnTo>
                    <a:pt x="2186" y="36"/>
                  </a:lnTo>
                  <a:lnTo>
                    <a:pt x="2186" y="36"/>
                  </a:lnTo>
                  <a:lnTo>
                    <a:pt x="2184" y="36"/>
                  </a:lnTo>
                  <a:lnTo>
                    <a:pt x="2184" y="36"/>
                  </a:lnTo>
                  <a:lnTo>
                    <a:pt x="2178" y="36"/>
                  </a:lnTo>
                  <a:lnTo>
                    <a:pt x="2178" y="36"/>
                  </a:lnTo>
                  <a:lnTo>
                    <a:pt x="2170" y="36"/>
                  </a:lnTo>
                  <a:lnTo>
                    <a:pt x="2170" y="36"/>
                  </a:lnTo>
                  <a:lnTo>
                    <a:pt x="2168" y="38"/>
                  </a:lnTo>
                  <a:lnTo>
                    <a:pt x="2168" y="38"/>
                  </a:lnTo>
                  <a:lnTo>
                    <a:pt x="2164" y="38"/>
                  </a:lnTo>
                  <a:lnTo>
                    <a:pt x="2164" y="38"/>
                  </a:lnTo>
                  <a:lnTo>
                    <a:pt x="2162" y="38"/>
                  </a:lnTo>
                  <a:lnTo>
                    <a:pt x="2162" y="38"/>
                  </a:lnTo>
                  <a:lnTo>
                    <a:pt x="2158" y="38"/>
                  </a:lnTo>
                  <a:lnTo>
                    <a:pt x="2158" y="38"/>
                  </a:lnTo>
                  <a:lnTo>
                    <a:pt x="2154" y="36"/>
                  </a:lnTo>
                  <a:lnTo>
                    <a:pt x="2154" y="36"/>
                  </a:lnTo>
                  <a:lnTo>
                    <a:pt x="2148" y="38"/>
                  </a:lnTo>
                  <a:lnTo>
                    <a:pt x="2148" y="38"/>
                  </a:lnTo>
                  <a:lnTo>
                    <a:pt x="2144" y="36"/>
                  </a:lnTo>
                  <a:lnTo>
                    <a:pt x="2144" y="36"/>
                  </a:lnTo>
                  <a:lnTo>
                    <a:pt x="2140" y="36"/>
                  </a:lnTo>
                  <a:lnTo>
                    <a:pt x="2140" y="36"/>
                  </a:lnTo>
                  <a:lnTo>
                    <a:pt x="2130" y="36"/>
                  </a:lnTo>
                  <a:lnTo>
                    <a:pt x="2130" y="36"/>
                  </a:lnTo>
                  <a:lnTo>
                    <a:pt x="2128" y="36"/>
                  </a:lnTo>
                  <a:lnTo>
                    <a:pt x="2128" y="36"/>
                  </a:lnTo>
                  <a:lnTo>
                    <a:pt x="2124" y="36"/>
                  </a:lnTo>
                  <a:lnTo>
                    <a:pt x="2118" y="36"/>
                  </a:lnTo>
                  <a:lnTo>
                    <a:pt x="2118" y="36"/>
                  </a:lnTo>
                  <a:lnTo>
                    <a:pt x="2114" y="36"/>
                  </a:lnTo>
                  <a:lnTo>
                    <a:pt x="2110" y="38"/>
                  </a:lnTo>
                  <a:lnTo>
                    <a:pt x="2110" y="38"/>
                  </a:lnTo>
                  <a:lnTo>
                    <a:pt x="2102" y="38"/>
                  </a:lnTo>
                  <a:lnTo>
                    <a:pt x="2102" y="38"/>
                  </a:lnTo>
                  <a:lnTo>
                    <a:pt x="2100" y="36"/>
                  </a:lnTo>
                  <a:lnTo>
                    <a:pt x="2100" y="36"/>
                  </a:lnTo>
                  <a:lnTo>
                    <a:pt x="2096" y="36"/>
                  </a:lnTo>
                  <a:lnTo>
                    <a:pt x="2092" y="36"/>
                  </a:lnTo>
                  <a:lnTo>
                    <a:pt x="2092" y="36"/>
                  </a:lnTo>
                  <a:lnTo>
                    <a:pt x="2090" y="38"/>
                  </a:lnTo>
                  <a:lnTo>
                    <a:pt x="2090" y="38"/>
                  </a:lnTo>
                  <a:lnTo>
                    <a:pt x="2088" y="38"/>
                  </a:lnTo>
                  <a:lnTo>
                    <a:pt x="2088" y="38"/>
                  </a:lnTo>
                  <a:lnTo>
                    <a:pt x="2082" y="38"/>
                  </a:lnTo>
                  <a:lnTo>
                    <a:pt x="2082" y="38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2" y="40"/>
                  </a:lnTo>
                  <a:lnTo>
                    <a:pt x="2072" y="40"/>
                  </a:lnTo>
                  <a:lnTo>
                    <a:pt x="2068" y="40"/>
                  </a:lnTo>
                  <a:lnTo>
                    <a:pt x="2068" y="40"/>
                  </a:lnTo>
                  <a:lnTo>
                    <a:pt x="2062" y="40"/>
                  </a:lnTo>
                  <a:lnTo>
                    <a:pt x="2058" y="38"/>
                  </a:lnTo>
                  <a:lnTo>
                    <a:pt x="2058" y="38"/>
                  </a:lnTo>
                  <a:lnTo>
                    <a:pt x="2052" y="38"/>
                  </a:lnTo>
                  <a:lnTo>
                    <a:pt x="2052" y="38"/>
                  </a:lnTo>
                  <a:lnTo>
                    <a:pt x="2046" y="40"/>
                  </a:lnTo>
                  <a:lnTo>
                    <a:pt x="2042" y="40"/>
                  </a:lnTo>
                  <a:lnTo>
                    <a:pt x="2042" y="40"/>
                  </a:lnTo>
                  <a:lnTo>
                    <a:pt x="2040" y="40"/>
                  </a:lnTo>
                  <a:lnTo>
                    <a:pt x="2040" y="40"/>
                  </a:lnTo>
                  <a:lnTo>
                    <a:pt x="2036" y="40"/>
                  </a:lnTo>
                  <a:lnTo>
                    <a:pt x="2036" y="40"/>
                  </a:lnTo>
                  <a:lnTo>
                    <a:pt x="2030" y="40"/>
                  </a:lnTo>
                  <a:lnTo>
                    <a:pt x="2030" y="40"/>
                  </a:lnTo>
                  <a:lnTo>
                    <a:pt x="2024" y="40"/>
                  </a:lnTo>
                  <a:lnTo>
                    <a:pt x="2024" y="40"/>
                  </a:lnTo>
                  <a:lnTo>
                    <a:pt x="2020" y="40"/>
                  </a:lnTo>
                  <a:lnTo>
                    <a:pt x="2020" y="40"/>
                  </a:lnTo>
                  <a:lnTo>
                    <a:pt x="2018" y="40"/>
                  </a:lnTo>
                  <a:lnTo>
                    <a:pt x="2018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38"/>
                  </a:lnTo>
                  <a:lnTo>
                    <a:pt x="2016" y="38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08" y="40"/>
                  </a:lnTo>
                  <a:lnTo>
                    <a:pt x="2008" y="40"/>
                  </a:lnTo>
                  <a:lnTo>
                    <a:pt x="2006" y="40"/>
                  </a:lnTo>
                  <a:lnTo>
                    <a:pt x="2006" y="40"/>
                  </a:lnTo>
                  <a:lnTo>
                    <a:pt x="2000" y="40"/>
                  </a:lnTo>
                  <a:lnTo>
                    <a:pt x="2000" y="40"/>
                  </a:lnTo>
                  <a:lnTo>
                    <a:pt x="1998" y="40"/>
                  </a:lnTo>
                  <a:lnTo>
                    <a:pt x="1998" y="40"/>
                  </a:lnTo>
                  <a:lnTo>
                    <a:pt x="1996" y="40"/>
                  </a:lnTo>
                  <a:lnTo>
                    <a:pt x="1996" y="40"/>
                  </a:lnTo>
                  <a:lnTo>
                    <a:pt x="1994" y="40"/>
                  </a:lnTo>
                  <a:lnTo>
                    <a:pt x="1994" y="40"/>
                  </a:lnTo>
                  <a:lnTo>
                    <a:pt x="1988" y="38"/>
                  </a:lnTo>
                  <a:lnTo>
                    <a:pt x="1988" y="38"/>
                  </a:lnTo>
                  <a:lnTo>
                    <a:pt x="1984" y="38"/>
                  </a:lnTo>
                  <a:lnTo>
                    <a:pt x="1984" y="38"/>
                  </a:lnTo>
                  <a:lnTo>
                    <a:pt x="1976" y="38"/>
                  </a:lnTo>
                  <a:lnTo>
                    <a:pt x="1976" y="38"/>
                  </a:lnTo>
                  <a:lnTo>
                    <a:pt x="1972" y="38"/>
                  </a:lnTo>
                  <a:lnTo>
                    <a:pt x="1972" y="38"/>
                  </a:lnTo>
                  <a:lnTo>
                    <a:pt x="1968" y="40"/>
                  </a:lnTo>
                  <a:lnTo>
                    <a:pt x="1968" y="40"/>
                  </a:lnTo>
                  <a:lnTo>
                    <a:pt x="1964" y="40"/>
                  </a:lnTo>
                  <a:lnTo>
                    <a:pt x="1964" y="40"/>
                  </a:lnTo>
                  <a:lnTo>
                    <a:pt x="1960" y="40"/>
                  </a:lnTo>
                  <a:lnTo>
                    <a:pt x="1960" y="40"/>
                  </a:lnTo>
                  <a:lnTo>
                    <a:pt x="1958" y="40"/>
                  </a:lnTo>
                  <a:lnTo>
                    <a:pt x="1958" y="40"/>
                  </a:lnTo>
                  <a:lnTo>
                    <a:pt x="1950" y="40"/>
                  </a:lnTo>
                  <a:lnTo>
                    <a:pt x="1950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6" y="40"/>
                  </a:lnTo>
                  <a:lnTo>
                    <a:pt x="1946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34" y="40"/>
                  </a:lnTo>
                  <a:lnTo>
                    <a:pt x="1934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28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2" y="40"/>
                  </a:lnTo>
                  <a:lnTo>
                    <a:pt x="1922" y="40"/>
                  </a:lnTo>
                  <a:lnTo>
                    <a:pt x="1918" y="40"/>
                  </a:lnTo>
                  <a:lnTo>
                    <a:pt x="1918" y="40"/>
                  </a:lnTo>
                  <a:lnTo>
                    <a:pt x="1914" y="40"/>
                  </a:lnTo>
                  <a:lnTo>
                    <a:pt x="1914" y="40"/>
                  </a:lnTo>
                  <a:lnTo>
                    <a:pt x="1910" y="40"/>
                  </a:lnTo>
                  <a:lnTo>
                    <a:pt x="1910" y="40"/>
                  </a:lnTo>
                  <a:lnTo>
                    <a:pt x="1908" y="40"/>
                  </a:lnTo>
                  <a:lnTo>
                    <a:pt x="1908" y="40"/>
                  </a:lnTo>
                  <a:lnTo>
                    <a:pt x="1906" y="42"/>
                  </a:lnTo>
                  <a:lnTo>
                    <a:pt x="1906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4" y="42"/>
                  </a:lnTo>
                  <a:lnTo>
                    <a:pt x="1894" y="42"/>
                  </a:lnTo>
                  <a:lnTo>
                    <a:pt x="1888" y="42"/>
                  </a:lnTo>
                  <a:lnTo>
                    <a:pt x="1888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4" y="40"/>
                  </a:lnTo>
                  <a:lnTo>
                    <a:pt x="1884" y="40"/>
                  </a:lnTo>
                  <a:lnTo>
                    <a:pt x="1882" y="42"/>
                  </a:lnTo>
                  <a:lnTo>
                    <a:pt x="1882" y="42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0" y="40"/>
                  </a:lnTo>
                  <a:lnTo>
                    <a:pt x="1880" y="40"/>
                  </a:lnTo>
                  <a:lnTo>
                    <a:pt x="1876" y="40"/>
                  </a:lnTo>
                  <a:lnTo>
                    <a:pt x="1876" y="40"/>
                  </a:lnTo>
                  <a:lnTo>
                    <a:pt x="1874" y="42"/>
                  </a:lnTo>
                  <a:lnTo>
                    <a:pt x="1874" y="42"/>
                  </a:lnTo>
                  <a:lnTo>
                    <a:pt x="1870" y="42"/>
                  </a:lnTo>
                  <a:lnTo>
                    <a:pt x="1870" y="42"/>
                  </a:lnTo>
                  <a:lnTo>
                    <a:pt x="1866" y="44"/>
                  </a:lnTo>
                  <a:lnTo>
                    <a:pt x="1866" y="44"/>
                  </a:lnTo>
                  <a:lnTo>
                    <a:pt x="1860" y="42"/>
                  </a:lnTo>
                  <a:lnTo>
                    <a:pt x="1860" y="42"/>
                  </a:lnTo>
                  <a:lnTo>
                    <a:pt x="1856" y="42"/>
                  </a:lnTo>
                  <a:lnTo>
                    <a:pt x="1856" y="42"/>
                  </a:lnTo>
                  <a:lnTo>
                    <a:pt x="1848" y="42"/>
                  </a:lnTo>
                  <a:lnTo>
                    <a:pt x="1848" y="42"/>
                  </a:lnTo>
                  <a:lnTo>
                    <a:pt x="1846" y="42"/>
                  </a:lnTo>
                  <a:lnTo>
                    <a:pt x="1846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36" y="42"/>
                  </a:lnTo>
                  <a:lnTo>
                    <a:pt x="1832" y="42"/>
                  </a:lnTo>
                  <a:lnTo>
                    <a:pt x="1832" y="42"/>
                  </a:lnTo>
                  <a:lnTo>
                    <a:pt x="1832" y="38"/>
                  </a:lnTo>
                  <a:lnTo>
                    <a:pt x="1832" y="38"/>
                  </a:lnTo>
                  <a:lnTo>
                    <a:pt x="1830" y="38"/>
                  </a:lnTo>
                  <a:lnTo>
                    <a:pt x="1830" y="38"/>
                  </a:lnTo>
                  <a:lnTo>
                    <a:pt x="1828" y="40"/>
                  </a:lnTo>
                  <a:lnTo>
                    <a:pt x="1828" y="40"/>
                  </a:lnTo>
                  <a:lnTo>
                    <a:pt x="1826" y="40"/>
                  </a:lnTo>
                  <a:lnTo>
                    <a:pt x="1826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16" y="38"/>
                  </a:lnTo>
                  <a:lnTo>
                    <a:pt x="1816" y="38"/>
                  </a:lnTo>
                  <a:lnTo>
                    <a:pt x="1814" y="38"/>
                  </a:lnTo>
                  <a:lnTo>
                    <a:pt x="1812" y="40"/>
                  </a:lnTo>
                  <a:lnTo>
                    <a:pt x="1812" y="40"/>
                  </a:lnTo>
                  <a:lnTo>
                    <a:pt x="1812" y="42"/>
                  </a:lnTo>
                  <a:lnTo>
                    <a:pt x="1812" y="42"/>
                  </a:lnTo>
                  <a:lnTo>
                    <a:pt x="1804" y="42"/>
                  </a:lnTo>
                  <a:lnTo>
                    <a:pt x="1804" y="42"/>
                  </a:lnTo>
                  <a:lnTo>
                    <a:pt x="1798" y="42"/>
                  </a:lnTo>
                  <a:lnTo>
                    <a:pt x="1798" y="42"/>
                  </a:lnTo>
                  <a:lnTo>
                    <a:pt x="1790" y="44"/>
                  </a:lnTo>
                  <a:lnTo>
                    <a:pt x="1790" y="44"/>
                  </a:lnTo>
                  <a:lnTo>
                    <a:pt x="1786" y="44"/>
                  </a:lnTo>
                  <a:lnTo>
                    <a:pt x="1782" y="44"/>
                  </a:lnTo>
                  <a:lnTo>
                    <a:pt x="1782" y="44"/>
                  </a:lnTo>
                  <a:lnTo>
                    <a:pt x="1778" y="44"/>
                  </a:lnTo>
                  <a:lnTo>
                    <a:pt x="1778" y="44"/>
                  </a:lnTo>
                  <a:lnTo>
                    <a:pt x="1774" y="44"/>
                  </a:lnTo>
                  <a:lnTo>
                    <a:pt x="1774" y="44"/>
                  </a:lnTo>
                  <a:lnTo>
                    <a:pt x="1772" y="44"/>
                  </a:lnTo>
                  <a:lnTo>
                    <a:pt x="1768" y="44"/>
                  </a:lnTo>
                  <a:lnTo>
                    <a:pt x="1768" y="44"/>
                  </a:lnTo>
                  <a:lnTo>
                    <a:pt x="1766" y="44"/>
                  </a:lnTo>
                  <a:lnTo>
                    <a:pt x="1766" y="44"/>
                  </a:lnTo>
                  <a:lnTo>
                    <a:pt x="1762" y="44"/>
                  </a:lnTo>
                  <a:lnTo>
                    <a:pt x="1762" y="44"/>
                  </a:lnTo>
                  <a:lnTo>
                    <a:pt x="1756" y="44"/>
                  </a:lnTo>
                  <a:lnTo>
                    <a:pt x="1756" y="44"/>
                  </a:lnTo>
                  <a:lnTo>
                    <a:pt x="1752" y="44"/>
                  </a:lnTo>
                  <a:lnTo>
                    <a:pt x="1752" y="44"/>
                  </a:lnTo>
                  <a:lnTo>
                    <a:pt x="1748" y="44"/>
                  </a:lnTo>
                  <a:lnTo>
                    <a:pt x="1748" y="44"/>
                  </a:lnTo>
                  <a:lnTo>
                    <a:pt x="1746" y="44"/>
                  </a:lnTo>
                  <a:lnTo>
                    <a:pt x="1746" y="44"/>
                  </a:lnTo>
                  <a:lnTo>
                    <a:pt x="1744" y="44"/>
                  </a:lnTo>
                  <a:lnTo>
                    <a:pt x="1744" y="44"/>
                  </a:lnTo>
                  <a:lnTo>
                    <a:pt x="1742" y="44"/>
                  </a:lnTo>
                  <a:lnTo>
                    <a:pt x="1742" y="44"/>
                  </a:lnTo>
                  <a:lnTo>
                    <a:pt x="1738" y="44"/>
                  </a:lnTo>
                  <a:lnTo>
                    <a:pt x="1738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2" y="44"/>
                  </a:lnTo>
                  <a:lnTo>
                    <a:pt x="1732" y="44"/>
                  </a:lnTo>
                  <a:lnTo>
                    <a:pt x="1724" y="44"/>
                  </a:lnTo>
                  <a:lnTo>
                    <a:pt x="1718" y="46"/>
                  </a:lnTo>
                  <a:lnTo>
                    <a:pt x="1718" y="46"/>
                  </a:lnTo>
                  <a:lnTo>
                    <a:pt x="1718" y="44"/>
                  </a:lnTo>
                  <a:lnTo>
                    <a:pt x="1718" y="44"/>
                  </a:lnTo>
                  <a:lnTo>
                    <a:pt x="1716" y="44"/>
                  </a:lnTo>
                  <a:lnTo>
                    <a:pt x="1716" y="44"/>
                  </a:lnTo>
                  <a:lnTo>
                    <a:pt x="1706" y="44"/>
                  </a:lnTo>
                  <a:lnTo>
                    <a:pt x="1706" y="44"/>
                  </a:lnTo>
                  <a:lnTo>
                    <a:pt x="1702" y="44"/>
                  </a:lnTo>
                  <a:lnTo>
                    <a:pt x="1702" y="44"/>
                  </a:lnTo>
                  <a:lnTo>
                    <a:pt x="1698" y="44"/>
                  </a:lnTo>
                  <a:lnTo>
                    <a:pt x="1698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0" y="44"/>
                  </a:lnTo>
                  <a:lnTo>
                    <a:pt x="1690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2" y="44"/>
                  </a:lnTo>
                  <a:lnTo>
                    <a:pt x="1682" y="44"/>
                  </a:lnTo>
                  <a:lnTo>
                    <a:pt x="1678" y="44"/>
                  </a:lnTo>
                  <a:lnTo>
                    <a:pt x="1678" y="44"/>
                  </a:lnTo>
                  <a:lnTo>
                    <a:pt x="1672" y="44"/>
                  </a:lnTo>
                  <a:lnTo>
                    <a:pt x="1672" y="44"/>
                  </a:lnTo>
                  <a:lnTo>
                    <a:pt x="1670" y="44"/>
                  </a:lnTo>
                  <a:lnTo>
                    <a:pt x="1670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4" y="44"/>
                  </a:lnTo>
                  <a:lnTo>
                    <a:pt x="1664" y="44"/>
                  </a:lnTo>
                  <a:lnTo>
                    <a:pt x="1658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0" y="46"/>
                  </a:lnTo>
                  <a:lnTo>
                    <a:pt x="1650" y="46"/>
                  </a:lnTo>
                  <a:lnTo>
                    <a:pt x="1642" y="44"/>
                  </a:lnTo>
                  <a:lnTo>
                    <a:pt x="1642" y="44"/>
                  </a:lnTo>
                  <a:lnTo>
                    <a:pt x="1638" y="44"/>
                  </a:lnTo>
                  <a:lnTo>
                    <a:pt x="1638" y="44"/>
                  </a:lnTo>
                  <a:lnTo>
                    <a:pt x="1634" y="46"/>
                  </a:lnTo>
                  <a:lnTo>
                    <a:pt x="1634" y="46"/>
                  </a:lnTo>
                  <a:lnTo>
                    <a:pt x="1626" y="46"/>
                  </a:lnTo>
                  <a:lnTo>
                    <a:pt x="1626" y="46"/>
                  </a:lnTo>
                  <a:lnTo>
                    <a:pt x="1622" y="46"/>
                  </a:lnTo>
                  <a:lnTo>
                    <a:pt x="1622" y="46"/>
                  </a:lnTo>
                  <a:lnTo>
                    <a:pt x="1620" y="44"/>
                  </a:lnTo>
                  <a:lnTo>
                    <a:pt x="1620" y="44"/>
                  </a:lnTo>
                  <a:lnTo>
                    <a:pt x="1612" y="44"/>
                  </a:lnTo>
                  <a:lnTo>
                    <a:pt x="1612" y="44"/>
                  </a:lnTo>
                  <a:lnTo>
                    <a:pt x="1608" y="44"/>
                  </a:lnTo>
                  <a:lnTo>
                    <a:pt x="1608" y="44"/>
                  </a:lnTo>
                  <a:lnTo>
                    <a:pt x="1600" y="46"/>
                  </a:lnTo>
                  <a:lnTo>
                    <a:pt x="1600" y="46"/>
                  </a:lnTo>
                  <a:lnTo>
                    <a:pt x="1596" y="46"/>
                  </a:lnTo>
                  <a:lnTo>
                    <a:pt x="1596" y="46"/>
                  </a:lnTo>
                  <a:lnTo>
                    <a:pt x="1592" y="46"/>
                  </a:lnTo>
                  <a:lnTo>
                    <a:pt x="1592" y="46"/>
                  </a:lnTo>
                  <a:lnTo>
                    <a:pt x="1588" y="46"/>
                  </a:lnTo>
                  <a:lnTo>
                    <a:pt x="1588" y="46"/>
                  </a:lnTo>
                  <a:lnTo>
                    <a:pt x="1586" y="46"/>
                  </a:lnTo>
                  <a:lnTo>
                    <a:pt x="1586" y="46"/>
                  </a:lnTo>
                  <a:lnTo>
                    <a:pt x="1584" y="46"/>
                  </a:lnTo>
                  <a:lnTo>
                    <a:pt x="1584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76" y="46"/>
                  </a:lnTo>
                  <a:lnTo>
                    <a:pt x="1570" y="48"/>
                  </a:lnTo>
                  <a:lnTo>
                    <a:pt x="1570" y="48"/>
                  </a:lnTo>
                  <a:lnTo>
                    <a:pt x="1568" y="46"/>
                  </a:lnTo>
                  <a:lnTo>
                    <a:pt x="1568" y="46"/>
                  </a:lnTo>
                  <a:lnTo>
                    <a:pt x="1566" y="48"/>
                  </a:lnTo>
                  <a:lnTo>
                    <a:pt x="1566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58" y="46"/>
                  </a:lnTo>
                  <a:lnTo>
                    <a:pt x="1558" y="46"/>
                  </a:lnTo>
                  <a:lnTo>
                    <a:pt x="1554" y="44"/>
                  </a:lnTo>
                  <a:lnTo>
                    <a:pt x="1554" y="44"/>
                  </a:lnTo>
                  <a:lnTo>
                    <a:pt x="1550" y="46"/>
                  </a:lnTo>
                  <a:lnTo>
                    <a:pt x="1550" y="46"/>
                  </a:lnTo>
                  <a:lnTo>
                    <a:pt x="1546" y="46"/>
                  </a:lnTo>
                  <a:lnTo>
                    <a:pt x="1546" y="46"/>
                  </a:lnTo>
                  <a:lnTo>
                    <a:pt x="1544" y="46"/>
                  </a:lnTo>
                  <a:lnTo>
                    <a:pt x="1544" y="46"/>
                  </a:lnTo>
                  <a:lnTo>
                    <a:pt x="1540" y="48"/>
                  </a:lnTo>
                  <a:lnTo>
                    <a:pt x="1540" y="48"/>
                  </a:lnTo>
                  <a:lnTo>
                    <a:pt x="1538" y="46"/>
                  </a:lnTo>
                  <a:lnTo>
                    <a:pt x="1538" y="46"/>
                  </a:lnTo>
                  <a:lnTo>
                    <a:pt x="1536" y="44"/>
                  </a:lnTo>
                  <a:lnTo>
                    <a:pt x="1536" y="44"/>
                  </a:lnTo>
                  <a:lnTo>
                    <a:pt x="1534" y="44"/>
                  </a:lnTo>
                  <a:lnTo>
                    <a:pt x="1534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26" y="46"/>
                  </a:lnTo>
                  <a:lnTo>
                    <a:pt x="1526" y="46"/>
                  </a:lnTo>
                  <a:lnTo>
                    <a:pt x="1520" y="46"/>
                  </a:lnTo>
                  <a:lnTo>
                    <a:pt x="1520" y="46"/>
                  </a:lnTo>
                  <a:lnTo>
                    <a:pt x="1518" y="46"/>
                  </a:lnTo>
                  <a:lnTo>
                    <a:pt x="1518" y="46"/>
                  </a:lnTo>
                  <a:lnTo>
                    <a:pt x="1516" y="46"/>
                  </a:lnTo>
                  <a:lnTo>
                    <a:pt x="1516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2" y="46"/>
                  </a:lnTo>
                  <a:lnTo>
                    <a:pt x="1512" y="46"/>
                  </a:lnTo>
                  <a:lnTo>
                    <a:pt x="1506" y="44"/>
                  </a:lnTo>
                  <a:lnTo>
                    <a:pt x="1504" y="46"/>
                  </a:lnTo>
                  <a:lnTo>
                    <a:pt x="1504" y="46"/>
                  </a:lnTo>
                  <a:lnTo>
                    <a:pt x="1500" y="46"/>
                  </a:lnTo>
                  <a:lnTo>
                    <a:pt x="1500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0" y="46"/>
                  </a:lnTo>
                  <a:lnTo>
                    <a:pt x="1490" y="46"/>
                  </a:lnTo>
                  <a:lnTo>
                    <a:pt x="1488" y="46"/>
                  </a:lnTo>
                  <a:lnTo>
                    <a:pt x="1488" y="46"/>
                  </a:lnTo>
                  <a:lnTo>
                    <a:pt x="1486" y="46"/>
                  </a:lnTo>
                  <a:lnTo>
                    <a:pt x="1486" y="46"/>
                  </a:lnTo>
                  <a:lnTo>
                    <a:pt x="1484" y="46"/>
                  </a:lnTo>
                  <a:lnTo>
                    <a:pt x="1484" y="46"/>
                  </a:lnTo>
                  <a:lnTo>
                    <a:pt x="1480" y="46"/>
                  </a:lnTo>
                  <a:lnTo>
                    <a:pt x="1480" y="46"/>
                  </a:lnTo>
                  <a:lnTo>
                    <a:pt x="1480" y="44"/>
                  </a:lnTo>
                  <a:lnTo>
                    <a:pt x="1480" y="44"/>
                  </a:lnTo>
                  <a:lnTo>
                    <a:pt x="1476" y="44"/>
                  </a:lnTo>
                  <a:lnTo>
                    <a:pt x="1476" y="44"/>
                  </a:lnTo>
                  <a:lnTo>
                    <a:pt x="1470" y="46"/>
                  </a:lnTo>
                  <a:lnTo>
                    <a:pt x="1470" y="46"/>
                  </a:lnTo>
                  <a:lnTo>
                    <a:pt x="1466" y="44"/>
                  </a:lnTo>
                  <a:lnTo>
                    <a:pt x="1466" y="44"/>
                  </a:lnTo>
                  <a:lnTo>
                    <a:pt x="1464" y="44"/>
                  </a:lnTo>
                  <a:lnTo>
                    <a:pt x="1464" y="44"/>
                  </a:lnTo>
                  <a:lnTo>
                    <a:pt x="1462" y="44"/>
                  </a:lnTo>
                  <a:lnTo>
                    <a:pt x="1462" y="44"/>
                  </a:lnTo>
                  <a:lnTo>
                    <a:pt x="1458" y="44"/>
                  </a:lnTo>
                  <a:lnTo>
                    <a:pt x="1458" y="44"/>
                  </a:lnTo>
                  <a:lnTo>
                    <a:pt x="1456" y="44"/>
                  </a:lnTo>
                  <a:lnTo>
                    <a:pt x="1456" y="44"/>
                  </a:lnTo>
                  <a:lnTo>
                    <a:pt x="1452" y="44"/>
                  </a:lnTo>
                  <a:lnTo>
                    <a:pt x="1452" y="44"/>
                  </a:lnTo>
                  <a:lnTo>
                    <a:pt x="1450" y="44"/>
                  </a:lnTo>
                  <a:lnTo>
                    <a:pt x="1450" y="44"/>
                  </a:lnTo>
                  <a:lnTo>
                    <a:pt x="1442" y="44"/>
                  </a:lnTo>
                  <a:lnTo>
                    <a:pt x="1442" y="44"/>
                  </a:lnTo>
                  <a:lnTo>
                    <a:pt x="1438" y="42"/>
                  </a:lnTo>
                  <a:lnTo>
                    <a:pt x="1438" y="42"/>
                  </a:lnTo>
                  <a:lnTo>
                    <a:pt x="1434" y="42"/>
                  </a:lnTo>
                  <a:lnTo>
                    <a:pt x="1434" y="42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24" y="42"/>
                  </a:lnTo>
                  <a:lnTo>
                    <a:pt x="1424" y="42"/>
                  </a:lnTo>
                  <a:lnTo>
                    <a:pt x="1420" y="44"/>
                  </a:lnTo>
                  <a:lnTo>
                    <a:pt x="1420" y="44"/>
                  </a:lnTo>
                  <a:lnTo>
                    <a:pt x="1414" y="42"/>
                  </a:lnTo>
                  <a:lnTo>
                    <a:pt x="1414" y="42"/>
                  </a:lnTo>
                  <a:lnTo>
                    <a:pt x="1412" y="44"/>
                  </a:lnTo>
                  <a:lnTo>
                    <a:pt x="1412" y="44"/>
                  </a:lnTo>
                  <a:lnTo>
                    <a:pt x="1406" y="42"/>
                  </a:lnTo>
                  <a:lnTo>
                    <a:pt x="1406" y="42"/>
                  </a:lnTo>
                  <a:lnTo>
                    <a:pt x="1398" y="42"/>
                  </a:lnTo>
                  <a:lnTo>
                    <a:pt x="1398" y="42"/>
                  </a:lnTo>
                  <a:lnTo>
                    <a:pt x="1396" y="44"/>
                  </a:lnTo>
                  <a:lnTo>
                    <a:pt x="1396" y="44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0" y="44"/>
                  </a:lnTo>
                  <a:lnTo>
                    <a:pt x="1386" y="44"/>
                  </a:lnTo>
                  <a:lnTo>
                    <a:pt x="1386" y="44"/>
                  </a:lnTo>
                  <a:lnTo>
                    <a:pt x="1384" y="44"/>
                  </a:lnTo>
                  <a:lnTo>
                    <a:pt x="1384" y="44"/>
                  </a:lnTo>
                  <a:lnTo>
                    <a:pt x="1380" y="44"/>
                  </a:lnTo>
                  <a:lnTo>
                    <a:pt x="1380" y="44"/>
                  </a:lnTo>
                  <a:lnTo>
                    <a:pt x="1378" y="44"/>
                  </a:lnTo>
                  <a:lnTo>
                    <a:pt x="1378" y="44"/>
                  </a:lnTo>
                  <a:lnTo>
                    <a:pt x="1374" y="44"/>
                  </a:lnTo>
                  <a:lnTo>
                    <a:pt x="1374" y="44"/>
                  </a:lnTo>
                  <a:lnTo>
                    <a:pt x="1372" y="44"/>
                  </a:lnTo>
                  <a:lnTo>
                    <a:pt x="1372" y="44"/>
                  </a:lnTo>
                  <a:lnTo>
                    <a:pt x="1370" y="44"/>
                  </a:lnTo>
                  <a:lnTo>
                    <a:pt x="1370" y="44"/>
                  </a:lnTo>
                  <a:lnTo>
                    <a:pt x="1366" y="44"/>
                  </a:lnTo>
                  <a:lnTo>
                    <a:pt x="1366" y="44"/>
                  </a:lnTo>
                  <a:lnTo>
                    <a:pt x="1364" y="44"/>
                  </a:lnTo>
                  <a:lnTo>
                    <a:pt x="1364" y="44"/>
                  </a:lnTo>
                  <a:lnTo>
                    <a:pt x="1362" y="44"/>
                  </a:lnTo>
                  <a:lnTo>
                    <a:pt x="1362" y="44"/>
                  </a:lnTo>
                  <a:lnTo>
                    <a:pt x="1354" y="44"/>
                  </a:lnTo>
                  <a:lnTo>
                    <a:pt x="1354" y="44"/>
                  </a:lnTo>
                  <a:lnTo>
                    <a:pt x="1350" y="44"/>
                  </a:lnTo>
                  <a:lnTo>
                    <a:pt x="1350" y="44"/>
                  </a:lnTo>
                  <a:lnTo>
                    <a:pt x="1348" y="44"/>
                  </a:lnTo>
                  <a:lnTo>
                    <a:pt x="1348" y="44"/>
                  </a:lnTo>
                  <a:lnTo>
                    <a:pt x="1344" y="44"/>
                  </a:lnTo>
                  <a:lnTo>
                    <a:pt x="1344" y="44"/>
                  </a:lnTo>
                  <a:lnTo>
                    <a:pt x="1340" y="46"/>
                  </a:lnTo>
                  <a:lnTo>
                    <a:pt x="1340" y="46"/>
                  </a:lnTo>
                  <a:lnTo>
                    <a:pt x="1336" y="46"/>
                  </a:lnTo>
                  <a:lnTo>
                    <a:pt x="1336" y="46"/>
                  </a:lnTo>
                  <a:lnTo>
                    <a:pt x="1328" y="46"/>
                  </a:lnTo>
                  <a:lnTo>
                    <a:pt x="1328" y="46"/>
                  </a:lnTo>
                  <a:lnTo>
                    <a:pt x="1326" y="44"/>
                  </a:lnTo>
                  <a:lnTo>
                    <a:pt x="1326" y="44"/>
                  </a:lnTo>
                  <a:lnTo>
                    <a:pt x="1318" y="44"/>
                  </a:lnTo>
                  <a:lnTo>
                    <a:pt x="1318" y="44"/>
                  </a:lnTo>
                  <a:lnTo>
                    <a:pt x="1316" y="44"/>
                  </a:lnTo>
                  <a:lnTo>
                    <a:pt x="1316" y="44"/>
                  </a:lnTo>
                  <a:lnTo>
                    <a:pt x="1312" y="44"/>
                  </a:lnTo>
                  <a:lnTo>
                    <a:pt x="1312" y="44"/>
                  </a:lnTo>
                  <a:lnTo>
                    <a:pt x="1306" y="46"/>
                  </a:lnTo>
                  <a:lnTo>
                    <a:pt x="1306" y="46"/>
                  </a:lnTo>
                  <a:lnTo>
                    <a:pt x="1302" y="46"/>
                  </a:lnTo>
                  <a:lnTo>
                    <a:pt x="1296" y="46"/>
                  </a:lnTo>
                  <a:lnTo>
                    <a:pt x="1296" y="46"/>
                  </a:lnTo>
                  <a:lnTo>
                    <a:pt x="1290" y="46"/>
                  </a:lnTo>
                  <a:lnTo>
                    <a:pt x="1290" y="46"/>
                  </a:lnTo>
                  <a:lnTo>
                    <a:pt x="1288" y="46"/>
                  </a:lnTo>
                  <a:lnTo>
                    <a:pt x="1288" y="46"/>
                  </a:lnTo>
                  <a:lnTo>
                    <a:pt x="1284" y="44"/>
                  </a:lnTo>
                  <a:lnTo>
                    <a:pt x="1284" y="44"/>
                  </a:lnTo>
                  <a:lnTo>
                    <a:pt x="1282" y="46"/>
                  </a:lnTo>
                  <a:lnTo>
                    <a:pt x="1282" y="46"/>
                  </a:lnTo>
                  <a:lnTo>
                    <a:pt x="1276" y="46"/>
                  </a:lnTo>
                  <a:lnTo>
                    <a:pt x="1276" y="46"/>
                  </a:lnTo>
                  <a:lnTo>
                    <a:pt x="1274" y="46"/>
                  </a:lnTo>
                  <a:lnTo>
                    <a:pt x="1274" y="46"/>
                  </a:lnTo>
                  <a:lnTo>
                    <a:pt x="1272" y="46"/>
                  </a:lnTo>
                  <a:lnTo>
                    <a:pt x="1272" y="46"/>
                  </a:lnTo>
                  <a:lnTo>
                    <a:pt x="1266" y="44"/>
                  </a:lnTo>
                  <a:lnTo>
                    <a:pt x="1266" y="44"/>
                  </a:lnTo>
                  <a:lnTo>
                    <a:pt x="1262" y="44"/>
                  </a:lnTo>
                  <a:lnTo>
                    <a:pt x="1262" y="44"/>
                  </a:lnTo>
                  <a:lnTo>
                    <a:pt x="1260" y="44"/>
                  </a:lnTo>
                  <a:lnTo>
                    <a:pt x="1260" y="44"/>
                  </a:lnTo>
                  <a:lnTo>
                    <a:pt x="1258" y="46"/>
                  </a:lnTo>
                  <a:lnTo>
                    <a:pt x="1258" y="46"/>
                  </a:lnTo>
                  <a:lnTo>
                    <a:pt x="1254" y="46"/>
                  </a:lnTo>
                  <a:lnTo>
                    <a:pt x="1254" y="46"/>
                  </a:lnTo>
                  <a:lnTo>
                    <a:pt x="1250" y="48"/>
                  </a:lnTo>
                  <a:lnTo>
                    <a:pt x="1250" y="48"/>
                  </a:lnTo>
                  <a:lnTo>
                    <a:pt x="1248" y="46"/>
                  </a:lnTo>
                  <a:lnTo>
                    <a:pt x="1248" y="46"/>
                  </a:lnTo>
                  <a:lnTo>
                    <a:pt x="1248" y="48"/>
                  </a:lnTo>
                  <a:lnTo>
                    <a:pt x="1248" y="48"/>
                  </a:lnTo>
                  <a:lnTo>
                    <a:pt x="1246" y="46"/>
                  </a:lnTo>
                  <a:lnTo>
                    <a:pt x="1246" y="46"/>
                  </a:lnTo>
                  <a:lnTo>
                    <a:pt x="1244" y="46"/>
                  </a:lnTo>
                  <a:lnTo>
                    <a:pt x="1244" y="46"/>
                  </a:lnTo>
                  <a:lnTo>
                    <a:pt x="1240" y="48"/>
                  </a:lnTo>
                  <a:lnTo>
                    <a:pt x="1240" y="48"/>
                  </a:lnTo>
                  <a:lnTo>
                    <a:pt x="1236" y="44"/>
                  </a:lnTo>
                  <a:lnTo>
                    <a:pt x="1236" y="44"/>
                  </a:lnTo>
                  <a:lnTo>
                    <a:pt x="1230" y="46"/>
                  </a:lnTo>
                  <a:lnTo>
                    <a:pt x="1224" y="46"/>
                  </a:lnTo>
                  <a:lnTo>
                    <a:pt x="1224" y="46"/>
                  </a:lnTo>
                  <a:lnTo>
                    <a:pt x="1222" y="46"/>
                  </a:lnTo>
                  <a:lnTo>
                    <a:pt x="1218" y="46"/>
                  </a:lnTo>
                  <a:lnTo>
                    <a:pt x="1218" y="46"/>
                  </a:lnTo>
                  <a:lnTo>
                    <a:pt x="1216" y="44"/>
                  </a:lnTo>
                  <a:lnTo>
                    <a:pt x="1214" y="44"/>
                  </a:lnTo>
                  <a:lnTo>
                    <a:pt x="1214" y="44"/>
                  </a:lnTo>
                  <a:lnTo>
                    <a:pt x="1204" y="44"/>
                  </a:lnTo>
                  <a:lnTo>
                    <a:pt x="1204" y="44"/>
                  </a:lnTo>
                  <a:lnTo>
                    <a:pt x="1200" y="42"/>
                  </a:lnTo>
                  <a:lnTo>
                    <a:pt x="1200" y="42"/>
                  </a:lnTo>
                  <a:lnTo>
                    <a:pt x="1196" y="42"/>
                  </a:lnTo>
                  <a:lnTo>
                    <a:pt x="1196" y="42"/>
                  </a:lnTo>
                  <a:lnTo>
                    <a:pt x="1188" y="44"/>
                  </a:lnTo>
                  <a:lnTo>
                    <a:pt x="1188" y="44"/>
                  </a:lnTo>
                  <a:lnTo>
                    <a:pt x="1186" y="44"/>
                  </a:lnTo>
                  <a:lnTo>
                    <a:pt x="1186" y="44"/>
                  </a:lnTo>
                  <a:lnTo>
                    <a:pt x="1180" y="44"/>
                  </a:lnTo>
                  <a:lnTo>
                    <a:pt x="1180" y="44"/>
                  </a:lnTo>
                  <a:lnTo>
                    <a:pt x="1180" y="42"/>
                  </a:lnTo>
                  <a:lnTo>
                    <a:pt x="1180" y="42"/>
                  </a:lnTo>
                  <a:lnTo>
                    <a:pt x="1176" y="42"/>
                  </a:lnTo>
                  <a:lnTo>
                    <a:pt x="1176" y="42"/>
                  </a:lnTo>
                  <a:lnTo>
                    <a:pt x="1174" y="42"/>
                  </a:lnTo>
                  <a:lnTo>
                    <a:pt x="1174" y="42"/>
                  </a:lnTo>
                  <a:lnTo>
                    <a:pt x="1170" y="44"/>
                  </a:lnTo>
                  <a:lnTo>
                    <a:pt x="1170" y="44"/>
                  </a:lnTo>
                  <a:lnTo>
                    <a:pt x="1164" y="42"/>
                  </a:lnTo>
                  <a:lnTo>
                    <a:pt x="1164" y="42"/>
                  </a:lnTo>
                  <a:lnTo>
                    <a:pt x="1156" y="42"/>
                  </a:lnTo>
                  <a:lnTo>
                    <a:pt x="1156" y="42"/>
                  </a:lnTo>
                  <a:lnTo>
                    <a:pt x="1152" y="42"/>
                  </a:lnTo>
                  <a:lnTo>
                    <a:pt x="1152" y="42"/>
                  </a:lnTo>
                  <a:lnTo>
                    <a:pt x="1148" y="44"/>
                  </a:lnTo>
                  <a:lnTo>
                    <a:pt x="1148" y="44"/>
                  </a:lnTo>
                  <a:lnTo>
                    <a:pt x="1146" y="44"/>
                  </a:lnTo>
                  <a:lnTo>
                    <a:pt x="1144" y="44"/>
                  </a:lnTo>
                  <a:lnTo>
                    <a:pt x="1142" y="44"/>
                  </a:lnTo>
                  <a:lnTo>
                    <a:pt x="1142" y="44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38" y="42"/>
                  </a:lnTo>
                  <a:lnTo>
                    <a:pt x="1138" y="42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6" y="40"/>
                  </a:lnTo>
                  <a:lnTo>
                    <a:pt x="1136" y="40"/>
                  </a:lnTo>
                  <a:lnTo>
                    <a:pt x="1134" y="40"/>
                  </a:lnTo>
                  <a:lnTo>
                    <a:pt x="1134" y="40"/>
                  </a:lnTo>
                  <a:lnTo>
                    <a:pt x="1132" y="40"/>
                  </a:lnTo>
                  <a:lnTo>
                    <a:pt x="1132" y="40"/>
                  </a:lnTo>
                  <a:lnTo>
                    <a:pt x="1128" y="38"/>
                  </a:lnTo>
                  <a:lnTo>
                    <a:pt x="1128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2" y="38"/>
                  </a:lnTo>
                  <a:lnTo>
                    <a:pt x="1122" y="38"/>
                  </a:lnTo>
                  <a:lnTo>
                    <a:pt x="1120" y="40"/>
                  </a:lnTo>
                  <a:lnTo>
                    <a:pt x="1120" y="40"/>
                  </a:lnTo>
                  <a:lnTo>
                    <a:pt x="1114" y="42"/>
                  </a:lnTo>
                  <a:lnTo>
                    <a:pt x="1114" y="42"/>
                  </a:lnTo>
                  <a:lnTo>
                    <a:pt x="1112" y="44"/>
                  </a:lnTo>
                  <a:lnTo>
                    <a:pt x="1112" y="44"/>
                  </a:lnTo>
                  <a:lnTo>
                    <a:pt x="1104" y="42"/>
                  </a:lnTo>
                  <a:lnTo>
                    <a:pt x="1104" y="42"/>
                  </a:lnTo>
                  <a:lnTo>
                    <a:pt x="1102" y="44"/>
                  </a:lnTo>
                  <a:lnTo>
                    <a:pt x="1102" y="44"/>
                  </a:lnTo>
                  <a:lnTo>
                    <a:pt x="1096" y="44"/>
                  </a:lnTo>
                  <a:lnTo>
                    <a:pt x="1096" y="44"/>
                  </a:lnTo>
                  <a:lnTo>
                    <a:pt x="1094" y="42"/>
                  </a:lnTo>
                  <a:lnTo>
                    <a:pt x="1094" y="42"/>
                  </a:lnTo>
                  <a:lnTo>
                    <a:pt x="1090" y="44"/>
                  </a:lnTo>
                  <a:lnTo>
                    <a:pt x="1090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0" y="44"/>
                  </a:lnTo>
                  <a:lnTo>
                    <a:pt x="1080" y="44"/>
                  </a:lnTo>
                  <a:lnTo>
                    <a:pt x="1078" y="44"/>
                  </a:lnTo>
                  <a:lnTo>
                    <a:pt x="1078" y="44"/>
                  </a:lnTo>
                  <a:lnTo>
                    <a:pt x="1072" y="44"/>
                  </a:lnTo>
                  <a:lnTo>
                    <a:pt x="1072" y="44"/>
                  </a:lnTo>
                  <a:lnTo>
                    <a:pt x="1068" y="44"/>
                  </a:lnTo>
                  <a:lnTo>
                    <a:pt x="1068" y="44"/>
                  </a:lnTo>
                  <a:lnTo>
                    <a:pt x="1066" y="42"/>
                  </a:lnTo>
                  <a:lnTo>
                    <a:pt x="1066" y="42"/>
                  </a:lnTo>
                  <a:lnTo>
                    <a:pt x="1064" y="42"/>
                  </a:lnTo>
                  <a:lnTo>
                    <a:pt x="1062" y="44"/>
                  </a:lnTo>
                  <a:lnTo>
                    <a:pt x="1062" y="44"/>
                  </a:lnTo>
                  <a:lnTo>
                    <a:pt x="1056" y="44"/>
                  </a:lnTo>
                  <a:lnTo>
                    <a:pt x="1056" y="44"/>
                  </a:lnTo>
                  <a:lnTo>
                    <a:pt x="1054" y="44"/>
                  </a:lnTo>
                  <a:lnTo>
                    <a:pt x="1054" y="44"/>
                  </a:lnTo>
                  <a:lnTo>
                    <a:pt x="1052" y="46"/>
                  </a:lnTo>
                  <a:lnTo>
                    <a:pt x="1052" y="46"/>
                  </a:lnTo>
                  <a:lnTo>
                    <a:pt x="1050" y="44"/>
                  </a:lnTo>
                  <a:lnTo>
                    <a:pt x="1050" y="44"/>
                  </a:lnTo>
                  <a:lnTo>
                    <a:pt x="1050" y="46"/>
                  </a:lnTo>
                  <a:lnTo>
                    <a:pt x="1050" y="46"/>
                  </a:lnTo>
                  <a:lnTo>
                    <a:pt x="1046" y="44"/>
                  </a:lnTo>
                  <a:lnTo>
                    <a:pt x="1046" y="44"/>
                  </a:lnTo>
                  <a:lnTo>
                    <a:pt x="1044" y="44"/>
                  </a:lnTo>
                  <a:lnTo>
                    <a:pt x="1044" y="44"/>
                  </a:lnTo>
                  <a:lnTo>
                    <a:pt x="1042" y="46"/>
                  </a:lnTo>
                  <a:lnTo>
                    <a:pt x="1042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0" y="46"/>
                  </a:lnTo>
                  <a:lnTo>
                    <a:pt x="1030" y="46"/>
                  </a:lnTo>
                  <a:lnTo>
                    <a:pt x="1028" y="46"/>
                  </a:lnTo>
                  <a:lnTo>
                    <a:pt x="1028" y="46"/>
                  </a:lnTo>
                  <a:lnTo>
                    <a:pt x="1022" y="44"/>
                  </a:lnTo>
                  <a:lnTo>
                    <a:pt x="1022" y="44"/>
                  </a:lnTo>
                  <a:lnTo>
                    <a:pt x="1018" y="42"/>
                  </a:lnTo>
                  <a:lnTo>
                    <a:pt x="1018" y="42"/>
                  </a:lnTo>
                  <a:lnTo>
                    <a:pt x="1014" y="42"/>
                  </a:lnTo>
                  <a:lnTo>
                    <a:pt x="1014" y="42"/>
                  </a:lnTo>
                  <a:lnTo>
                    <a:pt x="1012" y="42"/>
                  </a:lnTo>
                  <a:lnTo>
                    <a:pt x="1012" y="42"/>
                  </a:lnTo>
                  <a:lnTo>
                    <a:pt x="1010" y="42"/>
                  </a:lnTo>
                  <a:lnTo>
                    <a:pt x="1010" y="42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6" y="44"/>
                  </a:lnTo>
                  <a:lnTo>
                    <a:pt x="1006" y="44"/>
                  </a:lnTo>
                  <a:lnTo>
                    <a:pt x="1002" y="44"/>
                  </a:lnTo>
                  <a:lnTo>
                    <a:pt x="1000" y="44"/>
                  </a:lnTo>
                  <a:lnTo>
                    <a:pt x="1000" y="44"/>
                  </a:lnTo>
                  <a:lnTo>
                    <a:pt x="996" y="44"/>
                  </a:lnTo>
                  <a:lnTo>
                    <a:pt x="996" y="44"/>
                  </a:lnTo>
                  <a:lnTo>
                    <a:pt x="996" y="42"/>
                  </a:lnTo>
                  <a:lnTo>
                    <a:pt x="996" y="42"/>
                  </a:lnTo>
                  <a:lnTo>
                    <a:pt x="992" y="42"/>
                  </a:lnTo>
                  <a:lnTo>
                    <a:pt x="992" y="42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0" y="40"/>
                  </a:lnTo>
                  <a:lnTo>
                    <a:pt x="990" y="40"/>
                  </a:lnTo>
                  <a:lnTo>
                    <a:pt x="988" y="40"/>
                  </a:lnTo>
                  <a:lnTo>
                    <a:pt x="988" y="40"/>
                  </a:lnTo>
                  <a:lnTo>
                    <a:pt x="982" y="42"/>
                  </a:lnTo>
                  <a:lnTo>
                    <a:pt x="982" y="42"/>
                  </a:lnTo>
                  <a:lnTo>
                    <a:pt x="980" y="40"/>
                  </a:lnTo>
                  <a:lnTo>
                    <a:pt x="980" y="40"/>
                  </a:lnTo>
                  <a:lnTo>
                    <a:pt x="974" y="42"/>
                  </a:lnTo>
                  <a:lnTo>
                    <a:pt x="968" y="42"/>
                  </a:lnTo>
                  <a:lnTo>
                    <a:pt x="968" y="42"/>
                  </a:lnTo>
                  <a:lnTo>
                    <a:pt x="966" y="42"/>
                  </a:lnTo>
                  <a:lnTo>
                    <a:pt x="966" y="42"/>
                  </a:lnTo>
                  <a:lnTo>
                    <a:pt x="966" y="40"/>
                  </a:lnTo>
                  <a:lnTo>
                    <a:pt x="966" y="40"/>
                  </a:lnTo>
                  <a:lnTo>
                    <a:pt x="964" y="40"/>
                  </a:lnTo>
                  <a:lnTo>
                    <a:pt x="964" y="40"/>
                  </a:lnTo>
                  <a:lnTo>
                    <a:pt x="960" y="42"/>
                  </a:lnTo>
                  <a:lnTo>
                    <a:pt x="960" y="42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2" y="44"/>
                  </a:lnTo>
                  <a:lnTo>
                    <a:pt x="952" y="44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48" y="46"/>
                  </a:lnTo>
                  <a:lnTo>
                    <a:pt x="948" y="46"/>
                  </a:lnTo>
                  <a:lnTo>
                    <a:pt x="942" y="46"/>
                  </a:lnTo>
                  <a:lnTo>
                    <a:pt x="942" y="46"/>
                  </a:lnTo>
                  <a:lnTo>
                    <a:pt x="936" y="44"/>
                  </a:lnTo>
                  <a:lnTo>
                    <a:pt x="936" y="44"/>
                  </a:lnTo>
                  <a:lnTo>
                    <a:pt x="934" y="42"/>
                  </a:lnTo>
                  <a:lnTo>
                    <a:pt x="934" y="42"/>
                  </a:lnTo>
                  <a:lnTo>
                    <a:pt x="930" y="42"/>
                  </a:lnTo>
                  <a:lnTo>
                    <a:pt x="930" y="42"/>
                  </a:lnTo>
                  <a:lnTo>
                    <a:pt x="930" y="40"/>
                  </a:lnTo>
                  <a:lnTo>
                    <a:pt x="930" y="40"/>
                  </a:lnTo>
                  <a:lnTo>
                    <a:pt x="922" y="42"/>
                  </a:lnTo>
                  <a:lnTo>
                    <a:pt x="912" y="42"/>
                  </a:lnTo>
                  <a:lnTo>
                    <a:pt x="912" y="42"/>
                  </a:lnTo>
                  <a:lnTo>
                    <a:pt x="910" y="44"/>
                  </a:lnTo>
                  <a:lnTo>
                    <a:pt x="910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2" y="46"/>
                  </a:lnTo>
                  <a:lnTo>
                    <a:pt x="902" y="46"/>
                  </a:lnTo>
                  <a:lnTo>
                    <a:pt x="900" y="44"/>
                  </a:lnTo>
                  <a:lnTo>
                    <a:pt x="900" y="44"/>
                  </a:lnTo>
                  <a:lnTo>
                    <a:pt x="896" y="44"/>
                  </a:lnTo>
                  <a:lnTo>
                    <a:pt x="892" y="44"/>
                  </a:lnTo>
                  <a:lnTo>
                    <a:pt x="892" y="44"/>
                  </a:lnTo>
                  <a:lnTo>
                    <a:pt x="890" y="44"/>
                  </a:lnTo>
                  <a:lnTo>
                    <a:pt x="890" y="44"/>
                  </a:lnTo>
                  <a:lnTo>
                    <a:pt x="888" y="46"/>
                  </a:lnTo>
                  <a:lnTo>
                    <a:pt x="888" y="46"/>
                  </a:lnTo>
                  <a:lnTo>
                    <a:pt x="882" y="44"/>
                  </a:lnTo>
                  <a:lnTo>
                    <a:pt x="882" y="44"/>
                  </a:lnTo>
                  <a:lnTo>
                    <a:pt x="876" y="42"/>
                  </a:lnTo>
                  <a:lnTo>
                    <a:pt x="876" y="42"/>
                  </a:lnTo>
                  <a:lnTo>
                    <a:pt x="874" y="42"/>
                  </a:lnTo>
                  <a:lnTo>
                    <a:pt x="870" y="42"/>
                  </a:lnTo>
                  <a:lnTo>
                    <a:pt x="870" y="42"/>
                  </a:lnTo>
                  <a:lnTo>
                    <a:pt x="866" y="44"/>
                  </a:lnTo>
                  <a:lnTo>
                    <a:pt x="866" y="44"/>
                  </a:lnTo>
                  <a:lnTo>
                    <a:pt x="862" y="46"/>
                  </a:lnTo>
                  <a:lnTo>
                    <a:pt x="862" y="46"/>
                  </a:lnTo>
                  <a:lnTo>
                    <a:pt x="858" y="46"/>
                  </a:lnTo>
                  <a:lnTo>
                    <a:pt x="858" y="46"/>
                  </a:lnTo>
                  <a:lnTo>
                    <a:pt x="856" y="44"/>
                  </a:lnTo>
                  <a:lnTo>
                    <a:pt x="856" y="44"/>
                  </a:lnTo>
                  <a:lnTo>
                    <a:pt x="852" y="44"/>
                  </a:lnTo>
                  <a:lnTo>
                    <a:pt x="852" y="44"/>
                  </a:lnTo>
                  <a:lnTo>
                    <a:pt x="850" y="44"/>
                  </a:lnTo>
                  <a:lnTo>
                    <a:pt x="850" y="44"/>
                  </a:lnTo>
                  <a:lnTo>
                    <a:pt x="848" y="40"/>
                  </a:lnTo>
                  <a:lnTo>
                    <a:pt x="846" y="40"/>
                  </a:lnTo>
                  <a:lnTo>
                    <a:pt x="846" y="40"/>
                  </a:lnTo>
                  <a:lnTo>
                    <a:pt x="844" y="42"/>
                  </a:lnTo>
                  <a:lnTo>
                    <a:pt x="844" y="42"/>
                  </a:lnTo>
                  <a:lnTo>
                    <a:pt x="840" y="42"/>
                  </a:lnTo>
                  <a:lnTo>
                    <a:pt x="836" y="40"/>
                  </a:lnTo>
                  <a:lnTo>
                    <a:pt x="836" y="40"/>
                  </a:lnTo>
                  <a:lnTo>
                    <a:pt x="834" y="38"/>
                  </a:lnTo>
                  <a:lnTo>
                    <a:pt x="834" y="38"/>
                  </a:lnTo>
                  <a:lnTo>
                    <a:pt x="830" y="40"/>
                  </a:lnTo>
                  <a:lnTo>
                    <a:pt x="828" y="38"/>
                  </a:lnTo>
                  <a:lnTo>
                    <a:pt x="828" y="38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16" y="42"/>
                  </a:lnTo>
                  <a:lnTo>
                    <a:pt x="816" y="42"/>
                  </a:lnTo>
                  <a:lnTo>
                    <a:pt x="812" y="40"/>
                  </a:lnTo>
                  <a:lnTo>
                    <a:pt x="812" y="40"/>
                  </a:lnTo>
                  <a:lnTo>
                    <a:pt x="808" y="40"/>
                  </a:lnTo>
                  <a:lnTo>
                    <a:pt x="808" y="40"/>
                  </a:lnTo>
                  <a:lnTo>
                    <a:pt x="806" y="40"/>
                  </a:lnTo>
                  <a:lnTo>
                    <a:pt x="806" y="40"/>
                  </a:lnTo>
                  <a:lnTo>
                    <a:pt x="804" y="40"/>
                  </a:lnTo>
                  <a:lnTo>
                    <a:pt x="804" y="40"/>
                  </a:lnTo>
                  <a:lnTo>
                    <a:pt x="802" y="38"/>
                  </a:lnTo>
                  <a:lnTo>
                    <a:pt x="802" y="38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794" y="42"/>
                  </a:lnTo>
                  <a:lnTo>
                    <a:pt x="794" y="42"/>
                  </a:lnTo>
                  <a:lnTo>
                    <a:pt x="792" y="40"/>
                  </a:lnTo>
                  <a:lnTo>
                    <a:pt x="792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88" y="42"/>
                  </a:lnTo>
                  <a:lnTo>
                    <a:pt x="788" y="42"/>
                  </a:lnTo>
                  <a:lnTo>
                    <a:pt x="786" y="42"/>
                  </a:lnTo>
                  <a:lnTo>
                    <a:pt x="786" y="42"/>
                  </a:lnTo>
                  <a:lnTo>
                    <a:pt x="782" y="40"/>
                  </a:lnTo>
                  <a:lnTo>
                    <a:pt x="782" y="40"/>
                  </a:lnTo>
                  <a:lnTo>
                    <a:pt x="778" y="40"/>
                  </a:lnTo>
                  <a:lnTo>
                    <a:pt x="778" y="40"/>
                  </a:lnTo>
                  <a:lnTo>
                    <a:pt x="776" y="42"/>
                  </a:lnTo>
                  <a:lnTo>
                    <a:pt x="772" y="42"/>
                  </a:lnTo>
                  <a:lnTo>
                    <a:pt x="772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0"/>
                  </a:lnTo>
                  <a:lnTo>
                    <a:pt x="766" y="40"/>
                  </a:lnTo>
                  <a:lnTo>
                    <a:pt x="764" y="40"/>
                  </a:lnTo>
                  <a:lnTo>
                    <a:pt x="764" y="40"/>
                  </a:lnTo>
                  <a:lnTo>
                    <a:pt x="762" y="42"/>
                  </a:lnTo>
                  <a:lnTo>
                    <a:pt x="762" y="42"/>
                  </a:lnTo>
                  <a:lnTo>
                    <a:pt x="758" y="42"/>
                  </a:lnTo>
                  <a:lnTo>
                    <a:pt x="758" y="42"/>
                  </a:lnTo>
                  <a:lnTo>
                    <a:pt x="756" y="42"/>
                  </a:lnTo>
                  <a:lnTo>
                    <a:pt x="756" y="42"/>
                  </a:lnTo>
                  <a:lnTo>
                    <a:pt x="752" y="42"/>
                  </a:lnTo>
                  <a:lnTo>
                    <a:pt x="752" y="42"/>
                  </a:lnTo>
                  <a:lnTo>
                    <a:pt x="744" y="44"/>
                  </a:lnTo>
                  <a:lnTo>
                    <a:pt x="744" y="44"/>
                  </a:lnTo>
                  <a:lnTo>
                    <a:pt x="738" y="42"/>
                  </a:lnTo>
                  <a:lnTo>
                    <a:pt x="738" y="42"/>
                  </a:lnTo>
                  <a:lnTo>
                    <a:pt x="734" y="40"/>
                  </a:lnTo>
                  <a:lnTo>
                    <a:pt x="734" y="40"/>
                  </a:lnTo>
                  <a:lnTo>
                    <a:pt x="732" y="42"/>
                  </a:lnTo>
                  <a:lnTo>
                    <a:pt x="732" y="42"/>
                  </a:lnTo>
                  <a:lnTo>
                    <a:pt x="728" y="42"/>
                  </a:lnTo>
                  <a:lnTo>
                    <a:pt x="726" y="42"/>
                  </a:lnTo>
                  <a:lnTo>
                    <a:pt x="726" y="42"/>
                  </a:lnTo>
                  <a:lnTo>
                    <a:pt x="724" y="42"/>
                  </a:lnTo>
                  <a:lnTo>
                    <a:pt x="724" y="42"/>
                  </a:lnTo>
                  <a:lnTo>
                    <a:pt x="720" y="42"/>
                  </a:lnTo>
                  <a:lnTo>
                    <a:pt x="720" y="42"/>
                  </a:lnTo>
                  <a:lnTo>
                    <a:pt x="718" y="42"/>
                  </a:lnTo>
                  <a:lnTo>
                    <a:pt x="718" y="42"/>
                  </a:lnTo>
                  <a:lnTo>
                    <a:pt x="712" y="42"/>
                  </a:lnTo>
                  <a:lnTo>
                    <a:pt x="712" y="42"/>
                  </a:lnTo>
                  <a:lnTo>
                    <a:pt x="710" y="42"/>
                  </a:lnTo>
                  <a:lnTo>
                    <a:pt x="710" y="42"/>
                  </a:lnTo>
                  <a:lnTo>
                    <a:pt x="706" y="42"/>
                  </a:lnTo>
                  <a:lnTo>
                    <a:pt x="706" y="42"/>
                  </a:lnTo>
                  <a:lnTo>
                    <a:pt x="704" y="44"/>
                  </a:lnTo>
                  <a:lnTo>
                    <a:pt x="704" y="44"/>
                  </a:lnTo>
                  <a:lnTo>
                    <a:pt x="702" y="42"/>
                  </a:lnTo>
                  <a:lnTo>
                    <a:pt x="702" y="42"/>
                  </a:lnTo>
                  <a:lnTo>
                    <a:pt x="696" y="44"/>
                  </a:lnTo>
                  <a:lnTo>
                    <a:pt x="696" y="44"/>
                  </a:lnTo>
                  <a:lnTo>
                    <a:pt x="692" y="44"/>
                  </a:lnTo>
                  <a:lnTo>
                    <a:pt x="692" y="44"/>
                  </a:lnTo>
                  <a:lnTo>
                    <a:pt x="690" y="44"/>
                  </a:lnTo>
                  <a:lnTo>
                    <a:pt x="690" y="44"/>
                  </a:lnTo>
                  <a:lnTo>
                    <a:pt x="688" y="44"/>
                  </a:lnTo>
                  <a:lnTo>
                    <a:pt x="688" y="44"/>
                  </a:lnTo>
                  <a:lnTo>
                    <a:pt x="686" y="44"/>
                  </a:lnTo>
                  <a:lnTo>
                    <a:pt x="686" y="44"/>
                  </a:lnTo>
                  <a:lnTo>
                    <a:pt x="680" y="44"/>
                  </a:lnTo>
                  <a:lnTo>
                    <a:pt x="680" y="44"/>
                  </a:lnTo>
                  <a:lnTo>
                    <a:pt x="676" y="44"/>
                  </a:lnTo>
                  <a:lnTo>
                    <a:pt x="676" y="44"/>
                  </a:lnTo>
                  <a:lnTo>
                    <a:pt x="668" y="44"/>
                  </a:lnTo>
                  <a:lnTo>
                    <a:pt x="660" y="42"/>
                  </a:lnTo>
                  <a:lnTo>
                    <a:pt x="660" y="42"/>
                  </a:lnTo>
                  <a:lnTo>
                    <a:pt x="658" y="42"/>
                  </a:lnTo>
                  <a:lnTo>
                    <a:pt x="658" y="42"/>
                  </a:lnTo>
                  <a:lnTo>
                    <a:pt x="654" y="42"/>
                  </a:lnTo>
                  <a:lnTo>
                    <a:pt x="652" y="42"/>
                  </a:lnTo>
                  <a:lnTo>
                    <a:pt x="652" y="42"/>
                  </a:lnTo>
                  <a:lnTo>
                    <a:pt x="648" y="42"/>
                  </a:lnTo>
                  <a:lnTo>
                    <a:pt x="648" y="42"/>
                  </a:lnTo>
                  <a:lnTo>
                    <a:pt x="646" y="42"/>
                  </a:lnTo>
                  <a:lnTo>
                    <a:pt x="64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4" y="42"/>
                  </a:lnTo>
                  <a:lnTo>
                    <a:pt x="634" y="42"/>
                  </a:lnTo>
                  <a:lnTo>
                    <a:pt x="630" y="42"/>
                  </a:lnTo>
                  <a:lnTo>
                    <a:pt x="630" y="42"/>
                  </a:lnTo>
                  <a:lnTo>
                    <a:pt x="628" y="42"/>
                  </a:lnTo>
                  <a:lnTo>
                    <a:pt x="628" y="42"/>
                  </a:lnTo>
                  <a:lnTo>
                    <a:pt x="622" y="42"/>
                  </a:lnTo>
                  <a:lnTo>
                    <a:pt x="622" y="42"/>
                  </a:lnTo>
                  <a:lnTo>
                    <a:pt x="614" y="42"/>
                  </a:lnTo>
                  <a:lnTo>
                    <a:pt x="614" y="42"/>
                  </a:lnTo>
                  <a:lnTo>
                    <a:pt x="612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6" y="42"/>
                  </a:lnTo>
                  <a:lnTo>
                    <a:pt x="606" y="42"/>
                  </a:lnTo>
                  <a:lnTo>
                    <a:pt x="604" y="42"/>
                  </a:lnTo>
                  <a:lnTo>
                    <a:pt x="604" y="42"/>
                  </a:lnTo>
                  <a:lnTo>
                    <a:pt x="600" y="42"/>
                  </a:lnTo>
                  <a:lnTo>
                    <a:pt x="600" y="42"/>
                  </a:lnTo>
                  <a:lnTo>
                    <a:pt x="596" y="42"/>
                  </a:lnTo>
                  <a:lnTo>
                    <a:pt x="596" y="42"/>
                  </a:lnTo>
                  <a:lnTo>
                    <a:pt x="594" y="42"/>
                  </a:lnTo>
                  <a:lnTo>
                    <a:pt x="594" y="42"/>
                  </a:lnTo>
                  <a:lnTo>
                    <a:pt x="588" y="42"/>
                  </a:lnTo>
                  <a:lnTo>
                    <a:pt x="588" y="42"/>
                  </a:lnTo>
                  <a:lnTo>
                    <a:pt x="586" y="42"/>
                  </a:lnTo>
                  <a:lnTo>
                    <a:pt x="586" y="42"/>
                  </a:lnTo>
                  <a:lnTo>
                    <a:pt x="582" y="42"/>
                  </a:lnTo>
                  <a:lnTo>
                    <a:pt x="582" y="42"/>
                  </a:lnTo>
                  <a:lnTo>
                    <a:pt x="580" y="42"/>
                  </a:lnTo>
                  <a:lnTo>
                    <a:pt x="580" y="42"/>
                  </a:lnTo>
                  <a:lnTo>
                    <a:pt x="576" y="42"/>
                  </a:lnTo>
                  <a:lnTo>
                    <a:pt x="576" y="42"/>
                  </a:lnTo>
                  <a:lnTo>
                    <a:pt x="574" y="42"/>
                  </a:lnTo>
                  <a:lnTo>
                    <a:pt x="574" y="42"/>
                  </a:lnTo>
                  <a:lnTo>
                    <a:pt x="570" y="42"/>
                  </a:lnTo>
                  <a:lnTo>
                    <a:pt x="570" y="42"/>
                  </a:lnTo>
                  <a:lnTo>
                    <a:pt x="566" y="42"/>
                  </a:lnTo>
                  <a:lnTo>
                    <a:pt x="566" y="42"/>
                  </a:lnTo>
                  <a:lnTo>
                    <a:pt x="564" y="42"/>
                  </a:lnTo>
                  <a:lnTo>
                    <a:pt x="564" y="42"/>
                  </a:lnTo>
                  <a:lnTo>
                    <a:pt x="560" y="42"/>
                  </a:lnTo>
                  <a:lnTo>
                    <a:pt x="560" y="42"/>
                  </a:lnTo>
                  <a:lnTo>
                    <a:pt x="542" y="42"/>
                  </a:lnTo>
                  <a:lnTo>
                    <a:pt x="542" y="42"/>
                  </a:lnTo>
                  <a:lnTo>
                    <a:pt x="540" y="44"/>
                  </a:lnTo>
                  <a:lnTo>
                    <a:pt x="540" y="44"/>
                  </a:lnTo>
                  <a:lnTo>
                    <a:pt x="536" y="42"/>
                  </a:lnTo>
                  <a:lnTo>
                    <a:pt x="532" y="44"/>
                  </a:lnTo>
                  <a:lnTo>
                    <a:pt x="532" y="44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6" y="44"/>
                  </a:lnTo>
                  <a:lnTo>
                    <a:pt x="526" y="44"/>
                  </a:lnTo>
                  <a:lnTo>
                    <a:pt x="518" y="44"/>
                  </a:lnTo>
                  <a:lnTo>
                    <a:pt x="518" y="44"/>
                  </a:lnTo>
                  <a:lnTo>
                    <a:pt x="514" y="46"/>
                  </a:lnTo>
                  <a:lnTo>
                    <a:pt x="514" y="46"/>
                  </a:lnTo>
                  <a:lnTo>
                    <a:pt x="510" y="46"/>
                  </a:lnTo>
                  <a:lnTo>
                    <a:pt x="510" y="46"/>
                  </a:lnTo>
                  <a:lnTo>
                    <a:pt x="508" y="46"/>
                  </a:lnTo>
                  <a:lnTo>
                    <a:pt x="508" y="46"/>
                  </a:lnTo>
                  <a:lnTo>
                    <a:pt x="504" y="46"/>
                  </a:lnTo>
                  <a:lnTo>
                    <a:pt x="504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6" y="46"/>
                  </a:lnTo>
                  <a:lnTo>
                    <a:pt x="496" y="46"/>
                  </a:lnTo>
                  <a:lnTo>
                    <a:pt x="494" y="46"/>
                  </a:lnTo>
                  <a:lnTo>
                    <a:pt x="494" y="46"/>
                  </a:lnTo>
                  <a:lnTo>
                    <a:pt x="490" y="46"/>
                  </a:lnTo>
                  <a:lnTo>
                    <a:pt x="490" y="46"/>
                  </a:lnTo>
                  <a:lnTo>
                    <a:pt x="486" y="44"/>
                  </a:lnTo>
                  <a:lnTo>
                    <a:pt x="486" y="44"/>
                  </a:lnTo>
                  <a:lnTo>
                    <a:pt x="484" y="44"/>
                  </a:lnTo>
                  <a:lnTo>
                    <a:pt x="484" y="44"/>
                  </a:lnTo>
                  <a:lnTo>
                    <a:pt x="482" y="44"/>
                  </a:lnTo>
                  <a:lnTo>
                    <a:pt x="482" y="44"/>
                  </a:lnTo>
                  <a:lnTo>
                    <a:pt x="478" y="44"/>
                  </a:lnTo>
                  <a:lnTo>
                    <a:pt x="478" y="44"/>
                  </a:lnTo>
                  <a:lnTo>
                    <a:pt x="476" y="44"/>
                  </a:lnTo>
                  <a:lnTo>
                    <a:pt x="476" y="44"/>
                  </a:lnTo>
                  <a:lnTo>
                    <a:pt x="472" y="46"/>
                  </a:lnTo>
                  <a:lnTo>
                    <a:pt x="468" y="44"/>
                  </a:lnTo>
                  <a:lnTo>
                    <a:pt x="468" y="44"/>
                  </a:lnTo>
                  <a:lnTo>
                    <a:pt x="466" y="46"/>
                  </a:lnTo>
                  <a:lnTo>
                    <a:pt x="464" y="46"/>
                  </a:lnTo>
                  <a:lnTo>
                    <a:pt x="464" y="46"/>
                  </a:lnTo>
                  <a:lnTo>
                    <a:pt x="464" y="44"/>
                  </a:lnTo>
                  <a:lnTo>
                    <a:pt x="464" y="44"/>
                  </a:lnTo>
                  <a:lnTo>
                    <a:pt x="462" y="44"/>
                  </a:lnTo>
                  <a:lnTo>
                    <a:pt x="462" y="44"/>
                  </a:lnTo>
                  <a:lnTo>
                    <a:pt x="462" y="42"/>
                  </a:lnTo>
                  <a:lnTo>
                    <a:pt x="462" y="42"/>
                  </a:lnTo>
                  <a:lnTo>
                    <a:pt x="456" y="42"/>
                  </a:lnTo>
                  <a:lnTo>
                    <a:pt x="456" y="42"/>
                  </a:lnTo>
                  <a:lnTo>
                    <a:pt x="450" y="42"/>
                  </a:lnTo>
                  <a:lnTo>
                    <a:pt x="450" y="42"/>
                  </a:lnTo>
                  <a:lnTo>
                    <a:pt x="448" y="44"/>
                  </a:lnTo>
                  <a:lnTo>
                    <a:pt x="448" y="44"/>
                  </a:lnTo>
                  <a:lnTo>
                    <a:pt x="442" y="44"/>
                  </a:lnTo>
                  <a:lnTo>
                    <a:pt x="442" y="44"/>
                  </a:lnTo>
                  <a:lnTo>
                    <a:pt x="438" y="44"/>
                  </a:lnTo>
                  <a:lnTo>
                    <a:pt x="438" y="44"/>
                  </a:lnTo>
                  <a:lnTo>
                    <a:pt x="436" y="46"/>
                  </a:lnTo>
                  <a:lnTo>
                    <a:pt x="436" y="46"/>
                  </a:lnTo>
                  <a:lnTo>
                    <a:pt x="432" y="44"/>
                  </a:lnTo>
                  <a:lnTo>
                    <a:pt x="432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0" y="42"/>
                  </a:lnTo>
                  <a:lnTo>
                    <a:pt x="420" y="42"/>
                  </a:lnTo>
                  <a:lnTo>
                    <a:pt x="418" y="44"/>
                  </a:lnTo>
                  <a:lnTo>
                    <a:pt x="418" y="44"/>
                  </a:lnTo>
                  <a:lnTo>
                    <a:pt x="416" y="42"/>
                  </a:lnTo>
                  <a:lnTo>
                    <a:pt x="416" y="40"/>
                  </a:lnTo>
                  <a:lnTo>
                    <a:pt x="416" y="40"/>
                  </a:lnTo>
                  <a:lnTo>
                    <a:pt x="412" y="40"/>
                  </a:lnTo>
                  <a:lnTo>
                    <a:pt x="412" y="40"/>
                  </a:lnTo>
                  <a:lnTo>
                    <a:pt x="412" y="42"/>
                  </a:lnTo>
                  <a:lnTo>
                    <a:pt x="412" y="42"/>
                  </a:lnTo>
                  <a:lnTo>
                    <a:pt x="410" y="44"/>
                  </a:lnTo>
                  <a:lnTo>
                    <a:pt x="410" y="44"/>
                  </a:lnTo>
                  <a:lnTo>
                    <a:pt x="404" y="44"/>
                  </a:lnTo>
                  <a:lnTo>
                    <a:pt x="404" y="44"/>
                  </a:lnTo>
                  <a:lnTo>
                    <a:pt x="400" y="44"/>
                  </a:lnTo>
                  <a:lnTo>
                    <a:pt x="400" y="44"/>
                  </a:lnTo>
                  <a:lnTo>
                    <a:pt x="396" y="42"/>
                  </a:lnTo>
                  <a:lnTo>
                    <a:pt x="396" y="42"/>
                  </a:lnTo>
                  <a:lnTo>
                    <a:pt x="394" y="44"/>
                  </a:lnTo>
                  <a:lnTo>
                    <a:pt x="394" y="44"/>
                  </a:lnTo>
                  <a:lnTo>
                    <a:pt x="390" y="44"/>
                  </a:lnTo>
                  <a:lnTo>
                    <a:pt x="390" y="44"/>
                  </a:lnTo>
                  <a:lnTo>
                    <a:pt x="386" y="42"/>
                  </a:lnTo>
                  <a:lnTo>
                    <a:pt x="386" y="42"/>
                  </a:lnTo>
                  <a:lnTo>
                    <a:pt x="376" y="44"/>
                  </a:lnTo>
                  <a:lnTo>
                    <a:pt x="376" y="44"/>
                  </a:lnTo>
                  <a:lnTo>
                    <a:pt x="374" y="42"/>
                  </a:lnTo>
                  <a:lnTo>
                    <a:pt x="374" y="42"/>
                  </a:lnTo>
                  <a:lnTo>
                    <a:pt x="368" y="42"/>
                  </a:lnTo>
                  <a:lnTo>
                    <a:pt x="368" y="42"/>
                  </a:lnTo>
                  <a:lnTo>
                    <a:pt x="366" y="42"/>
                  </a:lnTo>
                  <a:lnTo>
                    <a:pt x="366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0" y="42"/>
                  </a:lnTo>
                  <a:lnTo>
                    <a:pt x="360" y="42"/>
                  </a:lnTo>
                  <a:lnTo>
                    <a:pt x="358" y="42"/>
                  </a:lnTo>
                  <a:lnTo>
                    <a:pt x="358" y="42"/>
                  </a:lnTo>
                  <a:lnTo>
                    <a:pt x="352" y="44"/>
                  </a:lnTo>
                  <a:lnTo>
                    <a:pt x="352" y="44"/>
                  </a:lnTo>
                  <a:lnTo>
                    <a:pt x="344" y="42"/>
                  </a:lnTo>
                  <a:lnTo>
                    <a:pt x="344" y="42"/>
                  </a:lnTo>
                  <a:lnTo>
                    <a:pt x="342" y="44"/>
                  </a:lnTo>
                  <a:lnTo>
                    <a:pt x="342" y="44"/>
                  </a:lnTo>
                  <a:lnTo>
                    <a:pt x="338" y="42"/>
                  </a:lnTo>
                  <a:lnTo>
                    <a:pt x="338" y="42"/>
                  </a:lnTo>
                  <a:lnTo>
                    <a:pt x="330" y="44"/>
                  </a:lnTo>
                  <a:lnTo>
                    <a:pt x="330" y="44"/>
                  </a:lnTo>
                  <a:lnTo>
                    <a:pt x="328" y="44"/>
                  </a:lnTo>
                  <a:lnTo>
                    <a:pt x="328" y="44"/>
                  </a:lnTo>
                  <a:lnTo>
                    <a:pt x="322" y="42"/>
                  </a:lnTo>
                  <a:lnTo>
                    <a:pt x="322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0" y="42"/>
                  </a:lnTo>
                  <a:lnTo>
                    <a:pt x="310" y="42"/>
                  </a:lnTo>
                  <a:lnTo>
                    <a:pt x="310" y="40"/>
                  </a:lnTo>
                  <a:lnTo>
                    <a:pt x="310" y="40"/>
                  </a:lnTo>
                  <a:lnTo>
                    <a:pt x="308" y="40"/>
                  </a:lnTo>
                  <a:lnTo>
                    <a:pt x="308" y="42"/>
                  </a:lnTo>
                  <a:lnTo>
                    <a:pt x="308" y="42"/>
                  </a:lnTo>
                  <a:lnTo>
                    <a:pt x="306" y="42"/>
                  </a:lnTo>
                  <a:lnTo>
                    <a:pt x="306" y="42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6" y="42"/>
                  </a:lnTo>
                  <a:lnTo>
                    <a:pt x="296" y="42"/>
                  </a:lnTo>
                  <a:lnTo>
                    <a:pt x="294" y="42"/>
                  </a:lnTo>
                  <a:lnTo>
                    <a:pt x="294" y="42"/>
                  </a:lnTo>
                  <a:lnTo>
                    <a:pt x="290" y="42"/>
                  </a:lnTo>
                  <a:lnTo>
                    <a:pt x="290" y="42"/>
                  </a:lnTo>
                  <a:lnTo>
                    <a:pt x="288" y="42"/>
                  </a:lnTo>
                  <a:lnTo>
                    <a:pt x="288" y="42"/>
                  </a:lnTo>
                  <a:lnTo>
                    <a:pt x="286" y="42"/>
                  </a:lnTo>
                  <a:lnTo>
                    <a:pt x="286" y="42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282" y="42"/>
                  </a:lnTo>
                  <a:lnTo>
                    <a:pt x="282" y="42"/>
                  </a:lnTo>
                  <a:lnTo>
                    <a:pt x="278" y="40"/>
                  </a:lnTo>
                  <a:lnTo>
                    <a:pt x="278" y="40"/>
                  </a:lnTo>
                  <a:lnTo>
                    <a:pt x="276" y="40"/>
                  </a:lnTo>
                  <a:lnTo>
                    <a:pt x="274" y="40"/>
                  </a:lnTo>
                  <a:lnTo>
                    <a:pt x="274" y="40"/>
                  </a:lnTo>
                  <a:lnTo>
                    <a:pt x="270" y="40"/>
                  </a:lnTo>
                  <a:lnTo>
                    <a:pt x="270" y="40"/>
                  </a:lnTo>
                  <a:lnTo>
                    <a:pt x="268" y="42"/>
                  </a:lnTo>
                  <a:lnTo>
                    <a:pt x="268" y="42"/>
                  </a:lnTo>
                  <a:lnTo>
                    <a:pt x="264" y="40"/>
                  </a:lnTo>
                  <a:lnTo>
                    <a:pt x="264" y="40"/>
                  </a:lnTo>
                  <a:lnTo>
                    <a:pt x="260" y="40"/>
                  </a:lnTo>
                  <a:lnTo>
                    <a:pt x="260" y="40"/>
                  </a:lnTo>
                  <a:lnTo>
                    <a:pt x="258" y="40"/>
                  </a:lnTo>
                  <a:lnTo>
                    <a:pt x="258" y="40"/>
                  </a:lnTo>
                  <a:lnTo>
                    <a:pt x="252" y="40"/>
                  </a:lnTo>
                  <a:lnTo>
                    <a:pt x="252" y="40"/>
                  </a:lnTo>
                  <a:lnTo>
                    <a:pt x="246" y="40"/>
                  </a:lnTo>
                  <a:lnTo>
                    <a:pt x="242" y="40"/>
                  </a:lnTo>
                  <a:lnTo>
                    <a:pt x="242" y="40"/>
                  </a:lnTo>
                  <a:lnTo>
                    <a:pt x="238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0" y="40"/>
                  </a:lnTo>
                  <a:lnTo>
                    <a:pt x="230" y="40"/>
                  </a:lnTo>
                  <a:lnTo>
                    <a:pt x="228" y="40"/>
                  </a:lnTo>
                  <a:lnTo>
                    <a:pt x="228" y="40"/>
                  </a:lnTo>
                  <a:lnTo>
                    <a:pt x="224" y="40"/>
                  </a:lnTo>
                  <a:lnTo>
                    <a:pt x="224" y="4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18" y="40"/>
                  </a:lnTo>
                  <a:lnTo>
                    <a:pt x="218" y="40"/>
                  </a:lnTo>
                  <a:lnTo>
                    <a:pt x="216" y="40"/>
                  </a:lnTo>
                  <a:lnTo>
                    <a:pt x="216" y="40"/>
                  </a:lnTo>
                  <a:lnTo>
                    <a:pt x="212" y="42"/>
                  </a:lnTo>
                  <a:lnTo>
                    <a:pt x="212" y="42"/>
                  </a:lnTo>
                  <a:lnTo>
                    <a:pt x="208" y="40"/>
                  </a:lnTo>
                  <a:lnTo>
                    <a:pt x="208" y="40"/>
                  </a:lnTo>
                  <a:lnTo>
                    <a:pt x="204" y="42"/>
                  </a:lnTo>
                  <a:lnTo>
                    <a:pt x="204" y="42"/>
                  </a:lnTo>
                  <a:lnTo>
                    <a:pt x="200" y="40"/>
                  </a:lnTo>
                  <a:lnTo>
                    <a:pt x="200" y="40"/>
                  </a:lnTo>
                  <a:lnTo>
                    <a:pt x="190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76" y="40"/>
                  </a:lnTo>
                  <a:lnTo>
                    <a:pt x="176" y="40"/>
                  </a:lnTo>
                  <a:lnTo>
                    <a:pt x="172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70" y="42"/>
                  </a:lnTo>
                  <a:lnTo>
                    <a:pt x="166" y="42"/>
                  </a:lnTo>
                  <a:lnTo>
                    <a:pt x="166" y="42"/>
                  </a:lnTo>
                  <a:lnTo>
                    <a:pt x="162" y="42"/>
                  </a:lnTo>
                  <a:lnTo>
                    <a:pt x="158" y="42"/>
                  </a:lnTo>
                  <a:lnTo>
                    <a:pt x="158" y="42"/>
                  </a:lnTo>
                  <a:lnTo>
                    <a:pt x="158" y="40"/>
                  </a:lnTo>
                  <a:lnTo>
                    <a:pt x="158" y="40"/>
                  </a:lnTo>
                  <a:lnTo>
                    <a:pt x="156" y="40"/>
                  </a:lnTo>
                  <a:lnTo>
                    <a:pt x="156" y="40"/>
                  </a:lnTo>
                  <a:lnTo>
                    <a:pt x="156" y="38"/>
                  </a:lnTo>
                  <a:lnTo>
                    <a:pt x="156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6" y="38"/>
                  </a:lnTo>
                  <a:lnTo>
                    <a:pt x="146" y="38"/>
                  </a:lnTo>
                  <a:lnTo>
                    <a:pt x="142" y="38"/>
                  </a:lnTo>
                  <a:lnTo>
                    <a:pt x="140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8" y="40"/>
                  </a:lnTo>
                  <a:lnTo>
                    <a:pt x="134" y="40"/>
                  </a:lnTo>
                  <a:lnTo>
                    <a:pt x="134" y="40"/>
                  </a:lnTo>
                  <a:lnTo>
                    <a:pt x="130" y="40"/>
                  </a:lnTo>
                  <a:lnTo>
                    <a:pt x="130" y="40"/>
                  </a:lnTo>
                  <a:lnTo>
                    <a:pt x="126" y="38"/>
                  </a:lnTo>
                  <a:lnTo>
                    <a:pt x="126" y="38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122" y="38"/>
                  </a:lnTo>
                  <a:lnTo>
                    <a:pt x="118" y="38"/>
                  </a:lnTo>
                  <a:lnTo>
                    <a:pt x="118" y="38"/>
                  </a:lnTo>
                  <a:lnTo>
                    <a:pt x="116" y="38"/>
                  </a:lnTo>
                  <a:lnTo>
                    <a:pt x="116" y="38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06" y="40"/>
                  </a:lnTo>
                  <a:lnTo>
                    <a:pt x="106" y="40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98" y="36"/>
                  </a:lnTo>
                  <a:lnTo>
                    <a:pt x="98" y="36"/>
                  </a:lnTo>
                  <a:lnTo>
                    <a:pt x="92" y="38"/>
                  </a:lnTo>
                  <a:lnTo>
                    <a:pt x="92" y="38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76" y="36"/>
                  </a:lnTo>
                  <a:lnTo>
                    <a:pt x="76" y="36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4" y="36"/>
                  </a:lnTo>
                  <a:lnTo>
                    <a:pt x="64" y="36"/>
                  </a:lnTo>
                  <a:lnTo>
                    <a:pt x="56" y="36"/>
                  </a:lnTo>
                  <a:lnTo>
                    <a:pt x="56" y="36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gray">
            <a:xfrm>
              <a:off x="377760" y="6195126"/>
              <a:ext cx="8418958" cy="60192"/>
            </a:xfrm>
            <a:custGeom>
              <a:avLst/>
              <a:gdLst>
                <a:gd name="T0" fmla="*/ 3752 w 3916"/>
                <a:gd name="T1" fmla="*/ 12 h 28"/>
                <a:gd name="T2" fmla="*/ 3576 w 3916"/>
                <a:gd name="T3" fmla="*/ 14 h 28"/>
                <a:gd name="T4" fmla="*/ 3450 w 3916"/>
                <a:gd name="T5" fmla="*/ 14 h 28"/>
                <a:gd name="T6" fmla="*/ 3348 w 3916"/>
                <a:gd name="T7" fmla="*/ 12 h 28"/>
                <a:gd name="T8" fmla="*/ 3206 w 3916"/>
                <a:gd name="T9" fmla="*/ 12 h 28"/>
                <a:gd name="T10" fmla="*/ 3108 w 3916"/>
                <a:gd name="T11" fmla="*/ 10 h 28"/>
                <a:gd name="T12" fmla="*/ 2950 w 3916"/>
                <a:gd name="T13" fmla="*/ 12 h 28"/>
                <a:gd name="T14" fmla="*/ 2916 w 3916"/>
                <a:gd name="T15" fmla="*/ 10 h 28"/>
                <a:gd name="T16" fmla="*/ 2826 w 3916"/>
                <a:gd name="T17" fmla="*/ 10 h 28"/>
                <a:gd name="T18" fmla="*/ 2684 w 3916"/>
                <a:gd name="T19" fmla="*/ 8 h 28"/>
                <a:gd name="T20" fmla="*/ 2550 w 3916"/>
                <a:gd name="T21" fmla="*/ 6 h 28"/>
                <a:gd name="T22" fmla="*/ 2400 w 3916"/>
                <a:gd name="T23" fmla="*/ 4 h 28"/>
                <a:gd name="T24" fmla="*/ 2252 w 3916"/>
                <a:gd name="T25" fmla="*/ 6 h 28"/>
                <a:gd name="T26" fmla="*/ 2078 w 3916"/>
                <a:gd name="T27" fmla="*/ 4 h 28"/>
                <a:gd name="T28" fmla="*/ 1694 w 3916"/>
                <a:gd name="T29" fmla="*/ 4 h 28"/>
                <a:gd name="T30" fmla="*/ 1488 w 3916"/>
                <a:gd name="T31" fmla="*/ 4 h 28"/>
                <a:gd name="T32" fmla="*/ 1294 w 3916"/>
                <a:gd name="T33" fmla="*/ 6 h 28"/>
                <a:gd name="T34" fmla="*/ 1254 w 3916"/>
                <a:gd name="T35" fmla="*/ 10 h 28"/>
                <a:gd name="T36" fmla="*/ 1126 w 3916"/>
                <a:gd name="T37" fmla="*/ 10 h 28"/>
                <a:gd name="T38" fmla="*/ 1048 w 3916"/>
                <a:gd name="T39" fmla="*/ 8 h 28"/>
                <a:gd name="T40" fmla="*/ 1044 w 3916"/>
                <a:gd name="T41" fmla="*/ 8 h 28"/>
                <a:gd name="T42" fmla="*/ 900 w 3916"/>
                <a:gd name="T43" fmla="*/ 8 h 28"/>
                <a:gd name="T44" fmla="*/ 720 w 3916"/>
                <a:gd name="T45" fmla="*/ 6 h 28"/>
                <a:gd name="T46" fmla="*/ 480 w 3916"/>
                <a:gd name="T47" fmla="*/ 6 h 28"/>
                <a:gd name="T48" fmla="*/ 338 w 3916"/>
                <a:gd name="T49" fmla="*/ 2 h 28"/>
                <a:gd name="T50" fmla="*/ 194 w 3916"/>
                <a:gd name="T51" fmla="*/ 0 h 28"/>
                <a:gd name="T52" fmla="*/ 56 w 3916"/>
                <a:gd name="T53" fmla="*/ 2 h 28"/>
                <a:gd name="T54" fmla="*/ 0 w 3916"/>
                <a:gd name="T55" fmla="*/ 10 h 28"/>
                <a:gd name="T56" fmla="*/ 64 w 3916"/>
                <a:gd name="T57" fmla="*/ 10 h 28"/>
                <a:gd name="T58" fmla="*/ 192 w 3916"/>
                <a:gd name="T59" fmla="*/ 10 h 28"/>
                <a:gd name="T60" fmla="*/ 294 w 3916"/>
                <a:gd name="T61" fmla="*/ 10 h 28"/>
                <a:gd name="T62" fmla="*/ 390 w 3916"/>
                <a:gd name="T63" fmla="*/ 12 h 28"/>
                <a:gd name="T64" fmla="*/ 610 w 3916"/>
                <a:gd name="T65" fmla="*/ 12 h 28"/>
                <a:gd name="T66" fmla="*/ 778 w 3916"/>
                <a:gd name="T67" fmla="*/ 14 h 28"/>
                <a:gd name="T68" fmla="*/ 884 w 3916"/>
                <a:gd name="T69" fmla="*/ 12 h 28"/>
                <a:gd name="T70" fmla="*/ 962 w 3916"/>
                <a:gd name="T71" fmla="*/ 14 h 28"/>
                <a:gd name="T72" fmla="*/ 1062 w 3916"/>
                <a:gd name="T73" fmla="*/ 16 h 28"/>
                <a:gd name="T74" fmla="*/ 1214 w 3916"/>
                <a:gd name="T75" fmla="*/ 16 h 28"/>
                <a:gd name="T76" fmla="*/ 1338 w 3916"/>
                <a:gd name="T77" fmla="*/ 18 h 28"/>
                <a:gd name="T78" fmla="*/ 1394 w 3916"/>
                <a:gd name="T79" fmla="*/ 18 h 28"/>
                <a:gd name="T80" fmla="*/ 1782 w 3916"/>
                <a:gd name="T81" fmla="*/ 20 h 28"/>
                <a:gd name="T82" fmla="*/ 1952 w 3916"/>
                <a:gd name="T83" fmla="*/ 20 h 28"/>
                <a:gd name="T84" fmla="*/ 2142 w 3916"/>
                <a:gd name="T85" fmla="*/ 22 h 28"/>
                <a:gd name="T86" fmla="*/ 2328 w 3916"/>
                <a:gd name="T87" fmla="*/ 22 h 28"/>
                <a:gd name="T88" fmla="*/ 2476 w 3916"/>
                <a:gd name="T89" fmla="*/ 22 h 28"/>
                <a:gd name="T90" fmla="*/ 2586 w 3916"/>
                <a:gd name="T91" fmla="*/ 22 h 28"/>
                <a:gd name="T92" fmla="*/ 2840 w 3916"/>
                <a:gd name="T93" fmla="*/ 22 h 28"/>
                <a:gd name="T94" fmla="*/ 2984 w 3916"/>
                <a:gd name="T95" fmla="*/ 24 h 28"/>
                <a:gd name="T96" fmla="*/ 3156 w 3916"/>
                <a:gd name="T97" fmla="*/ 24 h 28"/>
                <a:gd name="T98" fmla="*/ 3214 w 3916"/>
                <a:gd name="T99" fmla="*/ 24 h 28"/>
                <a:gd name="T100" fmla="*/ 3334 w 3916"/>
                <a:gd name="T101" fmla="*/ 26 h 28"/>
                <a:gd name="T102" fmla="*/ 3470 w 3916"/>
                <a:gd name="T103" fmla="*/ 26 h 28"/>
                <a:gd name="T104" fmla="*/ 3578 w 3916"/>
                <a:gd name="T105" fmla="*/ 26 h 28"/>
                <a:gd name="T106" fmla="*/ 3658 w 3916"/>
                <a:gd name="T107" fmla="*/ 26 h 28"/>
                <a:gd name="T108" fmla="*/ 3810 w 3916"/>
                <a:gd name="T109" fmla="*/ 28 h 28"/>
                <a:gd name="T110" fmla="*/ 3832 w 3916"/>
                <a:gd name="T111" fmla="*/ 26 h 28"/>
                <a:gd name="T112" fmla="*/ 3878 w 3916"/>
                <a:gd name="T113" fmla="*/ 24 h 28"/>
                <a:gd name="T114" fmla="*/ 3916 w 3916"/>
                <a:gd name="T115" fmla="*/ 18 h 28"/>
                <a:gd name="T116" fmla="*/ 3844 w 3916"/>
                <a:gd name="T117" fmla="*/ 14 h 28"/>
                <a:gd name="T118" fmla="*/ 746 w 3916"/>
                <a:gd name="T119" fmla="*/ 8 h 28"/>
                <a:gd name="T120" fmla="*/ 2876 w 3916"/>
                <a:gd name="T121" fmla="*/ 18 h 28"/>
                <a:gd name="T122" fmla="*/ 3162 w 3916"/>
                <a:gd name="T12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16" h="28">
                  <a:moveTo>
                    <a:pt x="3820" y="12"/>
                  </a:moveTo>
                  <a:lnTo>
                    <a:pt x="3820" y="12"/>
                  </a:lnTo>
                  <a:lnTo>
                    <a:pt x="3816" y="14"/>
                  </a:lnTo>
                  <a:lnTo>
                    <a:pt x="3816" y="14"/>
                  </a:lnTo>
                  <a:lnTo>
                    <a:pt x="3796" y="14"/>
                  </a:lnTo>
                  <a:lnTo>
                    <a:pt x="3796" y="14"/>
                  </a:lnTo>
                  <a:lnTo>
                    <a:pt x="3752" y="12"/>
                  </a:lnTo>
                  <a:lnTo>
                    <a:pt x="3752" y="12"/>
                  </a:lnTo>
                  <a:lnTo>
                    <a:pt x="3738" y="14"/>
                  </a:lnTo>
                  <a:lnTo>
                    <a:pt x="3738" y="14"/>
                  </a:lnTo>
                  <a:lnTo>
                    <a:pt x="3684" y="14"/>
                  </a:lnTo>
                  <a:lnTo>
                    <a:pt x="3634" y="14"/>
                  </a:lnTo>
                  <a:lnTo>
                    <a:pt x="3634" y="14"/>
                  </a:lnTo>
                  <a:lnTo>
                    <a:pt x="3604" y="14"/>
                  </a:lnTo>
                  <a:lnTo>
                    <a:pt x="3576" y="14"/>
                  </a:lnTo>
                  <a:lnTo>
                    <a:pt x="3576" y="14"/>
                  </a:lnTo>
                  <a:lnTo>
                    <a:pt x="3562" y="14"/>
                  </a:lnTo>
                  <a:lnTo>
                    <a:pt x="3548" y="12"/>
                  </a:lnTo>
                  <a:lnTo>
                    <a:pt x="3548" y="12"/>
                  </a:lnTo>
                  <a:lnTo>
                    <a:pt x="3530" y="12"/>
                  </a:lnTo>
                  <a:lnTo>
                    <a:pt x="3530" y="12"/>
                  </a:lnTo>
                  <a:lnTo>
                    <a:pt x="3488" y="12"/>
                  </a:lnTo>
                  <a:lnTo>
                    <a:pt x="3468" y="12"/>
                  </a:lnTo>
                  <a:lnTo>
                    <a:pt x="3450" y="14"/>
                  </a:lnTo>
                  <a:lnTo>
                    <a:pt x="3450" y="14"/>
                  </a:lnTo>
                  <a:lnTo>
                    <a:pt x="3440" y="12"/>
                  </a:lnTo>
                  <a:lnTo>
                    <a:pt x="3430" y="12"/>
                  </a:lnTo>
                  <a:lnTo>
                    <a:pt x="3410" y="12"/>
                  </a:lnTo>
                  <a:lnTo>
                    <a:pt x="3410" y="12"/>
                  </a:lnTo>
                  <a:lnTo>
                    <a:pt x="3380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32" y="12"/>
                  </a:lnTo>
                  <a:lnTo>
                    <a:pt x="3316" y="14"/>
                  </a:lnTo>
                  <a:lnTo>
                    <a:pt x="3316" y="14"/>
                  </a:lnTo>
                  <a:lnTo>
                    <a:pt x="3266" y="12"/>
                  </a:lnTo>
                  <a:lnTo>
                    <a:pt x="3216" y="12"/>
                  </a:lnTo>
                  <a:lnTo>
                    <a:pt x="3216" y="12"/>
                  </a:lnTo>
                  <a:lnTo>
                    <a:pt x="3206" y="12"/>
                  </a:lnTo>
                  <a:lnTo>
                    <a:pt x="3206" y="12"/>
                  </a:lnTo>
                  <a:lnTo>
                    <a:pt x="3198" y="14"/>
                  </a:lnTo>
                  <a:lnTo>
                    <a:pt x="3198" y="14"/>
                  </a:lnTo>
                  <a:lnTo>
                    <a:pt x="3170" y="12"/>
                  </a:lnTo>
                  <a:lnTo>
                    <a:pt x="3156" y="12"/>
                  </a:lnTo>
                  <a:lnTo>
                    <a:pt x="3142" y="14"/>
                  </a:lnTo>
                  <a:lnTo>
                    <a:pt x="3142" y="14"/>
                  </a:lnTo>
                  <a:lnTo>
                    <a:pt x="3124" y="12"/>
                  </a:lnTo>
                  <a:lnTo>
                    <a:pt x="3108" y="10"/>
                  </a:lnTo>
                  <a:lnTo>
                    <a:pt x="3074" y="12"/>
                  </a:lnTo>
                  <a:lnTo>
                    <a:pt x="3074" y="12"/>
                  </a:lnTo>
                  <a:lnTo>
                    <a:pt x="3064" y="10"/>
                  </a:lnTo>
                  <a:lnTo>
                    <a:pt x="3064" y="10"/>
                  </a:lnTo>
                  <a:lnTo>
                    <a:pt x="3012" y="10"/>
                  </a:lnTo>
                  <a:lnTo>
                    <a:pt x="2960" y="10"/>
                  </a:lnTo>
                  <a:lnTo>
                    <a:pt x="2960" y="10"/>
                  </a:lnTo>
                  <a:lnTo>
                    <a:pt x="2950" y="12"/>
                  </a:lnTo>
                  <a:lnTo>
                    <a:pt x="2950" y="12"/>
                  </a:lnTo>
                  <a:lnTo>
                    <a:pt x="2944" y="10"/>
                  </a:lnTo>
                  <a:lnTo>
                    <a:pt x="2944" y="10"/>
                  </a:lnTo>
                  <a:lnTo>
                    <a:pt x="2936" y="12"/>
                  </a:lnTo>
                  <a:lnTo>
                    <a:pt x="2936" y="12"/>
                  </a:lnTo>
                  <a:lnTo>
                    <a:pt x="2932" y="10"/>
                  </a:lnTo>
                  <a:lnTo>
                    <a:pt x="2932" y="10"/>
                  </a:lnTo>
                  <a:lnTo>
                    <a:pt x="2916" y="10"/>
                  </a:lnTo>
                  <a:lnTo>
                    <a:pt x="2902" y="10"/>
                  </a:lnTo>
                  <a:lnTo>
                    <a:pt x="2902" y="10"/>
                  </a:lnTo>
                  <a:lnTo>
                    <a:pt x="2882" y="10"/>
                  </a:lnTo>
                  <a:lnTo>
                    <a:pt x="2858" y="10"/>
                  </a:lnTo>
                  <a:lnTo>
                    <a:pt x="2858" y="10"/>
                  </a:lnTo>
                  <a:lnTo>
                    <a:pt x="2844" y="10"/>
                  </a:lnTo>
                  <a:lnTo>
                    <a:pt x="2834" y="10"/>
                  </a:lnTo>
                  <a:lnTo>
                    <a:pt x="2826" y="10"/>
                  </a:lnTo>
                  <a:lnTo>
                    <a:pt x="2826" y="10"/>
                  </a:lnTo>
                  <a:lnTo>
                    <a:pt x="2788" y="8"/>
                  </a:lnTo>
                  <a:lnTo>
                    <a:pt x="2750" y="8"/>
                  </a:lnTo>
                  <a:lnTo>
                    <a:pt x="2750" y="8"/>
                  </a:lnTo>
                  <a:lnTo>
                    <a:pt x="2728" y="8"/>
                  </a:lnTo>
                  <a:lnTo>
                    <a:pt x="2706" y="8"/>
                  </a:lnTo>
                  <a:lnTo>
                    <a:pt x="2706" y="8"/>
                  </a:lnTo>
                  <a:lnTo>
                    <a:pt x="2684" y="8"/>
                  </a:lnTo>
                  <a:lnTo>
                    <a:pt x="2662" y="8"/>
                  </a:lnTo>
                  <a:lnTo>
                    <a:pt x="2662" y="8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578" y="8"/>
                  </a:lnTo>
                  <a:lnTo>
                    <a:pt x="2578" y="8"/>
                  </a:lnTo>
                  <a:lnTo>
                    <a:pt x="2560" y="6"/>
                  </a:lnTo>
                  <a:lnTo>
                    <a:pt x="2550" y="6"/>
                  </a:lnTo>
                  <a:lnTo>
                    <a:pt x="2542" y="8"/>
                  </a:lnTo>
                  <a:lnTo>
                    <a:pt x="2542" y="8"/>
                  </a:lnTo>
                  <a:lnTo>
                    <a:pt x="2538" y="6"/>
                  </a:lnTo>
                  <a:lnTo>
                    <a:pt x="2534" y="6"/>
                  </a:lnTo>
                  <a:lnTo>
                    <a:pt x="2526" y="6"/>
                  </a:lnTo>
                  <a:lnTo>
                    <a:pt x="2526" y="6"/>
                  </a:lnTo>
                  <a:lnTo>
                    <a:pt x="2442" y="6"/>
                  </a:lnTo>
                  <a:lnTo>
                    <a:pt x="2400" y="4"/>
                  </a:lnTo>
                  <a:lnTo>
                    <a:pt x="2358" y="4"/>
                  </a:lnTo>
                  <a:lnTo>
                    <a:pt x="2358" y="4"/>
                  </a:lnTo>
                  <a:lnTo>
                    <a:pt x="2344" y="6"/>
                  </a:lnTo>
                  <a:lnTo>
                    <a:pt x="2328" y="6"/>
                  </a:lnTo>
                  <a:lnTo>
                    <a:pt x="2328" y="6"/>
                  </a:lnTo>
                  <a:lnTo>
                    <a:pt x="2280" y="6"/>
                  </a:lnTo>
                  <a:lnTo>
                    <a:pt x="2280" y="6"/>
                  </a:lnTo>
                  <a:lnTo>
                    <a:pt x="2252" y="6"/>
                  </a:lnTo>
                  <a:lnTo>
                    <a:pt x="2224" y="6"/>
                  </a:lnTo>
                  <a:lnTo>
                    <a:pt x="2224" y="6"/>
                  </a:lnTo>
                  <a:lnTo>
                    <a:pt x="2174" y="6"/>
                  </a:lnTo>
                  <a:lnTo>
                    <a:pt x="2122" y="4"/>
                  </a:lnTo>
                  <a:lnTo>
                    <a:pt x="2122" y="4"/>
                  </a:lnTo>
                  <a:lnTo>
                    <a:pt x="2100" y="6"/>
                  </a:lnTo>
                  <a:lnTo>
                    <a:pt x="2088" y="6"/>
                  </a:lnTo>
                  <a:lnTo>
                    <a:pt x="2078" y="4"/>
                  </a:lnTo>
                  <a:lnTo>
                    <a:pt x="2078" y="4"/>
                  </a:lnTo>
                  <a:lnTo>
                    <a:pt x="2042" y="4"/>
                  </a:lnTo>
                  <a:lnTo>
                    <a:pt x="2004" y="4"/>
                  </a:lnTo>
                  <a:lnTo>
                    <a:pt x="2004" y="4"/>
                  </a:lnTo>
                  <a:lnTo>
                    <a:pt x="1888" y="4"/>
                  </a:lnTo>
                  <a:lnTo>
                    <a:pt x="1888" y="4"/>
                  </a:lnTo>
                  <a:lnTo>
                    <a:pt x="1792" y="4"/>
                  </a:lnTo>
                  <a:lnTo>
                    <a:pt x="1694" y="4"/>
                  </a:lnTo>
                  <a:lnTo>
                    <a:pt x="1694" y="4"/>
                  </a:lnTo>
                  <a:lnTo>
                    <a:pt x="1634" y="4"/>
                  </a:lnTo>
                  <a:lnTo>
                    <a:pt x="1604" y="4"/>
                  </a:lnTo>
                  <a:lnTo>
                    <a:pt x="1574" y="6"/>
                  </a:lnTo>
                  <a:lnTo>
                    <a:pt x="1574" y="6"/>
                  </a:lnTo>
                  <a:lnTo>
                    <a:pt x="1552" y="4"/>
                  </a:lnTo>
                  <a:lnTo>
                    <a:pt x="1532" y="4"/>
                  </a:lnTo>
                  <a:lnTo>
                    <a:pt x="1488" y="4"/>
                  </a:lnTo>
                  <a:lnTo>
                    <a:pt x="1488" y="4"/>
                  </a:lnTo>
                  <a:lnTo>
                    <a:pt x="1462" y="6"/>
                  </a:lnTo>
                  <a:lnTo>
                    <a:pt x="1462" y="6"/>
                  </a:lnTo>
                  <a:lnTo>
                    <a:pt x="1416" y="6"/>
                  </a:lnTo>
                  <a:lnTo>
                    <a:pt x="1370" y="6"/>
                  </a:lnTo>
                  <a:lnTo>
                    <a:pt x="1370" y="6"/>
                  </a:lnTo>
                  <a:lnTo>
                    <a:pt x="1332" y="6"/>
                  </a:lnTo>
                  <a:lnTo>
                    <a:pt x="1294" y="6"/>
                  </a:lnTo>
                  <a:lnTo>
                    <a:pt x="1294" y="6"/>
                  </a:lnTo>
                  <a:lnTo>
                    <a:pt x="1280" y="6"/>
                  </a:lnTo>
                  <a:lnTo>
                    <a:pt x="1266" y="10"/>
                  </a:lnTo>
                  <a:lnTo>
                    <a:pt x="1266" y="10"/>
                  </a:lnTo>
                  <a:lnTo>
                    <a:pt x="1264" y="8"/>
                  </a:lnTo>
                  <a:lnTo>
                    <a:pt x="1260" y="8"/>
                  </a:lnTo>
                  <a:lnTo>
                    <a:pt x="1256" y="8"/>
                  </a:lnTo>
                  <a:lnTo>
                    <a:pt x="1254" y="10"/>
                  </a:lnTo>
                  <a:lnTo>
                    <a:pt x="1254" y="10"/>
                  </a:lnTo>
                  <a:lnTo>
                    <a:pt x="1232" y="8"/>
                  </a:lnTo>
                  <a:lnTo>
                    <a:pt x="1212" y="8"/>
                  </a:lnTo>
                  <a:lnTo>
                    <a:pt x="1192" y="8"/>
                  </a:lnTo>
                  <a:lnTo>
                    <a:pt x="1170" y="8"/>
                  </a:lnTo>
                  <a:lnTo>
                    <a:pt x="1170" y="8"/>
                  </a:lnTo>
                  <a:lnTo>
                    <a:pt x="1148" y="8"/>
                  </a:lnTo>
                  <a:lnTo>
                    <a:pt x="1126" y="10"/>
                  </a:lnTo>
                  <a:lnTo>
                    <a:pt x="1126" y="10"/>
                  </a:lnTo>
                  <a:lnTo>
                    <a:pt x="1114" y="8"/>
                  </a:lnTo>
                  <a:lnTo>
                    <a:pt x="1102" y="8"/>
                  </a:lnTo>
                  <a:lnTo>
                    <a:pt x="1076" y="10"/>
                  </a:lnTo>
                  <a:lnTo>
                    <a:pt x="1076" y="10"/>
                  </a:lnTo>
                  <a:lnTo>
                    <a:pt x="1064" y="8"/>
                  </a:lnTo>
                  <a:lnTo>
                    <a:pt x="1056" y="6"/>
                  </a:lnTo>
                  <a:lnTo>
                    <a:pt x="1048" y="8"/>
                  </a:lnTo>
                  <a:lnTo>
                    <a:pt x="1048" y="8"/>
                  </a:lnTo>
                  <a:lnTo>
                    <a:pt x="1046" y="8"/>
                  </a:lnTo>
                  <a:lnTo>
                    <a:pt x="1046" y="12"/>
                  </a:lnTo>
                  <a:lnTo>
                    <a:pt x="1046" y="12"/>
                  </a:lnTo>
                  <a:lnTo>
                    <a:pt x="1046" y="10"/>
                  </a:lnTo>
                  <a:lnTo>
                    <a:pt x="1046" y="10"/>
                  </a:lnTo>
                  <a:lnTo>
                    <a:pt x="1046" y="8"/>
                  </a:lnTo>
                  <a:lnTo>
                    <a:pt x="1044" y="8"/>
                  </a:lnTo>
                  <a:lnTo>
                    <a:pt x="1044" y="8"/>
                  </a:lnTo>
                  <a:lnTo>
                    <a:pt x="1000" y="8"/>
                  </a:lnTo>
                  <a:lnTo>
                    <a:pt x="958" y="8"/>
                  </a:lnTo>
                  <a:lnTo>
                    <a:pt x="958" y="8"/>
                  </a:lnTo>
                  <a:lnTo>
                    <a:pt x="928" y="6"/>
                  </a:lnTo>
                  <a:lnTo>
                    <a:pt x="914" y="6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38" y="4"/>
                  </a:lnTo>
                  <a:lnTo>
                    <a:pt x="780" y="4"/>
                  </a:lnTo>
                  <a:lnTo>
                    <a:pt x="720" y="6"/>
                  </a:lnTo>
                  <a:lnTo>
                    <a:pt x="662" y="6"/>
                  </a:lnTo>
                  <a:lnTo>
                    <a:pt x="662" y="6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508" y="4"/>
                  </a:lnTo>
                  <a:lnTo>
                    <a:pt x="508" y="4"/>
                  </a:lnTo>
                  <a:lnTo>
                    <a:pt x="480" y="6"/>
                  </a:lnTo>
                  <a:lnTo>
                    <a:pt x="480" y="6"/>
                  </a:lnTo>
                  <a:lnTo>
                    <a:pt x="444" y="4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372" y="4"/>
                  </a:lnTo>
                  <a:lnTo>
                    <a:pt x="372" y="4"/>
                  </a:lnTo>
                  <a:lnTo>
                    <a:pt x="356" y="2"/>
                  </a:lnTo>
                  <a:lnTo>
                    <a:pt x="338" y="2"/>
                  </a:lnTo>
                  <a:lnTo>
                    <a:pt x="338" y="2"/>
                  </a:lnTo>
                  <a:lnTo>
                    <a:pt x="326" y="4"/>
                  </a:lnTo>
                  <a:lnTo>
                    <a:pt x="326" y="4"/>
                  </a:lnTo>
                  <a:lnTo>
                    <a:pt x="300" y="2"/>
                  </a:lnTo>
                  <a:lnTo>
                    <a:pt x="300" y="2"/>
                  </a:lnTo>
                  <a:lnTo>
                    <a:pt x="268" y="2"/>
                  </a:lnTo>
                  <a:lnTo>
                    <a:pt x="236" y="2"/>
                  </a:lnTo>
                  <a:lnTo>
                    <a:pt x="236" y="2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80" y="2"/>
                  </a:lnTo>
                  <a:lnTo>
                    <a:pt x="180" y="2"/>
                  </a:lnTo>
                  <a:lnTo>
                    <a:pt x="158" y="2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20" y="2"/>
                  </a:lnTo>
                  <a:lnTo>
                    <a:pt x="1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12" y="10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98" y="10"/>
                  </a:lnTo>
                  <a:lnTo>
                    <a:pt x="136" y="10"/>
                  </a:lnTo>
                  <a:lnTo>
                    <a:pt x="136" y="10"/>
                  </a:lnTo>
                  <a:lnTo>
                    <a:pt x="166" y="12"/>
                  </a:lnTo>
                  <a:lnTo>
                    <a:pt x="166" y="12"/>
                  </a:lnTo>
                  <a:lnTo>
                    <a:pt x="180" y="10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200" y="12"/>
                  </a:lnTo>
                  <a:lnTo>
                    <a:pt x="200" y="12"/>
                  </a:lnTo>
                  <a:lnTo>
                    <a:pt x="222" y="12"/>
                  </a:lnTo>
                  <a:lnTo>
                    <a:pt x="244" y="10"/>
                  </a:lnTo>
                  <a:lnTo>
                    <a:pt x="244" y="10"/>
                  </a:lnTo>
                  <a:lnTo>
                    <a:pt x="280" y="10"/>
                  </a:lnTo>
                  <a:lnTo>
                    <a:pt x="280" y="10"/>
                  </a:lnTo>
                  <a:lnTo>
                    <a:pt x="294" y="10"/>
                  </a:lnTo>
                  <a:lnTo>
                    <a:pt x="310" y="12"/>
                  </a:lnTo>
                  <a:lnTo>
                    <a:pt x="310" y="12"/>
                  </a:lnTo>
                  <a:lnTo>
                    <a:pt x="326" y="10"/>
                  </a:lnTo>
                  <a:lnTo>
                    <a:pt x="342" y="10"/>
                  </a:lnTo>
                  <a:lnTo>
                    <a:pt x="342" y="10"/>
                  </a:lnTo>
                  <a:lnTo>
                    <a:pt x="352" y="12"/>
                  </a:lnTo>
                  <a:lnTo>
                    <a:pt x="352" y="12"/>
                  </a:lnTo>
                  <a:lnTo>
                    <a:pt x="390" y="12"/>
                  </a:lnTo>
                  <a:lnTo>
                    <a:pt x="430" y="12"/>
                  </a:lnTo>
                  <a:lnTo>
                    <a:pt x="430" y="12"/>
                  </a:lnTo>
                  <a:lnTo>
                    <a:pt x="452" y="12"/>
                  </a:lnTo>
                  <a:lnTo>
                    <a:pt x="472" y="12"/>
                  </a:lnTo>
                  <a:lnTo>
                    <a:pt x="494" y="12"/>
                  </a:lnTo>
                  <a:lnTo>
                    <a:pt x="516" y="14"/>
                  </a:lnTo>
                  <a:lnTo>
                    <a:pt x="516" y="14"/>
                  </a:lnTo>
                  <a:lnTo>
                    <a:pt x="610" y="12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2" y="12"/>
                  </a:lnTo>
                  <a:lnTo>
                    <a:pt x="720" y="12"/>
                  </a:lnTo>
                  <a:lnTo>
                    <a:pt x="720" y="12"/>
                  </a:lnTo>
                  <a:lnTo>
                    <a:pt x="750" y="12"/>
                  </a:lnTo>
                  <a:lnTo>
                    <a:pt x="778" y="14"/>
                  </a:lnTo>
                  <a:lnTo>
                    <a:pt x="778" y="14"/>
                  </a:lnTo>
                  <a:lnTo>
                    <a:pt x="794" y="12"/>
                  </a:lnTo>
                  <a:lnTo>
                    <a:pt x="810" y="12"/>
                  </a:lnTo>
                  <a:lnTo>
                    <a:pt x="826" y="12"/>
                  </a:lnTo>
                  <a:lnTo>
                    <a:pt x="840" y="10"/>
                  </a:lnTo>
                  <a:lnTo>
                    <a:pt x="840" y="10"/>
                  </a:lnTo>
                  <a:lnTo>
                    <a:pt x="850" y="12"/>
                  </a:lnTo>
                  <a:lnTo>
                    <a:pt x="862" y="12"/>
                  </a:lnTo>
                  <a:lnTo>
                    <a:pt x="884" y="12"/>
                  </a:lnTo>
                  <a:lnTo>
                    <a:pt x="884" y="12"/>
                  </a:lnTo>
                  <a:lnTo>
                    <a:pt x="906" y="14"/>
                  </a:lnTo>
                  <a:lnTo>
                    <a:pt x="928" y="14"/>
                  </a:lnTo>
                  <a:lnTo>
                    <a:pt x="928" y="14"/>
                  </a:lnTo>
                  <a:lnTo>
                    <a:pt x="934" y="14"/>
                  </a:lnTo>
                  <a:lnTo>
                    <a:pt x="940" y="12"/>
                  </a:lnTo>
                  <a:lnTo>
                    <a:pt x="940" y="12"/>
                  </a:lnTo>
                  <a:lnTo>
                    <a:pt x="962" y="14"/>
                  </a:lnTo>
                  <a:lnTo>
                    <a:pt x="982" y="14"/>
                  </a:lnTo>
                  <a:lnTo>
                    <a:pt x="1020" y="14"/>
                  </a:lnTo>
                  <a:lnTo>
                    <a:pt x="1020" y="14"/>
                  </a:lnTo>
                  <a:lnTo>
                    <a:pt x="1032" y="14"/>
                  </a:lnTo>
                  <a:lnTo>
                    <a:pt x="1042" y="14"/>
                  </a:lnTo>
                  <a:lnTo>
                    <a:pt x="1052" y="14"/>
                  </a:lnTo>
                  <a:lnTo>
                    <a:pt x="1062" y="16"/>
                  </a:lnTo>
                  <a:lnTo>
                    <a:pt x="1062" y="16"/>
                  </a:lnTo>
                  <a:lnTo>
                    <a:pt x="1096" y="16"/>
                  </a:lnTo>
                  <a:lnTo>
                    <a:pt x="1126" y="16"/>
                  </a:lnTo>
                  <a:lnTo>
                    <a:pt x="1160" y="16"/>
                  </a:lnTo>
                  <a:lnTo>
                    <a:pt x="1194" y="14"/>
                  </a:lnTo>
                  <a:lnTo>
                    <a:pt x="1194" y="14"/>
                  </a:lnTo>
                  <a:lnTo>
                    <a:pt x="1198" y="16"/>
                  </a:lnTo>
                  <a:lnTo>
                    <a:pt x="1202" y="16"/>
                  </a:lnTo>
                  <a:lnTo>
                    <a:pt x="1214" y="16"/>
                  </a:lnTo>
                  <a:lnTo>
                    <a:pt x="1214" y="16"/>
                  </a:lnTo>
                  <a:lnTo>
                    <a:pt x="1252" y="16"/>
                  </a:lnTo>
                  <a:lnTo>
                    <a:pt x="1270" y="16"/>
                  </a:lnTo>
                  <a:lnTo>
                    <a:pt x="1290" y="16"/>
                  </a:lnTo>
                  <a:lnTo>
                    <a:pt x="1290" y="16"/>
                  </a:lnTo>
                  <a:lnTo>
                    <a:pt x="1302" y="14"/>
                  </a:lnTo>
                  <a:lnTo>
                    <a:pt x="1314" y="16"/>
                  </a:lnTo>
                  <a:lnTo>
                    <a:pt x="1338" y="18"/>
                  </a:lnTo>
                  <a:lnTo>
                    <a:pt x="1338" y="18"/>
                  </a:lnTo>
                  <a:lnTo>
                    <a:pt x="1346" y="16"/>
                  </a:lnTo>
                  <a:lnTo>
                    <a:pt x="1346" y="16"/>
                  </a:lnTo>
                  <a:lnTo>
                    <a:pt x="1364" y="16"/>
                  </a:lnTo>
                  <a:lnTo>
                    <a:pt x="1364" y="16"/>
                  </a:lnTo>
                  <a:lnTo>
                    <a:pt x="1380" y="18"/>
                  </a:lnTo>
                  <a:lnTo>
                    <a:pt x="1394" y="18"/>
                  </a:lnTo>
                  <a:lnTo>
                    <a:pt x="1394" y="18"/>
                  </a:lnTo>
                  <a:lnTo>
                    <a:pt x="1404" y="18"/>
                  </a:lnTo>
                  <a:lnTo>
                    <a:pt x="1404" y="18"/>
                  </a:lnTo>
                  <a:lnTo>
                    <a:pt x="1504" y="18"/>
                  </a:lnTo>
                  <a:lnTo>
                    <a:pt x="1504" y="18"/>
                  </a:lnTo>
                  <a:lnTo>
                    <a:pt x="1740" y="18"/>
                  </a:lnTo>
                  <a:lnTo>
                    <a:pt x="1740" y="18"/>
                  </a:lnTo>
                  <a:lnTo>
                    <a:pt x="1760" y="20"/>
                  </a:lnTo>
                  <a:lnTo>
                    <a:pt x="1782" y="20"/>
                  </a:lnTo>
                  <a:lnTo>
                    <a:pt x="1804" y="20"/>
                  </a:lnTo>
                  <a:lnTo>
                    <a:pt x="1826" y="22"/>
                  </a:lnTo>
                  <a:lnTo>
                    <a:pt x="1826" y="22"/>
                  </a:lnTo>
                  <a:lnTo>
                    <a:pt x="1832" y="20"/>
                  </a:lnTo>
                  <a:lnTo>
                    <a:pt x="1838" y="20"/>
                  </a:lnTo>
                  <a:lnTo>
                    <a:pt x="1838" y="20"/>
                  </a:lnTo>
                  <a:lnTo>
                    <a:pt x="1894" y="20"/>
                  </a:lnTo>
                  <a:lnTo>
                    <a:pt x="1952" y="20"/>
                  </a:lnTo>
                  <a:lnTo>
                    <a:pt x="1952" y="20"/>
                  </a:lnTo>
                  <a:lnTo>
                    <a:pt x="2008" y="20"/>
                  </a:lnTo>
                  <a:lnTo>
                    <a:pt x="2064" y="20"/>
                  </a:lnTo>
                  <a:lnTo>
                    <a:pt x="2064" y="20"/>
                  </a:lnTo>
                  <a:lnTo>
                    <a:pt x="2082" y="20"/>
                  </a:lnTo>
                  <a:lnTo>
                    <a:pt x="2102" y="20"/>
                  </a:lnTo>
                  <a:lnTo>
                    <a:pt x="2122" y="20"/>
                  </a:lnTo>
                  <a:lnTo>
                    <a:pt x="2142" y="22"/>
                  </a:lnTo>
                  <a:lnTo>
                    <a:pt x="2142" y="22"/>
                  </a:lnTo>
                  <a:lnTo>
                    <a:pt x="2220" y="20"/>
                  </a:lnTo>
                  <a:lnTo>
                    <a:pt x="2300" y="22"/>
                  </a:lnTo>
                  <a:lnTo>
                    <a:pt x="2300" y="22"/>
                  </a:lnTo>
                  <a:lnTo>
                    <a:pt x="2320" y="20"/>
                  </a:lnTo>
                  <a:lnTo>
                    <a:pt x="2320" y="20"/>
                  </a:lnTo>
                  <a:lnTo>
                    <a:pt x="2328" y="22"/>
                  </a:lnTo>
                  <a:lnTo>
                    <a:pt x="2328" y="22"/>
                  </a:lnTo>
                  <a:lnTo>
                    <a:pt x="2334" y="20"/>
                  </a:lnTo>
                  <a:lnTo>
                    <a:pt x="2340" y="20"/>
                  </a:lnTo>
                  <a:lnTo>
                    <a:pt x="2340" y="20"/>
                  </a:lnTo>
                  <a:lnTo>
                    <a:pt x="2404" y="20"/>
                  </a:lnTo>
                  <a:lnTo>
                    <a:pt x="2438" y="20"/>
                  </a:lnTo>
                  <a:lnTo>
                    <a:pt x="2468" y="24"/>
                  </a:lnTo>
                  <a:lnTo>
                    <a:pt x="2468" y="24"/>
                  </a:lnTo>
                  <a:lnTo>
                    <a:pt x="2476" y="22"/>
                  </a:lnTo>
                  <a:lnTo>
                    <a:pt x="2486" y="22"/>
                  </a:lnTo>
                  <a:lnTo>
                    <a:pt x="2502" y="22"/>
                  </a:lnTo>
                  <a:lnTo>
                    <a:pt x="2502" y="22"/>
                  </a:lnTo>
                  <a:lnTo>
                    <a:pt x="2534" y="22"/>
                  </a:lnTo>
                  <a:lnTo>
                    <a:pt x="2568" y="20"/>
                  </a:lnTo>
                  <a:lnTo>
                    <a:pt x="2568" y="20"/>
                  </a:lnTo>
                  <a:lnTo>
                    <a:pt x="2586" y="22"/>
                  </a:lnTo>
                  <a:lnTo>
                    <a:pt x="2586" y="22"/>
                  </a:lnTo>
                  <a:lnTo>
                    <a:pt x="2624" y="22"/>
                  </a:lnTo>
                  <a:lnTo>
                    <a:pt x="2624" y="22"/>
                  </a:lnTo>
                  <a:lnTo>
                    <a:pt x="2642" y="20"/>
                  </a:lnTo>
                  <a:lnTo>
                    <a:pt x="2642" y="20"/>
                  </a:lnTo>
                  <a:lnTo>
                    <a:pt x="2706" y="22"/>
                  </a:lnTo>
                  <a:lnTo>
                    <a:pt x="2764" y="22"/>
                  </a:lnTo>
                  <a:lnTo>
                    <a:pt x="2764" y="22"/>
                  </a:lnTo>
                  <a:lnTo>
                    <a:pt x="2840" y="22"/>
                  </a:lnTo>
                  <a:lnTo>
                    <a:pt x="2840" y="22"/>
                  </a:lnTo>
                  <a:lnTo>
                    <a:pt x="2888" y="24"/>
                  </a:lnTo>
                  <a:lnTo>
                    <a:pt x="2910" y="24"/>
                  </a:lnTo>
                  <a:lnTo>
                    <a:pt x="2932" y="22"/>
                  </a:lnTo>
                  <a:lnTo>
                    <a:pt x="2932" y="22"/>
                  </a:lnTo>
                  <a:lnTo>
                    <a:pt x="2946" y="24"/>
                  </a:lnTo>
                  <a:lnTo>
                    <a:pt x="2960" y="24"/>
                  </a:lnTo>
                  <a:lnTo>
                    <a:pt x="2984" y="24"/>
                  </a:lnTo>
                  <a:lnTo>
                    <a:pt x="2984" y="24"/>
                  </a:lnTo>
                  <a:lnTo>
                    <a:pt x="3024" y="24"/>
                  </a:lnTo>
                  <a:lnTo>
                    <a:pt x="3024" y="24"/>
                  </a:lnTo>
                  <a:lnTo>
                    <a:pt x="3088" y="24"/>
                  </a:lnTo>
                  <a:lnTo>
                    <a:pt x="3088" y="24"/>
                  </a:lnTo>
                  <a:lnTo>
                    <a:pt x="3132" y="24"/>
                  </a:lnTo>
                  <a:lnTo>
                    <a:pt x="3132" y="24"/>
                  </a:lnTo>
                  <a:lnTo>
                    <a:pt x="3156" y="24"/>
                  </a:lnTo>
                  <a:lnTo>
                    <a:pt x="3178" y="24"/>
                  </a:lnTo>
                  <a:lnTo>
                    <a:pt x="3178" y="24"/>
                  </a:lnTo>
                  <a:lnTo>
                    <a:pt x="3190" y="24"/>
                  </a:lnTo>
                  <a:lnTo>
                    <a:pt x="3202" y="26"/>
                  </a:lnTo>
                  <a:lnTo>
                    <a:pt x="3202" y="26"/>
                  </a:lnTo>
                  <a:lnTo>
                    <a:pt x="3208" y="24"/>
                  </a:lnTo>
                  <a:lnTo>
                    <a:pt x="3208" y="24"/>
                  </a:lnTo>
                  <a:lnTo>
                    <a:pt x="3214" y="24"/>
                  </a:lnTo>
                  <a:lnTo>
                    <a:pt x="3222" y="26"/>
                  </a:lnTo>
                  <a:lnTo>
                    <a:pt x="3222" y="26"/>
                  </a:lnTo>
                  <a:lnTo>
                    <a:pt x="3246" y="26"/>
                  </a:lnTo>
                  <a:lnTo>
                    <a:pt x="3268" y="24"/>
                  </a:lnTo>
                  <a:lnTo>
                    <a:pt x="3268" y="24"/>
                  </a:lnTo>
                  <a:lnTo>
                    <a:pt x="3278" y="26"/>
                  </a:lnTo>
                  <a:lnTo>
                    <a:pt x="3278" y="26"/>
                  </a:lnTo>
                  <a:lnTo>
                    <a:pt x="3334" y="26"/>
                  </a:lnTo>
                  <a:lnTo>
                    <a:pt x="3390" y="26"/>
                  </a:lnTo>
                  <a:lnTo>
                    <a:pt x="3390" y="26"/>
                  </a:lnTo>
                  <a:lnTo>
                    <a:pt x="3404" y="26"/>
                  </a:lnTo>
                  <a:lnTo>
                    <a:pt x="3418" y="24"/>
                  </a:lnTo>
                  <a:lnTo>
                    <a:pt x="3418" y="24"/>
                  </a:lnTo>
                  <a:lnTo>
                    <a:pt x="3446" y="24"/>
                  </a:lnTo>
                  <a:lnTo>
                    <a:pt x="3470" y="26"/>
                  </a:lnTo>
                  <a:lnTo>
                    <a:pt x="3470" y="26"/>
                  </a:lnTo>
                  <a:lnTo>
                    <a:pt x="3496" y="26"/>
                  </a:lnTo>
                  <a:lnTo>
                    <a:pt x="3496" y="26"/>
                  </a:lnTo>
                  <a:lnTo>
                    <a:pt x="3532" y="24"/>
                  </a:lnTo>
                  <a:lnTo>
                    <a:pt x="3532" y="24"/>
                  </a:lnTo>
                  <a:lnTo>
                    <a:pt x="3544" y="24"/>
                  </a:lnTo>
                  <a:lnTo>
                    <a:pt x="3556" y="26"/>
                  </a:lnTo>
                  <a:lnTo>
                    <a:pt x="3556" y="26"/>
                  </a:lnTo>
                  <a:lnTo>
                    <a:pt x="3578" y="26"/>
                  </a:lnTo>
                  <a:lnTo>
                    <a:pt x="3598" y="26"/>
                  </a:lnTo>
                  <a:lnTo>
                    <a:pt x="3598" y="26"/>
                  </a:lnTo>
                  <a:lnTo>
                    <a:pt x="3622" y="26"/>
                  </a:lnTo>
                  <a:lnTo>
                    <a:pt x="3622" y="26"/>
                  </a:lnTo>
                  <a:lnTo>
                    <a:pt x="3634" y="26"/>
                  </a:lnTo>
                  <a:lnTo>
                    <a:pt x="3646" y="26"/>
                  </a:lnTo>
                  <a:lnTo>
                    <a:pt x="3646" y="26"/>
                  </a:lnTo>
                  <a:lnTo>
                    <a:pt x="3658" y="26"/>
                  </a:lnTo>
                  <a:lnTo>
                    <a:pt x="3670" y="26"/>
                  </a:lnTo>
                  <a:lnTo>
                    <a:pt x="3670" y="26"/>
                  </a:lnTo>
                  <a:lnTo>
                    <a:pt x="3706" y="26"/>
                  </a:lnTo>
                  <a:lnTo>
                    <a:pt x="3742" y="26"/>
                  </a:lnTo>
                  <a:lnTo>
                    <a:pt x="3742" y="26"/>
                  </a:lnTo>
                  <a:lnTo>
                    <a:pt x="3788" y="26"/>
                  </a:lnTo>
                  <a:lnTo>
                    <a:pt x="3788" y="26"/>
                  </a:lnTo>
                  <a:lnTo>
                    <a:pt x="3810" y="28"/>
                  </a:lnTo>
                  <a:lnTo>
                    <a:pt x="3810" y="28"/>
                  </a:lnTo>
                  <a:lnTo>
                    <a:pt x="3816" y="26"/>
                  </a:lnTo>
                  <a:lnTo>
                    <a:pt x="3816" y="26"/>
                  </a:lnTo>
                  <a:lnTo>
                    <a:pt x="3820" y="26"/>
                  </a:lnTo>
                  <a:lnTo>
                    <a:pt x="3824" y="28"/>
                  </a:lnTo>
                  <a:lnTo>
                    <a:pt x="3824" y="28"/>
                  </a:lnTo>
                  <a:lnTo>
                    <a:pt x="3832" y="26"/>
                  </a:lnTo>
                  <a:lnTo>
                    <a:pt x="3832" y="26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4"/>
                  </a:lnTo>
                  <a:lnTo>
                    <a:pt x="3850" y="24"/>
                  </a:lnTo>
                  <a:lnTo>
                    <a:pt x="3856" y="26"/>
                  </a:lnTo>
                  <a:lnTo>
                    <a:pt x="3864" y="26"/>
                  </a:lnTo>
                  <a:lnTo>
                    <a:pt x="3878" y="24"/>
                  </a:lnTo>
                  <a:lnTo>
                    <a:pt x="3878" y="24"/>
                  </a:lnTo>
                  <a:lnTo>
                    <a:pt x="3890" y="24"/>
                  </a:lnTo>
                  <a:lnTo>
                    <a:pt x="3890" y="24"/>
                  </a:lnTo>
                  <a:lnTo>
                    <a:pt x="3900" y="24"/>
                  </a:lnTo>
                  <a:lnTo>
                    <a:pt x="3906" y="22"/>
                  </a:lnTo>
                  <a:lnTo>
                    <a:pt x="3910" y="20"/>
                  </a:lnTo>
                  <a:lnTo>
                    <a:pt x="3910" y="20"/>
                  </a:lnTo>
                  <a:lnTo>
                    <a:pt x="3914" y="20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6"/>
                  </a:lnTo>
                  <a:lnTo>
                    <a:pt x="3916" y="14"/>
                  </a:lnTo>
                  <a:lnTo>
                    <a:pt x="3916" y="14"/>
                  </a:lnTo>
                  <a:lnTo>
                    <a:pt x="3868" y="14"/>
                  </a:lnTo>
                  <a:lnTo>
                    <a:pt x="3844" y="14"/>
                  </a:lnTo>
                  <a:lnTo>
                    <a:pt x="3820" y="12"/>
                  </a:lnTo>
                  <a:lnTo>
                    <a:pt x="3820" y="12"/>
                  </a:lnTo>
                  <a:close/>
                  <a:moveTo>
                    <a:pt x="744" y="10"/>
                  </a:moveTo>
                  <a:lnTo>
                    <a:pt x="744" y="10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6" y="8"/>
                  </a:lnTo>
                  <a:lnTo>
                    <a:pt x="744" y="10"/>
                  </a:lnTo>
                  <a:lnTo>
                    <a:pt x="744" y="10"/>
                  </a:lnTo>
                  <a:close/>
                  <a:moveTo>
                    <a:pt x="2874" y="18"/>
                  </a:moveTo>
                  <a:lnTo>
                    <a:pt x="2874" y="18"/>
                  </a:lnTo>
                  <a:lnTo>
                    <a:pt x="2874" y="16"/>
                  </a:lnTo>
                  <a:lnTo>
                    <a:pt x="2874" y="16"/>
                  </a:lnTo>
                  <a:lnTo>
                    <a:pt x="2876" y="18"/>
                  </a:lnTo>
                  <a:lnTo>
                    <a:pt x="2876" y="18"/>
                  </a:lnTo>
                  <a:lnTo>
                    <a:pt x="2874" y="18"/>
                  </a:lnTo>
                  <a:lnTo>
                    <a:pt x="2874" y="18"/>
                  </a:lnTo>
                  <a:close/>
                  <a:moveTo>
                    <a:pt x="3160" y="18"/>
                  </a:moveTo>
                  <a:lnTo>
                    <a:pt x="3160" y="18"/>
                  </a:lnTo>
                  <a:lnTo>
                    <a:pt x="3160" y="16"/>
                  </a:lnTo>
                  <a:lnTo>
                    <a:pt x="3160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0" y="18"/>
                  </a:lnTo>
                  <a:lnTo>
                    <a:pt x="316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FA020B-04BE-426D-AE2C-2E6EF2F1CA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347662" y="6445714"/>
            <a:ext cx="8449056" cy="107486"/>
            <a:chOff x="347662" y="6160730"/>
            <a:chExt cx="8449056" cy="107486"/>
          </a:xfrm>
        </p:grpSpPr>
        <p:sp>
          <p:nvSpPr>
            <p:cNvPr id="9" name="Freeform 5"/>
            <p:cNvSpPr>
              <a:spLocks/>
            </p:cNvSpPr>
            <p:nvPr userDrawn="1"/>
          </p:nvSpPr>
          <p:spPr bwMode="gray">
            <a:xfrm>
              <a:off x="347662" y="6160730"/>
              <a:ext cx="8449056" cy="107486"/>
            </a:xfrm>
            <a:custGeom>
              <a:avLst/>
              <a:gdLst>
                <a:gd name="T0" fmla="*/ 116 w 3930"/>
                <a:gd name="T1" fmla="*/ 4 h 50"/>
                <a:gd name="T2" fmla="*/ 258 w 3930"/>
                <a:gd name="T3" fmla="*/ 2 h 50"/>
                <a:gd name="T4" fmla="*/ 376 w 3930"/>
                <a:gd name="T5" fmla="*/ 2 h 50"/>
                <a:gd name="T6" fmla="*/ 494 w 3930"/>
                <a:gd name="T7" fmla="*/ 6 h 50"/>
                <a:gd name="T8" fmla="*/ 628 w 3930"/>
                <a:gd name="T9" fmla="*/ 8 h 50"/>
                <a:gd name="T10" fmla="*/ 774 w 3930"/>
                <a:gd name="T11" fmla="*/ 6 h 50"/>
                <a:gd name="T12" fmla="*/ 894 w 3930"/>
                <a:gd name="T13" fmla="*/ 4 h 50"/>
                <a:gd name="T14" fmla="*/ 1038 w 3930"/>
                <a:gd name="T15" fmla="*/ 4 h 50"/>
                <a:gd name="T16" fmla="*/ 1196 w 3930"/>
                <a:gd name="T17" fmla="*/ 2 h 50"/>
                <a:gd name="T18" fmla="*/ 1326 w 3930"/>
                <a:gd name="T19" fmla="*/ 4 h 50"/>
                <a:gd name="T20" fmla="*/ 1428 w 3930"/>
                <a:gd name="T21" fmla="*/ 4 h 50"/>
                <a:gd name="T22" fmla="*/ 1568 w 3930"/>
                <a:gd name="T23" fmla="*/ 6 h 50"/>
                <a:gd name="T24" fmla="*/ 1710 w 3930"/>
                <a:gd name="T25" fmla="*/ 6 h 50"/>
                <a:gd name="T26" fmla="*/ 1826 w 3930"/>
                <a:gd name="T27" fmla="*/ 8 h 50"/>
                <a:gd name="T28" fmla="*/ 1950 w 3930"/>
                <a:gd name="T29" fmla="*/ 4 h 50"/>
                <a:gd name="T30" fmla="*/ 2106 w 3930"/>
                <a:gd name="T31" fmla="*/ 4 h 50"/>
                <a:gd name="T32" fmla="*/ 2234 w 3930"/>
                <a:gd name="T33" fmla="*/ 2 h 50"/>
                <a:gd name="T34" fmla="*/ 2354 w 3930"/>
                <a:gd name="T35" fmla="*/ 2 h 50"/>
                <a:gd name="T36" fmla="*/ 2498 w 3930"/>
                <a:gd name="T37" fmla="*/ 6 h 50"/>
                <a:gd name="T38" fmla="*/ 2580 w 3930"/>
                <a:gd name="T39" fmla="*/ 4 h 50"/>
                <a:gd name="T40" fmla="*/ 2684 w 3930"/>
                <a:gd name="T41" fmla="*/ 4 h 50"/>
                <a:gd name="T42" fmla="*/ 2830 w 3930"/>
                <a:gd name="T43" fmla="*/ 4 h 50"/>
                <a:gd name="T44" fmla="*/ 2932 w 3930"/>
                <a:gd name="T45" fmla="*/ 6 h 50"/>
                <a:gd name="T46" fmla="*/ 3058 w 3930"/>
                <a:gd name="T47" fmla="*/ 6 h 50"/>
                <a:gd name="T48" fmla="*/ 3176 w 3930"/>
                <a:gd name="T49" fmla="*/ 10 h 50"/>
                <a:gd name="T50" fmla="*/ 3262 w 3930"/>
                <a:gd name="T51" fmla="*/ 14 h 50"/>
                <a:gd name="T52" fmla="*/ 3340 w 3930"/>
                <a:gd name="T53" fmla="*/ 12 h 50"/>
                <a:gd name="T54" fmla="*/ 3456 w 3930"/>
                <a:gd name="T55" fmla="*/ 18 h 50"/>
                <a:gd name="T56" fmla="*/ 3592 w 3930"/>
                <a:gd name="T57" fmla="*/ 16 h 50"/>
                <a:gd name="T58" fmla="*/ 3648 w 3930"/>
                <a:gd name="T59" fmla="*/ 16 h 50"/>
                <a:gd name="T60" fmla="*/ 3784 w 3930"/>
                <a:gd name="T61" fmla="*/ 20 h 50"/>
                <a:gd name="T62" fmla="*/ 3846 w 3930"/>
                <a:gd name="T63" fmla="*/ 24 h 50"/>
                <a:gd name="T64" fmla="*/ 3874 w 3930"/>
                <a:gd name="T65" fmla="*/ 36 h 50"/>
                <a:gd name="T66" fmla="*/ 3782 w 3930"/>
                <a:gd name="T67" fmla="*/ 42 h 50"/>
                <a:gd name="T68" fmla="*/ 3676 w 3930"/>
                <a:gd name="T69" fmla="*/ 46 h 50"/>
                <a:gd name="T70" fmla="*/ 3570 w 3930"/>
                <a:gd name="T71" fmla="*/ 48 h 50"/>
                <a:gd name="T72" fmla="*/ 3518 w 3930"/>
                <a:gd name="T73" fmla="*/ 48 h 50"/>
                <a:gd name="T74" fmla="*/ 3396 w 3930"/>
                <a:gd name="T75" fmla="*/ 48 h 50"/>
                <a:gd name="T76" fmla="*/ 3304 w 3930"/>
                <a:gd name="T77" fmla="*/ 48 h 50"/>
                <a:gd name="T78" fmla="*/ 3152 w 3930"/>
                <a:gd name="T79" fmla="*/ 40 h 50"/>
                <a:gd name="T80" fmla="*/ 3042 w 3930"/>
                <a:gd name="T81" fmla="*/ 42 h 50"/>
                <a:gd name="T82" fmla="*/ 2898 w 3930"/>
                <a:gd name="T83" fmla="*/ 36 h 50"/>
                <a:gd name="T84" fmla="*/ 2814 w 3930"/>
                <a:gd name="T85" fmla="*/ 38 h 50"/>
                <a:gd name="T86" fmla="*/ 2692 w 3930"/>
                <a:gd name="T87" fmla="*/ 36 h 50"/>
                <a:gd name="T88" fmla="*/ 2588 w 3930"/>
                <a:gd name="T89" fmla="*/ 34 h 50"/>
                <a:gd name="T90" fmla="*/ 2466 w 3930"/>
                <a:gd name="T91" fmla="*/ 38 h 50"/>
                <a:gd name="T92" fmla="*/ 2356 w 3930"/>
                <a:gd name="T93" fmla="*/ 36 h 50"/>
                <a:gd name="T94" fmla="*/ 2212 w 3930"/>
                <a:gd name="T95" fmla="*/ 40 h 50"/>
                <a:gd name="T96" fmla="*/ 2040 w 3930"/>
                <a:gd name="T97" fmla="*/ 40 h 50"/>
                <a:gd name="T98" fmla="*/ 1922 w 3930"/>
                <a:gd name="T99" fmla="*/ 40 h 50"/>
                <a:gd name="T100" fmla="*/ 1804 w 3930"/>
                <a:gd name="T101" fmla="*/ 42 h 50"/>
                <a:gd name="T102" fmla="*/ 1642 w 3930"/>
                <a:gd name="T103" fmla="*/ 44 h 50"/>
                <a:gd name="T104" fmla="*/ 1492 w 3930"/>
                <a:gd name="T105" fmla="*/ 46 h 50"/>
                <a:gd name="T106" fmla="*/ 1354 w 3930"/>
                <a:gd name="T107" fmla="*/ 44 h 50"/>
                <a:gd name="T108" fmla="*/ 1180 w 3930"/>
                <a:gd name="T109" fmla="*/ 44 h 50"/>
                <a:gd name="T110" fmla="*/ 1052 w 3930"/>
                <a:gd name="T111" fmla="*/ 46 h 50"/>
                <a:gd name="T112" fmla="*/ 936 w 3930"/>
                <a:gd name="T113" fmla="*/ 44 h 50"/>
                <a:gd name="T114" fmla="*/ 790 w 3930"/>
                <a:gd name="T115" fmla="*/ 40 h 50"/>
                <a:gd name="T116" fmla="*/ 636 w 3930"/>
                <a:gd name="T117" fmla="*/ 42 h 50"/>
                <a:gd name="T118" fmla="*/ 494 w 3930"/>
                <a:gd name="T119" fmla="*/ 46 h 50"/>
                <a:gd name="T120" fmla="*/ 362 w 3930"/>
                <a:gd name="T121" fmla="*/ 42 h 50"/>
                <a:gd name="T122" fmla="*/ 222 w 3930"/>
                <a:gd name="T123" fmla="*/ 40 h 50"/>
                <a:gd name="T124" fmla="*/ 70 w 3930"/>
                <a:gd name="T125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30" h="50">
                  <a:moveTo>
                    <a:pt x="2" y="14"/>
                  </a:move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0" y="4"/>
                  </a:lnTo>
                  <a:lnTo>
                    <a:pt x="82" y="2"/>
                  </a:lnTo>
                  <a:lnTo>
                    <a:pt x="84" y="2"/>
                  </a:lnTo>
                  <a:lnTo>
                    <a:pt x="84" y="2"/>
                  </a:lnTo>
                  <a:lnTo>
                    <a:pt x="86" y="2"/>
                  </a:lnTo>
                  <a:lnTo>
                    <a:pt x="86" y="2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8" y="2"/>
                  </a:lnTo>
                  <a:lnTo>
                    <a:pt x="98" y="2"/>
                  </a:lnTo>
                  <a:lnTo>
                    <a:pt x="102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8" y="4"/>
                  </a:lnTo>
                  <a:lnTo>
                    <a:pt x="108" y="4"/>
                  </a:lnTo>
                  <a:lnTo>
                    <a:pt x="110" y="4"/>
                  </a:lnTo>
                  <a:lnTo>
                    <a:pt x="112" y="6"/>
                  </a:lnTo>
                  <a:lnTo>
                    <a:pt x="112" y="6"/>
                  </a:lnTo>
                  <a:lnTo>
                    <a:pt x="116" y="4"/>
                  </a:lnTo>
                  <a:lnTo>
                    <a:pt x="116" y="4"/>
                  </a:lnTo>
                  <a:lnTo>
                    <a:pt x="120" y="4"/>
                  </a:lnTo>
                  <a:lnTo>
                    <a:pt x="120" y="4"/>
                  </a:lnTo>
                  <a:lnTo>
                    <a:pt x="124" y="4"/>
                  </a:lnTo>
                  <a:lnTo>
                    <a:pt x="124" y="4"/>
                  </a:lnTo>
                  <a:lnTo>
                    <a:pt x="128" y="4"/>
                  </a:lnTo>
                  <a:lnTo>
                    <a:pt x="134" y="4"/>
                  </a:lnTo>
                  <a:lnTo>
                    <a:pt x="134" y="4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8" y="2"/>
                  </a:lnTo>
                  <a:lnTo>
                    <a:pt x="138" y="2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46" y="2"/>
                  </a:lnTo>
                  <a:lnTo>
                    <a:pt x="146" y="2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50" y="2"/>
                  </a:lnTo>
                  <a:lnTo>
                    <a:pt x="150" y="2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4" y="2"/>
                  </a:lnTo>
                  <a:lnTo>
                    <a:pt x="164" y="2"/>
                  </a:lnTo>
                  <a:lnTo>
                    <a:pt x="168" y="2"/>
                  </a:lnTo>
                  <a:lnTo>
                    <a:pt x="174" y="4"/>
                  </a:lnTo>
                  <a:lnTo>
                    <a:pt x="174" y="4"/>
                  </a:lnTo>
                  <a:lnTo>
                    <a:pt x="178" y="2"/>
                  </a:lnTo>
                  <a:lnTo>
                    <a:pt x="178" y="2"/>
                  </a:lnTo>
                  <a:lnTo>
                    <a:pt x="180" y="4"/>
                  </a:lnTo>
                  <a:lnTo>
                    <a:pt x="180" y="4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86" y="2"/>
                  </a:lnTo>
                  <a:lnTo>
                    <a:pt x="186" y="2"/>
                  </a:lnTo>
                  <a:lnTo>
                    <a:pt x="188" y="4"/>
                  </a:lnTo>
                  <a:lnTo>
                    <a:pt x="188" y="4"/>
                  </a:lnTo>
                  <a:lnTo>
                    <a:pt x="190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2"/>
                  </a:lnTo>
                  <a:lnTo>
                    <a:pt x="196" y="2"/>
                  </a:lnTo>
                  <a:lnTo>
                    <a:pt x="196" y="2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4" y="4"/>
                  </a:lnTo>
                  <a:lnTo>
                    <a:pt x="204" y="4"/>
                  </a:lnTo>
                  <a:lnTo>
                    <a:pt x="210" y="2"/>
                  </a:lnTo>
                  <a:lnTo>
                    <a:pt x="210" y="2"/>
                  </a:lnTo>
                  <a:lnTo>
                    <a:pt x="212" y="2"/>
                  </a:lnTo>
                  <a:lnTo>
                    <a:pt x="212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4"/>
                  </a:lnTo>
                  <a:lnTo>
                    <a:pt x="214" y="4"/>
                  </a:lnTo>
                  <a:lnTo>
                    <a:pt x="216" y="4"/>
                  </a:lnTo>
                  <a:lnTo>
                    <a:pt x="21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24" y="4"/>
                  </a:lnTo>
                  <a:lnTo>
                    <a:pt x="224" y="4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8" y="2"/>
                  </a:lnTo>
                  <a:lnTo>
                    <a:pt x="238" y="2"/>
                  </a:lnTo>
                  <a:lnTo>
                    <a:pt x="244" y="2"/>
                  </a:lnTo>
                  <a:lnTo>
                    <a:pt x="244" y="2"/>
                  </a:lnTo>
                  <a:lnTo>
                    <a:pt x="248" y="2"/>
                  </a:lnTo>
                  <a:lnTo>
                    <a:pt x="248" y="2"/>
                  </a:lnTo>
                  <a:lnTo>
                    <a:pt x="252" y="2"/>
                  </a:lnTo>
                  <a:lnTo>
                    <a:pt x="252" y="2"/>
                  </a:lnTo>
                  <a:lnTo>
                    <a:pt x="256" y="2"/>
                  </a:lnTo>
                  <a:lnTo>
                    <a:pt x="256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60" y="2"/>
                  </a:lnTo>
                  <a:lnTo>
                    <a:pt x="260" y="2"/>
                  </a:lnTo>
                  <a:lnTo>
                    <a:pt x="262" y="2"/>
                  </a:lnTo>
                  <a:lnTo>
                    <a:pt x="262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70" y="2"/>
                  </a:lnTo>
                  <a:lnTo>
                    <a:pt x="270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8" y="2"/>
                  </a:lnTo>
                  <a:lnTo>
                    <a:pt x="278" y="2"/>
                  </a:lnTo>
                  <a:lnTo>
                    <a:pt x="280" y="2"/>
                  </a:lnTo>
                  <a:lnTo>
                    <a:pt x="280" y="2"/>
                  </a:lnTo>
                  <a:lnTo>
                    <a:pt x="280" y="4"/>
                  </a:lnTo>
                  <a:lnTo>
                    <a:pt x="280" y="4"/>
                  </a:lnTo>
                  <a:lnTo>
                    <a:pt x="282" y="2"/>
                  </a:lnTo>
                  <a:lnTo>
                    <a:pt x="282" y="2"/>
                  </a:lnTo>
                  <a:lnTo>
                    <a:pt x="288" y="2"/>
                  </a:lnTo>
                  <a:lnTo>
                    <a:pt x="288" y="2"/>
                  </a:lnTo>
                  <a:lnTo>
                    <a:pt x="290" y="2"/>
                  </a:lnTo>
                  <a:lnTo>
                    <a:pt x="290" y="2"/>
                  </a:lnTo>
                  <a:lnTo>
                    <a:pt x="296" y="2"/>
                  </a:lnTo>
                  <a:lnTo>
                    <a:pt x="296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302" y="2"/>
                  </a:lnTo>
                  <a:lnTo>
                    <a:pt x="302" y="2"/>
                  </a:lnTo>
                  <a:lnTo>
                    <a:pt x="306" y="2"/>
                  </a:lnTo>
                  <a:lnTo>
                    <a:pt x="306" y="2"/>
                  </a:lnTo>
                  <a:lnTo>
                    <a:pt x="310" y="2"/>
                  </a:lnTo>
                  <a:lnTo>
                    <a:pt x="312" y="2"/>
                  </a:lnTo>
                  <a:lnTo>
                    <a:pt x="312" y="2"/>
                  </a:lnTo>
                  <a:lnTo>
                    <a:pt x="318" y="2"/>
                  </a:lnTo>
                  <a:lnTo>
                    <a:pt x="322" y="2"/>
                  </a:lnTo>
                  <a:lnTo>
                    <a:pt x="322" y="2"/>
                  </a:lnTo>
                  <a:lnTo>
                    <a:pt x="324" y="4"/>
                  </a:lnTo>
                  <a:lnTo>
                    <a:pt x="324" y="4"/>
                  </a:lnTo>
                  <a:lnTo>
                    <a:pt x="324" y="2"/>
                  </a:lnTo>
                  <a:lnTo>
                    <a:pt x="326" y="2"/>
                  </a:lnTo>
                  <a:lnTo>
                    <a:pt x="326" y="2"/>
                  </a:lnTo>
                  <a:lnTo>
                    <a:pt x="332" y="2"/>
                  </a:lnTo>
                  <a:lnTo>
                    <a:pt x="332" y="2"/>
                  </a:lnTo>
                  <a:lnTo>
                    <a:pt x="336" y="2"/>
                  </a:lnTo>
                  <a:lnTo>
                    <a:pt x="342" y="2"/>
                  </a:lnTo>
                  <a:lnTo>
                    <a:pt x="342" y="2"/>
                  </a:lnTo>
                  <a:lnTo>
                    <a:pt x="344" y="2"/>
                  </a:lnTo>
                  <a:lnTo>
                    <a:pt x="348" y="2"/>
                  </a:lnTo>
                  <a:lnTo>
                    <a:pt x="348" y="2"/>
                  </a:lnTo>
                  <a:lnTo>
                    <a:pt x="352" y="2"/>
                  </a:lnTo>
                  <a:lnTo>
                    <a:pt x="352" y="2"/>
                  </a:lnTo>
                  <a:lnTo>
                    <a:pt x="354" y="2"/>
                  </a:lnTo>
                  <a:lnTo>
                    <a:pt x="354" y="2"/>
                  </a:lnTo>
                  <a:lnTo>
                    <a:pt x="358" y="2"/>
                  </a:lnTo>
                  <a:lnTo>
                    <a:pt x="360" y="2"/>
                  </a:lnTo>
                  <a:lnTo>
                    <a:pt x="360" y="2"/>
                  </a:lnTo>
                  <a:lnTo>
                    <a:pt x="360" y="4"/>
                  </a:lnTo>
                  <a:lnTo>
                    <a:pt x="360" y="6"/>
                  </a:lnTo>
                  <a:lnTo>
                    <a:pt x="360" y="6"/>
                  </a:lnTo>
                  <a:lnTo>
                    <a:pt x="362" y="4"/>
                  </a:lnTo>
                  <a:lnTo>
                    <a:pt x="364" y="2"/>
                  </a:lnTo>
                  <a:lnTo>
                    <a:pt x="364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4" y="4"/>
                  </a:lnTo>
                  <a:lnTo>
                    <a:pt x="374" y="4"/>
                  </a:lnTo>
                  <a:lnTo>
                    <a:pt x="376" y="2"/>
                  </a:lnTo>
                  <a:lnTo>
                    <a:pt x="376" y="2"/>
                  </a:lnTo>
                  <a:lnTo>
                    <a:pt x="378" y="4"/>
                  </a:lnTo>
                  <a:lnTo>
                    <a:pt x="378" y="4"/>
                  </a:lnTo>
                  <a:lnTo>
                    <a:pt x="384" y="4"/>
                  </a:lnTo>
                  <a:lnTo>
                    <a:pt x="384" y="4"/>
                  </a:lnTo>
                  <a:lnTo>
                    <a:pt x="386" y="4"/>
                  </a:lnTo>
                  <a:lnTo>
                    <a:pt x="386" y="4"/>
                  </a:lnTo>
                  <a:lnTo>
                    <a:pt x="390" y="4"/>
                  </a:lnTo>
                  <a:lnTo>
                    <a:pt x="390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6" y="6"/>
                  </a:lnTo>
                  <a:lnTo>
                    <a:pt x="396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402" y="4"/>
                  </a:lnTo>
                  <a:lnTo>
                    <a:pt x="402" y="4"/>
                  </a:lnTo>
                  <a:lnTo>
                    <a:pt x="406" y="6"/>
                  </a:lnTo>
                  <a:lnTo>
                    <a:pt x="406" y="6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2" y="6"/>
                  </a:lnTo>
                  <a:lnTo>
                    <a:pt x="412" y="4"/>
                  </a:lnTo>
                  <a:lnTo>
                    <a:pt x="412" y="4"/>
                  </a:lnTo>
                  <a:lnTo>
                    <a:pt x="420" y="4"/>
                  </a:lnTo>
                  <a:lnTo>
                    <a:pt x="420" y="4"/>
                  </a:lnTo>
                  <a:lnTo>
                    <a:pt x="424" y="4"/>
                  </a:lnTo>
                  <a:lnTo>
                    <a:pt x="424" y="4"/>
                  </a:lnTo>
                  <a:lnTo>
                    <a:pt x="428" y="6"/>
                  </a:lnTo>
                  <a:lnTo>
                    <a:pt x="428" y="6"/>
                  </a:lnTo>
                  <a:lnTo>
                    <a:pt x="430" y="4"/>
                  </a:lnTo>
                  <a:lnTo>
                    <a:pt x="430" y="4"/>
                  </a:lnTo>
                  <a:lnTo>
                    <a:pt x="432" y="6"/>
                  </a:lnTo>
                  <a:lnTo>
                    <a:pt x="432" y="6"/>
                  </a:lnTo>
                  <a:lnTo>
                    <a:pt x="436" y="4"/>
                  </a:lnTo>
                  <a:lnTo>
                    <a:pt x="436" y="4"/>
                  </a:lnTo>
                  <a:lnTo>
                    <a:pt x="442" y="4"/>
                  </a:lnTo>
                  <a:lnTo>
                    <a:pt x="442" y="4"/>
                  </a:lnTo>
                  <a:lnTo>
                    <a:pt x="446" y="4"/>
                  </a:lnTo>
                  <a:lnTo>
                    <a:pt x="446" y="4"/>
                  </a:lnTo>
                  <a:lnTo>
                    <a:pt x="448" y="4"/>
                  </a:lnTo>
                  <a:lnTo>
                    <a:pt x="448" y="4"/>
                  </a:lnTo>
                  <a:lnTo>
                    <a:pt x="450" y="6"/>
                  </a:lnTo>
                  <a:lnTo>
                    <a:pt x="450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8" y="6"/>
                  </a:lnTo>
                  <a:lnTo>
                    <a:pt x="458" y="6"/>
                  </a:lnTo>
                  <a:lnTo>
                    <a:pt x="458" y="8"/>
                  </a:lnTo>
                  <a:lnTo>
                    <a:pt x="458" y="8"/>
                  </a:lnTo>
                  <a:lnTo>
                    <a:pt x="460" y="6"/>
                  </a:lnTo>
                  <a:lnTo>
                    <a:pt x="460" y="6"/>
                  </a:lnTo>
                  <a:lnTo>
                    <a:pt x="464" y="8"/>
                  </a:lnTo>
                  <a:lnTo>
                    <a:pt x="464" y="8"/>
                  </a:lnTo>
                  <a:lnTo>
                    <a:pt x="468" y="6"/>
                  </a:lnTo>
                  <a:lnTo>
                    <a:pt x="468" y="6"/>
                  </a:lnTo>
                  <a:lnTo>
                    <a:pt x="472" y="6"/>
                  </a:lnTo>
                  <a:lnTo>
                    <a:pt x="472" y="6"/>
                  </a:lnTo>
                  <a:lnTo>
                    <a:pt x="476" y="6"/>
                  </a:lnTo>
                  <a:lnTo>
                    <a:pt x="476" y="6"/>
                  </a:lnTo>
                  <a:lnTo>
                    <a:pt x="478" y="6"/>
                  </a:lnTo>
                  <a:lnTo>
                    <a:pt x="478" y="6"/>
                  </a:lnTo>
                  <a:lnTo>
                    <a:pt x="482" y="6"/>
                  </a:lnTo>
                  <a:lnTo>
                    <a:pt x="482" y="6"/>
                  </a:lnTo>
                  <a:lnTo>
                    <a:pt x="484" y="6"/>
                  </a:lnTo>
                  <a:lnTo>
                    <a:pt x="484" y="6"/>
                  </a:lnTo>
                  <a:lnTo>
                    <a:pt x="490" y="4"/>
                  </a:lnTo>
                  <a:lnTo>
                    <a:pt x="490" y="4"/>
                  </a:lnTo>
                  <a:lnTo>
                    <a:pt x="490" y="6"/>
                  </a:lnTo>
                  <a:lnTo>
                    <a:pt x="490" y="6"/>
                  </a:lnTo>
                  <a:lnTo>
                    <a:pt x="494" y="6"/>
                  </a:lnTo>
                  <a:lnTo>
                    <a:pt x="494" y="6"/>
                  </a:lnTo>
                  <a:lnTo>
                    <a:pt x="498" y="6"/>
                  </a:lnTo>
                  <a:lnTo>
                    <a:pt x="498" y="6"/>
                  </a:lnTo>
                  <a:lnTo>
                    <a:pt x="506" y="6"/>
                  </a:lnTo>
                  <a:lnTo>
                    <a:pt x="516" y="6"/>
                  </a:lnTo>
                  <a:lnTo>
                    <a:pt x="516" y="6"/>
                  </a:lnTo>
                  <a:lnTo>
                    <a:pt x="518" y="6"/>
                  </a:lnTo>
                  <a:lnTo>
                    <a:pt x="518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4" y="6"/>
                  </a:lnTo>
                  <a:lnTo>
                    <a:pt x="524" y="6"/>
                  </a:lnTo>
                  <a:lnTo>
                    <a:pt x="526" y="6"/>
                  </a:lnTo>
                  <a:lnTo>
                    <a:pt x="526" y="6"/>
                  </a:lnTo>
                  <a:lnTo>
                    <a:pt x="528" y="6"/>
                  </a:lnTo>
                  <a:lnTo>
                    <a:pt x="528" y="6"/>
                  </a:lnTo>
                  <a:lnTo>
                    <a:pt x="530" y="6"/>
                  </a:lnTo>
                  <a:lnTo>
                    <a:pt x="530" y="6"/>
                  </a:lnTo>
                  <a:lnTo>
                    <a:pt x="532" y="6"/>
                  </a:lnTo>
                  <a:lnTo>
                    <a:pt x="532" y="6"/>
                  </a:lnTo>
                  <a:lnTo>
                    <a:pt x="534" y="6"/>
                  </a:lnTo>
                  <a:lnTo>
                    <a:pt x="534" y="6"/>
                  </a:lnTo>
                  <a:lnTo>
                    <a:pt x="536" y="6"/>
                  </a:lnTo>
                  <a:lnTo>
                    <a:pt x="536" y="6"/>
                  </a:lnTo>
                  <a:lnTo>
                    <a:pt x="540" y="4"/>
                  </a:lnTo>
                  <a:lnTo>
                    <a:pt x="540" y="4"/>
                  </a:lnTo>
                  <a:lnTo>
                    <a:pt x="542" y="4"/>
                  </a:lnTo>
                  <a:lnTo>
                    <a:pt x="542" y="4"/>
                  </a:lnTo>
                  <a:lnTo>
                    <a:pt x="544" y="4"/>
                  </a:lnTo>
                  <a:lnTo>
                    <a:pt x="544" y="4"/>
                  </a:lnTo>
                  <a:lnTo>
                    <a:pt x="548" y="4"/>
                  </a:lnTo>
                  <a:lnTo>
                    <a:pt x="548" y="4"/>
                  </a:lnTo>
                  <a:lnTo>
                    <a:pt x="550" y="4"/>
                  </a:lnTo>
                  <a:lnTo>
                    <a:pt x="550" y="4"/>
                  </a:lnTo>
                  <a:lnTo>
                    <a:pt x="556" y="4"/>
                  </a:lnTo>
                  <a:lnTo>
                    <a:pt x="560" y="4"/>
                  </a:lnTo>
                  <a:lnTo>
                    <a:pt x="560" y="4"/>
                  </a:lnTo>
                  <a:lnTo>
                    <a:pt x="562" y="6"/>
                  </a:lnTo>
                  <a:lnTo>
                    <a:pt x="562" y="6"/>
                  </a:lnTo>
                  <a:lnTo>
                    <a:pt x="568" y="6"/>
                  </a:lnTo>
                  <a:lnTo>
                    <a:pt x="568" y="6"/>
                  </a:lnTo>
                  <a:lnTo>
                    <a:pt x="570" y="4"/>
                  </a:lnTo>
                  <a:lnTo>
                    <a:pt x="570" y="4"/>
                  </a:lnTo>
                  <a:lnTo>
                    <a:pt x="572" y="4"/>
                  </a:lnTo>
                  <a:lnTo>
                    <a:pt x="572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8" y="6"/>
                  </a:lnTo>
                  <a:lnTo>
                    <a:pt x="578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6" y="6"/>
                  </a:lnTo>
                  <a:lnTo>
                    <a:pt x="586" y="6"/>
                  </a:lnTo>
                  <a:lnTo>
                    <a:pt x="590" y="6"/>
                  </a:lnTo>
                  <a:lnTo>
                    <a:pt x="590" y="6"/>
                  </a:lnTo>
                  <a:lnTo>
                    <a:pt x="592" y="4"/>
                  </a:lnTo>
                  <a:lnTo>
                    <a:pt x="592" y="4"/>
                  </a:lnTo>
                  <a:lnTo>
                    <a:pt x="594" y="4"/>
                  </a:lnTo>
                  <a:lnTo>
                    <a:pt x="596" y="6"/>
                  </a:lnTo>
                  <a:lnTo>
                    <a:pt x="596" y="6"/>
                  </a:lnTo>
                  <a:lnTo>
                    <a:pt x="600" y="8"/>
                  </a:lnTo>
                  <a:lnTo>
                    <a:pt x="600" y="8"/>
                  </a:lnTo>
                  <a:lnTo>
                    <a:pt x="602" y="8"/>
                  </a:lnTo>
                  <a:lnTo>
                    <a:pt x="604" y="8"/>
                  </a:lnTo>
                  <a:lnTo>
                    <a:pt x="604" y="8"/>
                  </a:lnTo>
                  <a:lnTo>
                    <a:pt x="606" y="8"/>
                  </a:lnTo>
                  <a:lnTo>
                    <a:pt x="606" y="8"/>
                  </a:lnTo>
                  <a:lnTo>
                    <a:pt x="612" y="8"/>
                  </a:lnTo>
                  <a:lnTo>
                    <a:pt x="612" y="8"/>
                  </a:lnTo>
                  <a:lnTo>
                    <a:pt x="616" y="6"/>
                  </a:lnTo>
                  <a:lnTo>
                    <a:pt x="616" y="6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20" y="10"/>
                  </a:lnTo>
                  <a:lnTo>
                    <a:pt x="620" y="10"/>
                  </a:lnTo>
                  <a:lnTo>
                    <a:pt x="628" y="8"/>
                  </a:lnTo>
                  <a:lnTo>
                    <a:pt x="628" y="8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634" y="8"/>
                  </a:lnTo>
                  <a:lnTo>
                    <a:pt x="634" y="8"/>
                  </a:lnTo>
                  <a:lnTo>
                    <a:pt x="636" y="6"/>
                  </a:lnTo>
                  <a:lnTo>
                    <a:pt x="636" y="6"/>
                  </a:lnTo>
                  <a:lnTo>
                    <a:pt x="644" y="6"/>
                  </a:lnTo>
                  <a:lnTo>
                    <a:pt x="644" y="6"/>
                  </a:lnTo>
                  <a:lnTo>
                    <a:pt x="646" y="6"/>
                  </a:lnTo>
                  <a:lnTo>
                    <a:pt x="646" y="6"/>
                  </a:lnTo>
                  <a:lnTo>
                    <a:pt x="650" y="4"/>
                  </a:lnTo>
                  <a:lnTo>
                    <a:pt x="650" y="4"/>
                  </a:lnTo>
                  <a:lnTo>
                    <a:pt x="652" y="6"/>
                  </a:lnTo>
                  <a:lnTo>
                    <a:pt x="652" y="6"/>
                  </a:lnTo>
                  <a:lnTo>
                    <a:pt x="658" y="6"/>
                  </a:lnTo>
                  <a:lnTo>
                    <a:pt x="658" y="6"/>
                  </a:lnTo>
                  <a:lnTo>
                    <a:pt x="660" y="6"/>
                  </a:lnTo>
                  <a:lnTo>
                    <a:pt x="660" y="6"/>
                  </a:lnTo>
                  <a:lnTo>
                    <a:pt x="664" y="4"/>
                  </a:lnTo>
                  <a:lnTo>
                    <a:pt x="664" y="4"/>
                  </a:lnTo>
                  <a:lnTo>
                    <a:pt x="664" y="6"/>
                  </a:lnTo>
                  <a:lnTo>
                    <a:pt x="664" y="6"/>
                  </a:lnTo>
                  <a:lnTo>
                    <a:pt x="668" y="6"/>
                  </a:lnTo>
                  <a:lnTo>
                    <a:pt x="668" y="6"/>
                  </a:lnTo>
                  <a:lnTo>
                    <a:pt x="670" y="6"/>
                  </a:lnTo>
                  <a:lnTo>
                    <a:pt x="670" y="6"/>
                  </a:lnTo>
                  <a:lnTo>
                    <a:pt x="674" y="6"/>
                  </a:lnTo>
                  <a:lnTo>
                    <a:pt x="674" y="6"/>
                  </a:lnTo>
                  <a:lnTo>
                    <a:pt x="676" y="6"/>
                  </a:lnTo>
                  <a:lnTo>
                    <a:pt x="678" y="6"/>
                  </a:lnTo>
                  <a:lnTo>
                    <a:pt x="678" y="6"/>
                  </a:lnTo>
                  <a:lnTo>
                    <a:pt x="682" y="4"/>
                  </a:lnTo>
                  <a:lnTo>
                    <a:pt x="682" y="4"/>
                  </a:lnTo>
                  <a:lnTo>
                    <a:pt x="684" y="4"/>
                  </a:lnTo>
                  <a:lnTo>
                    <a:pt x="684" y="4"/>
                  </a:lnTo>
                  <a:lnTo>
                    <a:pt x="686" y="4"/>
                  </a:lnTo>
                  <a:lnTo>
                    <a:pt x="686" y="4"/>
                  </a:lnTo>
                  <a:lnTo>
                    <a:pt x="688" y="4"/>
                  </a:lnTo>
                  <a:lnTo>
                    <a:pt x="688" y="4"/>
                  </a:lnTo>
                  <a:lnTo>
                    <a:pt x="690" y="6"/>
                  </a:lnTo>
                  <a:lnTo>
                    <a:pt x="690" y="6"/>
                  </a:lnTo>
                  <a:lnTo>
                    <a:pt x="692" y="6"/>
                  </a:lnTo>
                  <a:lnTo>
                    <a:pt x="692" y="6"/>
                  </a:lnTo>
                  <a:lnTo>
                    <a:pt x="696" y="6"/>
                  </a:lnTo>
                  <a:lnTo>
                    <a:pt x="696" y="6"/>
                  </a:lnTo>
                  <a:lnTo>
                    <a:pt x="700" y="6"/>
                  </a:lnTo>
                  <a:lnTo>
                    <a:pt x="700" y="6"/>
                  </a:lnTo>
                  <a:lnTo>
                    <a:pt x="706" y="6"/>
                  </a:lnTo>
                  <a:lnTo>
                    <a:pt x="706" y="6"/>
                  </a:lnTo>
                  <a:lnTo>
                    <a:pt x="706" y="8"/>
                  </a:lnTo>
                  <a:lnTo>
                    <a:pt x="706" y="8"/>
                  </a:lnTo>
                  <a:lnTo>
                    <a:pt x="708" y="10"/>
                  </a:lnTo>
                  <a:lnTo>
                    <a:pt x="708" y="10"/>
                  </a:lnTo>
                  <a:lnTo>
                    <a:pt x="712" y="10"/>
                  </a:lnTo>
                  <a:lnTo>
                    <a:pt x="712" y="10"/>
                  </a:lnTo>
                  <a:lnTo>
                    <a:pt x="716" y="8"/>
                  </a:lnTo>
                  <a:lnTo>
                    <a:pt x="716" y="8"/>
                  </a:lnTo>
                  <a:lnTo>
                    <a:pt x="722" y="8"/>
                  </a:lnTo>
                  <a:lnTo>
                    <a:pt x="722" y="8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34" y="4"/>
                  </a:lnTo>
                  <a:lnTo>
                    <a:pt x="734" y="4"/>
                  </a:lnTo>
                  <a:lnTo>
                    <a:pt x="746" y="4"/>
                  </a:lnTo>
                  <a:lnTo>
                    <a:pt x="746" y="4"/>
                  </a:lnTo>
                  <a:lnTo>
                    <a:pt x="746" y="6"/>
                  </a:lnTo>
                  <a:lnTo>
                    <a:pt x="746" y="6"/>
                  </a:lnTo>
                  <a:lnTo>
                    <a:pt x="750" y="6"/>
                  </a:lnTo>
                  <a:lnTo>
                    <a:pt x="754" y="6"/>
                  </a:lnTo>
                  <a:lnTo>
                    <a:pt x="754" y="6"/>
                  </a:lnTo>
                  <a:lnTo>
                    <a:pt x="764" y="6"/>
                  </a:lnTo>
                  <a:lnTo>
                    <a:pt x="764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70" y="6"/>
                  </a:lnTo>
                  <a:lnTo>
                    <a:pt x="770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8" y="8"/>
                  </a:lnTo>
                  <a:lnTo>
                    <a:pt x="778" y="8"/>
                  </a:lnTo>
                  <a:lnTo>
                    <a:pt x="780" y="8"/>
                  </a:lnTo>
                  <a:lnTo>
                    <a:pt x="780" y="8"/>
                  </a:lnTo>
                  <a:lnTo>
                    <a:pt x="780" y="6"/>
                  </a:lnTo>
                  <a:lnTo>
                    <a:pt x="780" y="6"/>
                  </a:lnTo>
                  <a:lnTo>
                    <a:pt x="784" y="6"/>
                  </a:lnTo>
                  <a:lnTo>
                    <a:pt x="786" y="6"/>
                  </a:lnTo>
                  <a:lnTo>
                    <a:pt x="786" y="6"/>
                  </a:lnTo>
                  <a:lnTo>
                    <a:pt x="788" y="8"/>
                  </a:lnTo>
                  <a:lnTo>
                    <a:pt x="788" y="8"/>
                  </a:lnTo>
                  <a:lnTo>
                    <a:pt x="790" y="8"/>
                  </a:lnTo>
                  <a:lnTo>
                    <a:pt x="790" y="8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8" y="6"/>
                  </a:lnTo>
                  <a:lnTo>
                    <a:pt x="798" y="6"/>
                  </a:lnTo>
                  <a:lnTo>
                    <a:pt x="800" y="6"/>
                  </a:lnTo>
                  <a:lnTo>
                    <a:pt x="800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8" y="6"/>
                  </a:lnTo>
                  <a:lnTo>
                    <a:pt x="808" y="6"/>
                  </a:lnTo>
                  <a:lnTo>
                    <a:pt x="810" y="6"/>
                  </a:lnTo>
                  <a:lnTo>
                    <a:pt x="810" y="6"/>
                  </a:lnTo>
                  <a:lnTo>
                    <a:pt x="812" y="4"/>
                  </a:lnTo>
                  <a:lnTo>
                    <a:pt x="812" y="4"/>
                  </a:lnTo>
                  <a:lnTo>
                    <a:pt x="816" y="4"/>
                  </a:lnTo>
                  <a:lnTo>
                    <a:pt x="816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20" y="4"/>
                  </a:lnTo>
                  <a:lnTo>
                    <a:pt x="820" y="4"/>
                  </a:lnTo>
                  <a:lnTo>
                    <a:pt x="822" y="4"/>
                  </a:lnTo>
                  <a:lnTo>
                    <a:pt x="822" y="4"/>
                  </a:lnTo>
                  <a:lnTo>
                    <a:pt x="826" y="4"/>
                  </a:lnTo>
                  <a:lnTo>
                    <a:pt x="826" y="4"/>
                  </a:lnTo>
                  <a:lnTo>
                    <a:pt x="832" y="4"/>
                  </a:lnTo>
                  <a:lnTo>
                    <a:pt x="832" y="4"/>
                  </a:lnTo>
                  <a:lnTo>
                    <a:pt x="834" y="4"/>
                  </a:lnTo>
                  <a:lnTo>
                    <a:pt x="834" y="4"/>
                  </a:lnTo>
                  <a:lnTo>
                    <a:pt x="838" y="4"/>
                  </a:lnTo>
                  <a:lnTo>
                    <a:pt x="838" y="4"/>
                  </a:lnTo>
                  <a:lnTo>
                    <a:pt x="840" y="4"/>
                  </a:lnTo>
                  <a:lnTo>
                    <a:pt x="840" y="4"/>
                  </a:lnTo>
                  <a:lnTo>
                    <a:pt x="848" y="4"/>
                  </a:lnTo>
                  <a:lnTo>
                    <a:pt x="848" y="4"/>
                  </a:lnTo>
                  <a:lnTo>
                    <a:pt x="850" y="6"/>
                  </a:lnTo>
                  <a:lnTo>
                    <a:pt x="850" y="6"/>
                  </a:lnTo>
                  <a:lnTo>
                    <a:pt x="852" y="6"/>
                  </a:lnTo>
                  <a:lnTo>
                    <a:pt x="852" y="6"/>
                  </a:lnTo>
                  <a:lnTo>
                    <a:pt x="854" y="6"/>
                  </a:lnTo>
                  <a:lnTo>
                    <a:pt x="854" y="6"/>
                  </a:lnTo>
                  <a:lnTo>
                    <a:pt x="856" y="6"/>
                  </a:lnTo>
                  <a:lnTo>
                    <a:pt x="856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4" y="4"/>
                  </a:lnTo>
                  <a:lnTo>
                    <a:pt x="864" y="4"/>
                  </a:lnTo>
                  <a:lnTo>
                    <a:pt x="868" y="4"/>
                  </a:lnTo>
                  <a:lnTo>
                    <a:pt x="868" y="4"/>
                  </a:lnTo>
                  <a:lnTo>
                    <a:pt x="874" y="4"/>
                  </a:lnTo>
                  <a:lnTo>
                    <a:pt x="880" y="4"/>
                  </a:lnTo>
                  <a:lnTo>
                    <a:pt x="880" y="4"/>
                  </a:lnTo>
                  <a:lnTo>
                    <a:pt x="888" y="4"/>
                  </a:lnTo>
                  <a:lnTo>
                    <a:pt x="888" y="4"/>
                  </a:lnTo>
                  <a:lnTo>
                    <a:pt x="894" y="4"/>
                  </a:lnTo>
                  <a:lnTo>
                    <a:pt x="894" y="4"/>
                  </a:lnTo>
                  <a:lnTo>
                    <a:pt x="896" y="4"/>
                  </a:lnTo>
                  <a:lnTo>
                    <a:pt x="896" y="4"/>
                  </a:lnTo>
                  <a:lnTo>
                    <a:pt x="912" y="4"/>
                  </a:lnTo>
                  <a:lnTo>
                    <a:pt x="912" y="4"/>
                  </a:lnTo>
                  <a:lnTo>
                    <a:pt x="914" y="6"/>
                  </a:lnTo>
                  <a:lnTo>
                    <a:pt x="914" y="6"/>
                  </a:lnTo>
                  <a:lnTo>
                    <a:pt x="928" y="6"/>
                  </a:lnTo>
                  <a:lnTo>
                    <a:pt x="928" y="6"/>
                  </a:lnTo>
                  <a:lnTo>
                    <a:pt x="930" y="6"/>
                  </a:lnTo>
                  <a:lnTo>
                    <a:pt x="930" y="6"/>
                  </a:lnTo>
                  <a:lnTo>
                    <a:pt x="932" y="4"/>
                  </a:lnTo>
                  <a:lnTo>
                    <a:pt x="932" y="4"/>
                  </a:lnTo>
                  <a:lnTo>
                    <a:pt x="936" y="6"/>
                  </a:lnTo>
                  <a:lnTo>
                    <a:pt x="936" y="6"/>
                  </a:lnTo>
                  <a:lnTo>
                    <a:pt x="942" y="4"/>
                  </a:lnTo>
                  <a:lnTo>
                    <a:pt x="942" y="4"/>
                  </a:lnTo>
                  <a:lnTo>
                    <a:pt x="948" y="4"/>
                  </a:lnTo>
                  <a:lnTo>
                    <a:pt x="948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2" y="4"/>
                  </a:lnTo>
                  <a:lnTo>
                    <a:pt x="952" y="4"/>
                  </a:lnTo>
                  <a:lnTo>
                    <a:pt x="954" y="4"/>
                  </a:lnTo>
                  <a:lnTo>
                    <a:pt x="954" y="4"/>
                  </a:lnTo>
                  <a:lnTo>
                    <a:pt x="956" y="4"/>
                  </a:lnTo>
                  <a:lnTo>
                    <a:pt x="960" y="4"/>
                  </a:lnTo>
                  <a:lnTo>
                    <a:pt x="960" y="4"/>
                  </a:lnTo>
                  <a:lnTo>
                    <a:pt x="962" y="4"/>
                  </a:lnTo>
                  <a:lnTo>
                    <a:pt x="962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2"/>
                  </a:lnTo>
                  <a:lnTo>
                    <a:pt x="968" y="2"/>
                  </a:lnTo>
                  <a:lnTo>
                    <a:pt x="980" y="6"/>
                  </a:lnTo>
                  <a:lnTo>
                    <a:pt x="980" y="6"/>
                  </a:lnTo>
                  <a:lnTo>
                    <a:pt x="984" y="6"/>
                  </a:lnTo>
                  <a:lnTo>
                    <a:pt x="988" y="6"/>
                  </a:lnTo>
                  <a:lnTo>
                    <a:pt x="988" y="6"/>
                  </a:lnTo>
                  <a:lnTo>
                    <a:pt x="990" y="4"/>
                  </a:lnTo>
                  <a:lnTo>
                    <a:pt x="990" y="4"/>
                  </a:lnTo>
                  <a:lnTo>
                    <a:pt x="994" y="4"/>
                  </a:lnTo>
                  <a:lnTo>
                    <a:pt x="994" y="4"/>
                  </a:lnTo>
                  <a:lnTo>
                    <a:pt x="996" y="4"/>
                  </a:lnTo>
                  <a:lnTo>
                    <a:pt x="996" y="4"/>
                  </a:lnTo>
                  <a:lnTo>
                    <a:pt x="998" y="6"/>
                  </a:lnTo>
                  <a:lnTo>
                    <a:pt x="998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4" y="4"/>
                  </a:lnTo>
                  <a:lnTo>
                    <a:pt x="1004" y="4"/>
                  </a:lnTo>
                  <a:lnTo>
                    <a:pt x="1008" y="4"/>
                  </a:lnTo>
                  <a:lnTo>
                    <a:pt x="1008" y="4"/>
                  </a:lnTo>
                  <a:lnTo>
                    <a:pt x="1010" y="4"/>
                  </a:lnTo>
                  <a:lnTo>
                    <a:pt x="1010" y="4"/>
                  </a:lnTo>
                  <a:lnTo>
                    <a:pt x="1014" y="2"/>
                  </a:lnTo>
                  <a:lnTo>
                    <a:pt x="1014" y="2"/>
                  </a:lnTo>
                  <a:lnTo>
                    <a:pt x="1018" y="2"/>
                  </a:lnTo>
                  <a:lnTo>
                    <a:pt x="1018" y="2"/>
                  </a:lnTo>
                  <a:lnTo>
                    <a:pt x="1020" y="2"/>
                  </a:lnTo>
                  <a:lnTo>
                    <a:pt x="1024" y="4"/>
                  </a:lnTo>
                  <a:lnTo>
                    <a:pt x="1024" y="4"/>
                  </a:lnTo>
                  <a:lnTo>
                    <a:pt x="1026" y="2"/>
                  </a:lnTo>
                  <a:lnTo>
                    <a:pt x="1026" y="2"/>
                  </a:lnTo>
                  <a:lnTo>
                    <a:pt x="1030" y="4"/>
                  </a:lnTo>
                  <a:lnTo>
                    <a:pt x="1030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4" y="6"/>
                  </a:lnTo>
                  <a:lnTo>
                    <a:pt x="1034" y="6"/>
                  </a:lnTo>
                  <a:lnTo>
                    <a:pt x="1036" y="6"/>
                  </a:lnTo>
                  <a:lnTo>
                    <a:pt x="1036" y="6"/>
                  </a:lnTo>
                  <a:lnTo>
                    <a:pt x="1038" y="6"/>
                  </a:lnTo>
                  <a:lnTo>
                    <a:pt x="1038" y="6"/>
                  </a:lnTo>
                  <a:lnTo>
                    <a:pt x="1038" y="4"/>
                  </a:lnTo>
                  <a:lnTo>
                    <a:pt x="1038" y="4"/>
                  </a:lnTo>
                  <a:lnTo>
                    <a:pt x="1042" y="4"/>
                  </a:lnTo>
                  <a:lnTo>
                    <a:pt x="1042" y="4"/>
                  </a:lnTo>
                  <a:lnTo>
                    <a:pt x="1046" y="2"/>
                  </a:lnTo>
                  <a:lnTo>
                    <a:pt x="1046" y="2"/>
                  </a:lnTo>
                  <a:lnTo>
                    <a:pt x="1058" y="6"/>
                  </a:lnTo>
                  <a:lnTo>
                    <a:pt x="1058" y="6"/>
                  </a:lnTo>
                  <a:lnTo>
                    <a:pt x="1060" y="4"/>
                  </a:lnTo>
                  <a:lnTo>
                    <a:pt x="1060" y="4"/>
                  </a:lnTo>
                  <a:lnTo>
                    <a:pt x="1066" y="4"/>
                  </a:lnTo>
                  <a:lnTo>
                    <a:pt x="1066" y="4"/>
                  </a:lnTo>
                  <a:lnTo>
                    <a:pt x="1068" y="6"/>
                  </a:lnTo>
                  <a:lnTo>
                    <a:pt x="1068" y="6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6" y="4"/>
                  </a:lnTo>
                  <a:lnTo>
                    <a:pt x="1080" y="6"/>
                  </a:lnTo>
                  <a:lnTo>
                    <a:pt x="1080" y="6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8" y="4"/>
                  </a:lnTo>
                  <a:lnTo>
                    <a:pt x="1088" y="4"/>
                  </a:lnTo>
                  <a:lnTo>
                    <a:pt x="1092" y="2"/>
                  </a:lnTo>
                  <a:lnTo>
                    <a:pt x="1092" y="2"/>
                  </a:lnTo>
                  <a:lnTo>
                    <a:pt x="1098" y="2"/>
                  </a:lnTo>
                  <a:lnTo>
                    <a:pt x="1098" y="2"/>
                  </a:lnTo>
                  <a:lnTo>
                    <a:pt x="1102" y="2"/>
                  </a:lnTo>
                  <a:lnTo>
                    <a:pt x="1102" y="2"/>
                  </a:lnTo>
                  <a:lnTo>
                    <a:pt x="1104" y="2"/>
                  </a:lnTo>
                  <a:lnTo>
                    <a:pt x="1104" y="2"/>
                  </a:lnTo>
                  <a:lnTo>
                    <a:pt x="1108" y="2"/>
                  </a:lnTo>
                  <a:lnTo>
                    <a:pt x="1108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8" y="0"/>
                  </a:lnTo>
                  <a:lnTo>
                    <a:pt x="1118" y="0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30" y="0"/>
                  </a:lnTo>
                  <a:lnTo>
                    <a:pt x="1130" y="0"/>
                  </a:lnTo>
                  <a:lnTo>
                    <a:pt x="1136" y="0"/>
                  </a:lnTo>
                  <a:lnTo>
                    <a:pt x="1136" y="0"/>
                  </a:lnTo>
                  <a:lnTo>
                    <a:pt x="1140" y="0"/>
                  </a:lnTo>
                  <a:lnTo>
                    <a:pt x="1140" y="0"/>
                  </a:lnTo>
                  <a:lnTo>
                    <a:pt x="1146" y="0"/>
                  </a:lnTo>
                  <a:lnTo>
                    <a:pt x="1146" y="0"/>
                  </a:lnTo>
                  <a:lnTo>
                    <a:pt x="1152" y="0"/>
                  </a:lnTo>
                  <a:lnTo>
                    <a:pt x="1152" y="0"/>
                  </a:lnTo>
                  <a:lnTo>
                    <a:pt x="1156" y="0"/>
                  </a:lnTo>
                  <a:lnTo>
                    <a:pt x="1156" y="0"/>
                  </a:lnTo>
                  <a:lnTo>
                    <a:pt x="1158" y="0"/>
                  </a:lnTo>
                  <a:lnTo>
                    <a:pt x="1158" y="0"/>
                  </a:lnTo>
                  <a:lnTo>
                    <a:pt x="1162" y="0"/>
                  </a:lnTo>
                  <a:lnTo>
                    <a:pt x="1162" y="0"/>
                  </a:lnTo>
                  <a:lnTo>
                    <a:pt x="1166" y="0"/>
                  </a:lnTo>
                  <a:lnTo>
                    <a:pt x="1166" y="0"/>
                  </a:lnTo>
                  <a:lnTo>
                    <a:pt x="1172" y="0"/>
                  </a:lnTo>
                  <a:lnTo>
                    <a:pt x="1172" y="0"/>
                  </a:lnTo>
                  <a:lnTo>
                    <a:pt x="1174" y="0"/>
                  </a:lnTo>
                  <a:lnTo>
                    <a:pt x="1174" y="0"/>
                  </a:lnTo>
                  <a:lnTo>
                    <a:pt x="1178" y="2"/>
                  </a:lnTo>
                  <a:lnTo>
                    <a:pt x="1178" y="2"/>
                  </a:lnTo>
                  <a:lnTo>
                    <a:pt x="1186" y="2"/>
                  </a:lnTo>
                  <a:lnTo>
                    <a:pt x="1186" y="2"/>
                  </a:lnTo>
                  <a:lnTo>
                    <a:pt x="1190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8" y="2"/>
                  </a:lnTo>
                  <a:lnTo>
                    <a:pt x="1198" y="2"/>
                  </a:lnTo>
                  <a:lnTo>
                    <a:pt x="1200" y="0"/>
                  </a:lnTo>
                  <a:lnTo>
                    <a:pt x="1200" y="0"/>
                  </a:lnTo>
                  <a:lnTo>
                    <a:pt x="1206" y="2"/>
                  </a:lnTo>
                  <a:lnTo>
                    <a:pt x="1206" y="2"/>
                  </a:lnTo>
                  <a:lnTo>
                    <a:pt x="1208" y="2"/>
                  </a:lnTo>
                  <a:lnTo>
                    <a:pt x="1208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2" y="2"/>
                  </a:lnTo>
                  <a:lnTo>
                    <a:pt x="1212" y="2"/>
                  </a:lnTo>
                  <a:lnTo>
                    <a:pt x="1218" y="2"/>
                  </a:lnTo>
                  <a:lnTo>
                    <a:pt x="1218" y="2"/>
                  </a:lnTo>
                  <a:lnTo>
                    <a:pt x="1220" y="0"/>
                  </a:lnTo>
                  <a:lnTo>
                    <a:pt x="1220" y="0"/>
                  </a:lnTo>
                  <a:lnTo>
                    <a:pt x="1222" y="0"/>
                  </a:lnTo>
                  <a:lnTo>
                    <a:pt x="1222" y="0"/>
                  </a:lnTo>
                  <a:lnTo>
                    <a:pt x="1224" y="2"/>
                  </a:lnTo>
                  <a:lnTo>
                    <a:pt x="1224" y="2"/>
                  </a:lnTo>
                  <a:lnTo>
                    <a:pt x="1232" y="2"/>
                  </a:lnTo>
                  <a:lnTo>
                    <a:pt x="1232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6" y="2"/>
                  </a:lnTo>
                  <a:lnTo>
                    <a:pt x="1236" y="2"/>
                  </a:lnTo>
                  <a:lnTo>
                    <a:pt x="1240" y="2"/>
                  </a:lnTo>
                  <a:lnTo>
                    <a:pt x="1240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8" y="2"/>
                  </a:lnTo>
                  <a:lnTo>
                    <a:pt x="1248" y="2"/>
                  </a:lnTo>
                  <a:lnTo>
                    <a:pt x="1252" y="4"/>
                  </a:lnTo>
                  <a:lnTo>
                    <a:pt x="1252" y="4"/>
                  </a:lnTo>
                  <a:lnTo>
                    <a:pt x="1254" y="2"/>
                  </a:lnTo>
                  <a:lnTo>
                    <a:pt x="1254" y="2"/>
                  </a:lnTo>
                  <a:lnTo>
                    <a:pt x="1256" y="4"/>
                  </a:lnTo>
                  <a:lnTo>
                    <a:pt x="1256" y="4"/>
                  </a:lnTo>
                  <a:lnTo>
                    <a:pt x="1260" y="4"/>
                  </a:lnTo>
                  <a:lnTo>
                    <a:pt x="1260" y="4"/>
                  </a:lnTo>
                  <a:lnTo>
                    <a:pt x="1260" y="2"/>
                  </a:lnTo>
                  <a:lnTo>
                    <a:pt x="1260" y="2"/>
                  </a:lnTo>
                  <a:lnTo>
                    <a:pt x="1262" y="4"/>
                  </a:lnTo>
                  <a:lnTo>
                    <a:pt x="1262" y="4"/>
                  </a:lnTo>
                  <a:lnTo>
                    <a:pt x="1266" y="2"/>
                  </a:lnTo>
                  <a:lnTo>
                    <a:pt x="1266" y="2"/>
                  </a:lnTo>
                  <a:lnTo>
                    <a:pt x="1268" y="6"/>
                  </a:lnTo>
                  <a:lnTo>
                    <a:pt x="1268" y="6"/>
                  </a:lnTo>
                  <a:lnTo>
                    <a:pt x="1276" y="6"/>
                  </a:lnTo>
                  <a:lnTo>
                    <a:pt x="1276" y="6"/>
                  </a:lnTo>
                  <a:lnTo>
                    <a:pt x="1280" y="6"/>
                  </a:lnTo>
                  <a:lnTo>
                    <a:pt x="1282" y="4"/>
                  </a:lnTo>
                  <a:lnTo>
                    <a:pt x="1282" y="4"/>
                  </a:lnTo>
                  <a:lnTo>
                    <a:pt x="1286" y="4"/>
                  </a:lnTo>
                  <a:lnTo>
                    <a:pt x="1286" y="4"/>
                  </a:lnTo>
                  <a:lnTo>
                    <a:pt x="1288" y="4"/>
                  </a:lnTo>
                  <a:lnTo>
                    <a:pt x="1288" y="4"/>
                  </a:lnTo>
                  <a:lnTo>
                    <a:pt x="1294" y="4"/>
                  </a:lnTo>
                  <a:lnTo>
                    <a:pt x="1294" y="4"/>
                  </a:lnTo>
                  <a:lnTo>
                    <a:pt x="1300" y="2"/>
                  </a:lnTo>
                  <a:lnTo>
                    <a:pt x="1300" y="2"/>
                  </a:lnTo>
                  <a:lnTo>
                    <a:pt x="1302" y="4"/>
                  </a:lnTo>
                  <a:lnTo>
                    <a:pt x="1302" y="4"/>
                  </a:lnTo>
                  <a:lnTo>
                    <a:pt x="1304" y="4"/>
                  </a:lnTo>
                  <a:lnTo>
                    <a:pt x="1304" y="4"/>
                  </a:lnTo>
                  <a:lnTo>
                    <a:pt x="1314" y="2"/>
                  </a:lnTo>
                  <a:lnTo>
                    <a:pt x="1314" y="2"/>
                  </a:lnTo>
                  <a:lnTo>
                    <a:pt x="1318" y="4"/>
                  </a:lnTo>
                  <a:lnTo>
                    <a:pt x="1322" y="2"/>
                  </a:lnTo>
                  <a:lnTo>
                    <a:pt x="1322" y="2"/>
                  </a:lnTo>
                  <a:lnTo>
                    <a:pt x="1324" y="4"/>
                  </a:lnTo>
                  <a:lnTo>
                    <a:pt x="1324" y="4"/>
                  </a:lnTo>
                  <a:lnTo>
                    <a:pt x="1326" y="4"/>
                  </a:lnTo>
                  <a:lnTo>
                    <a:pt x="1326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2" y="4"/>
                  </a:lnTo>
                  <a:lnTo>
                    <a:pt x="1332" y="4"/>
                  </a:lnTo>
                  <a:lnTo>
                    <a:pt x="1336" y="4"/>
                  </a:lnTo>
                  <a:lnTo>
                    <a:pt x="1336" y="4"/>
                  </a:lnTo>
                  <a:lnTo>
                    <a:pt x="1340" y="4"/>
                  </a:lnTo>
                  <a:lnTo>
                    <a:pt x="1344" y="4"/>
                  </a:lnTo>
                  <a:lnTo>
                    <a:pt x="1344" y="4"/>
                  </a:lnTo>
                  <a:lnTo>
                    <a:pt x="1346" y="4"/>
                  </a:lnTo>
                  <a:lnTo>
                    <a:pt x="1346" y="4"/>
                  </a:lnTo>
                  <a:lnTo>
                    <a:pt x="1348" y="4"/>
                  </a:lnTo>
                  <a:lnTo>
                    <a:pt x="1348" y="4"/>
                  </a:lnTo>
                  <a:lnTo>
                    <a:pt x="1352" y="4"/>
                  </a:lnTo>
                  <a:lnTo>
                    <a:pt x="1352" y="4"/>
                  </a:lnTo>
                  <a:lnTo>
                    <a:pt x="1356" y="4"/>
                  </a:lnTo>
                  <a:lnTo>
                    <a:pt x="1356" y="4"/>
                  </a:lnTo>
                  <a:lnTo>
                    <a:pt x="1360" y="4"/>
                  </a:lnTo>
                  <a:lnTo>
                    <a:pt x="1360" y="4"/>
                  </a:lnTo>
                  <a:lnTo>
                    <a:pt x="1362" y="4"/>
                  </a:lnTo>
                  <a:lnTo>
                    <a:pt x="1362" y="4"/>
                  </a:lnTo>
                  <a:lnTo>
                    <a:pt x="1366" y="6"/>
                  </a:lnTo>
                  <a:lnTo>
                    <a:pt x="1366" y="6"/>
                  </a:lnTo>
                  <a:lnTo>
                    <a:pt x="1366" y="8"/>
                  </a:lnTo>
                  <a:lnTo>
                    <a:pt x="1366" y="8"/>
                  </a:lnTo>
                  <a:lnTo>
                    <a:pt x="1368" y="8"/>
                  </a:lnTo>
                  <a:lnTo>
                    <a:pt x="1370" y="8"/>
                  </a:lnTo>
                  <a:lnTo>
                    <a:pt x="1370" y="8"/>
                  </a:lnTo>
                  <a:lnTo>
                    <a:pt x="1374" y="6"/>
                  </a:lnTo>
                  <a:lnTo>
                    <a:pt x="1374" y="6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6" y="4"/>
                  </a:lnTo>
                  <a:lnTo>
                    <a:pt x="1376" y="4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8" y="4"/>
                  </a:lnTo>
                  <a:lnTo>
                    <a:pt x="1378" y="4"/>
                  </a:lnTo>
                  <a:lnTo>
                    <a:pt x="1378" y="6"/>
                  </a:lnTo>
                  <a:lnTo>
                    <a:pt x="1378" y="6"/>
                  </a:lnTo>
                  <a:lnTo>
                    <a:pt x="1384" y="4"/>
                  </a:lnTo>
                  <a:lnTo>
                    <a:pt x="1384" y="4"/>
                  </a:lnTo>
                  <a:lnTo>
                    <a:pt x="1386" y="6"/>
                  </a:lnTo>
                  <a:lnTo>
                    <a:pt x="1386" y="6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90" y="6"/>
                  </a:lnTo>
                  <a:lnTo>
                    <a:pt x="1390" y="6"/>
                  </a:lnTo>
                  <a:lnTo>
                    <a:pt x="1394" y="6"/>
                  </a:lnTo>
                  <a:lnTo>
                    <a:pt x="1394" y="6"/>
                  </a:lnTo>
                  <a:lnTo>
                    <a:pt x="1396" y="6"/>
                  </a:lnTo>
                  <a:lnTo>
                    <a:pt x="1396" y="6"/>
                  </a:lnTo>
                  <a:lnTo>
                    <a:pt x="1398" y="6"/>
                  </a:lnTo>
                  <a:lnTo>
                    <a:pt x="1398" y="6"/>
                  </a:lnTo>
                  <a:lnTo>
                    <a:pt x="1400" y="4"/>
                  </a:lnTo>
                  <a:lnTo>
                    <a:pt x="1400" y="4"/>
                  </a:lnTo>
                  <a:lnTo>
                    <a:pt x="1402" y="6"/>
                  </a:lnTo>
                  <a:lnTo>
                    <a:pt x="1402" y="6"/>
                  </a:lnTo>
                  <a:lnTo>
                    <a:pt x="1402" y="4"/>
                  </a:lnTo>
                  <a:lnTo>
                    <a:pt x="1402" y="4"/>
                  </a:lnTo>
                  <a:lnTo>
                    <a:pt x="1404" y="4"/>
                  </a:lnTo>
                  <a:lnTo>
                    <a:pt x="1404" y="4"/>
                  </a:lnTo>
                  <a:lnTo>
                    <a:pt x="1404" y="6"/>
                  </a:lnTo>
                  <a:lnTo>
                    <a:pt x="1404" y="6"/>
                  </a:lnTo>
                  <a:lnTo>
                    <a:pt x="1406" y="4"/>
                  </a:lnTo>
                  <a:lnTo>
                    <a:pt x="1406" y="4"/>
                  </a:lnTo>
                  <a:lnTo>
                    <a:pt x="1412" y="6"/>
                  </a:lnTo>
                  <a:lnTo>
                    <a:pt x="1412" y="6"/>
                  </a:lnTo>
                  <a:lnTo>
                    <a:pt x="1414" y="6"/>
                  </a:lnTo>
                  <a:lnTo>
                    <a:pt x="1414" y="6"/>
                  </a:lnTo>
                  <a:lnTo>
                    <a:pt x="1416" y="6"/>
                  </a:lnTo>
                  <a:lnTo>
                    <a:pt x="1416" y="6"/>
                  </a:lnTo>
                  <a:lnTo>
                    <a:pt x="1420" y="4"/>
                  </a:lnTo>
                  <a:lnTo>
                    <a:pt x="1420" y="4"/>
                  </a:lnTo>
                  <a:lnTo>
                    <a:pt x="1428" y="4"/>
                  </a:lnTo>
                  <a:lnTo>
                    <a:pt x="1428" y="4"/>
                  </a:lnTo>
                  <a:lnTo>
                    <a:pt x="1432" y="4"/>
                  </a:lnTo>
                  <a:lnTo>
                    <a:pt x="1432" y="4"/>
                  </a:lnTo>
                  <a:lnTo>
                    <a:pt x="1434" y="6"/>
                  </a:lnTo>
                  <a:lnTo>
                    <a:pt x="1434" y="6"/>
                  </a:lnTo>
                  <a:lnTo>
                    <a:pt x="1436" y="6"/>
                  </a:lnTo>
                  <a:lnTo>
                    <a:pt x="1436" y="6"/>
                  </a:lnTo>
                  <a:lnTo>
                    <a:pt x="1438" y="6"/>
                  </a:lnTo>
                  <a:lnTo>
                    <a:pt x="1438" y="6"/>
                  </a:lnTo>
                  <a:lnTo>
                    <a:pt x="1440" y="6"/>
                  </a:lnTo>
                  <a:lnTo>
                    <a:pt x="1440" y="6"/>
                  </a:lnTo>
                  <a:lnTo>
                    <a:pt x="1444" y="6"/>
                  </a:lnTo>
                  <a:lnTo>
                    <a:pt x="1444" y="6"/>
                  </a:lnTo>
                  <a:lnTo>
                    <a:pt x="1446" y="6"/>
                  </a:lnTo>
                  <a:lnTo>
                    <a:pt x="1446" y="6"/>
                  </a:lnTo>
                  <a:lnTo>
                    <a:pt x="1450" y="6"/>
                  </a:lnTo>
                  <a:lnTo>
                    <a:pt x="1450" y="6"/>
                  </a:lnTo>
                  <a:lnTo>
                    <a:pt x="1452" y="6"/>
                  </a:lnTo>
                  <a:lnTo>
                    <a:pt x="1452" y="6"/>
                  </a:lnTo>
                  <a:lnTo>
                    <a:pt x="1454" y="4"/>
                  </a:lnTo>
                  <a:lnTo>
                    <a:pt x="1454" y="4"/>
                  </a:lnTo>
                  <a:lnTo>
                    <a:pt x="1456" y="4"/>
                  </a:lnTo>
                  <a:lnTo>
                    <a:pt x="1456" y="4"/>
                  </a:lnTo>
                  <a:lnTo>
                    <a:pt x="1462" y="4"/>
                  </a:lnTo>
                  <a:lnTo>
                    <a:pt x="1462" y="4"/>
                  </a:lnTo>
                  <a:lnTo>
                    <a:pt x="1464" y="4"/>
                  </a:lnTo>
                  <a:lnTo>
                    <a:pt x="1464" y="4"/>
                  </a:lnTo>
                  <a:lnTo>
                    <a:pt x="1468" y="4"/>
                  </a:lnTo>
                  <a:lnTo>
                    <a:pt x="1468" y="4"/>
                  </a:lnTo>
                  <a:lnTo>
                    <a:pt x="1472" y="4"/>
                  </a:lnTo>
                  <a:lnTo>
                    <a:pt x="1472" y="4"/>
                  </a:lnTo>
                  <a:lnTo>
                    <a:pt x="1476" y="4"/>
                  </a:lnTo>
                  <a:lnTo>
                    <a:pt x="1476" y="4"/>
                  </a:lnTo>
                  <a:lnTo>
                    <a:pt x="1480" y="4"/>
                  </a:lnTo>
                  <a:lnTo>
                    <a:pt x="1480" y="4"/>
                  </a:lnTo>
                  <a:lnTo>
                    <a:pt x="1484" y="6"/>
                  </a:lnTo>
                  <a:lnTo>
                    <a:pt x="1484" y="6"/>
                  </a:lnTo>
                  <a:lnTo>
                    <a:pt x="1486" y="6"/>
                  </a:lnTo>
                  <a:lnTo>
                    <a:pt x="1486" y="6"/>
                  </a:lnTo>
                  <a:lnTo>
                    <a:pt x="1488" y="6"/>
                  </a:lnTo>
                  <a:lnTo>
                    <a:pt x="1488" y="6"/>
                  </a:lnTo>
                  <a:lnTo>
                    <a:pt x="1492" y="4"/>
                  </a:lnTo>
                  <a:lnTo>
                    <a:pt x="1492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500" y="4"/>
                  </a:lnTo>
                  <a:lnTo>
                    <a:pt x="1500" y="4"/>
                  </a:lnTo>
                  <a:lnTo>
                    <a:pt x="1504" y="4"/>
                  </a:lnTo>
                  <a:lnTo>
                    <a:pt x="1504" y="4"/>
                  </a:lnTo>
                  <a:lnTo>
                    <a:pt x="1506" y="4"/>
                  </a:lnTo>
                  <a:lnTo>
                    <a:pt x="1506" y="4"/>
                  </a:lnTo>
                  <a:lnTo>
                    <a:pt x="1512" y="4"/>
                  </a:lnTo>
                  <a:lnTo>
                    <a:pt x="1512" y="4"/>
                  </a:lnTo>
                  <a:lnTo>
                    <a:pt x="1514" y="6"/>
                  </a:lnTo>
                  <a:lnTo>
                    <a:pt x="1514" y="6"/>
                  </a:lnTo>
                  <a:lnTo>
                    <a:pt x="1520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8" y="4"/>
                  </a:lnTo>
                  <a:lnTo>
                    <a:pt x="1528" y="4"/>
                  </a:lnTo>
                  <a:lnTo>
                    <a:pt x="1532" y="4"/>
                  </a:lnTo>
                  <a:lnTo>
                    <a:pt x="1532" y="4"/>
                  </a:lnTo>
                  <a:lnTo>
                    <a:pt x="1540" y="4"/>
                  </a:lnTo>
                  <a:lnTo>
                    <a:pt x="1540" y="4"/>
                  </a:lnTo>
                  <a:lnTo>
                    <a:pt x="1542" y="4"/>
                  </a:lnTo>
                  <a:lnTo>
                    <a:pt x="1542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50" y="6"/>
                  </a:lnTo>
                  <a:lnTo>
                    <a:pt x="1550" y="6"/>
                  </a:lnTo>
                  <a:lnTo>
                    <a:pt x="1556" y="4"/>
                  </a:lnTo>
                  <a:lnTo>
                    <a:pt x="1556" y="4"/>
                  </a:lnTo>
                  <a:lnTo>
                    <a:pt x="1560" y="6"/>
                  </a:lnTo>
                  <a:lnTo>
                    <a:pt x="1560" y="6"/>
                  </a:lnTo>
                  <a:lnTo>
                    <a:pt x="1564" y="4"/>
                  </a:lnTo>
                  <a:lnTo>
                    <a:pt x="1568" y="6"/>
                  </a:lnTo>
                  <a:lnTo>
                    <a:pt x="1568" y="6"/>
                  </a:lnTo>
                  <a:lnTo>
                    <a:pt x="1574" y="4"/>
                  </a:lnTo>
                  <a:lnTo>
                    <a:pt x="1574" y="4"/>
                  </a:lnTo>
                  <a:lnTo>
                    <a:pt x="1576" y="6"/>
                  </a:lnTo>
                  <a:lnTo>
                    <a:pt x="1576" y="6"/>
                  </a:lnTo>
                  <a:lnTo>
                    <a:pt x="1578" y="4"/>
                  </a:lnTo>
                  <a:lnTo>
                    <a:pt x="1578" y="4"/>
                  </a:lnTo>
                  <a:lnTo>
                    <a:pt x="1586" y="6"/>
                  </a:lnTo>
                  <a:lnTo>
                    <a:pt x="1586" y="6"/>
                  </a:lnTo>
                  <a:lnTo>
                    <a:pt x="1588" y="6"/>
                  </a:lnTo>
                  <a:lnTo>
                    <a:pt x="1588" y="6"/>
                  </a:lnTo>
                  <a:lnTo>
                    <a:pt x="1592" y="6"/>
                  </a:lnTo>
                  <a:lnTo>
                    <a:pt x="1592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6" y="4"/>
                  </a:lnTo>
                  <a:lnTo>
                    <a:pt x="1596" y="4"/>
                  </a:lnTo>
                  <a:lnTo>
                    <a:pt x="1602" y="4"/>
                  </a:lnTo>
                  <a:lnTo>
                    <a:pt x="1602" y="4"/>
                  </a:lnTo>
                  <a:lnTo>
                    <a:pt x="1608" y="4"/>
                  </a:lnTo>
                  <a:lnTo>
                    <a:pt x="1608" y="4"/>
                  </a:lnTo>
                  <a:lnTo>
                    <a:pt x="1610" y="4"/>
                  </a:lnTo>
                  <a:lnTo>
                    <a:pt x="1610" y="4"/>
                  </a:lnTo>
                  <a:lnTo>
                    <a:pt x="1612" y="4"/>
                  </a:lnTo>
                  <a:lnTo>
                    <a:pt x="1612" y="4"/>
                  </a:lnTo>
                  <a:lnTo>
                    <a:pt x="1616" y="4"/>
                  </a:lnTo>
                  <a:lnTo>
                    <a:pt x="1616" y="4"/>
                  </a:lnTo>
                  <a:lnTo>
                    <a:pt x="1618" y="4"/>
                  </a:lnTo>
                  <a:lnTo>
                    <a:pt x="1618" y="4"/>
                  </a:lnTo>
                  <a:lnTo>
                    <a:pt x="1624" y="4"/>
                  </a:lnTo>
                  <a:lnTo>
                    <a:pt x="1624" y="4"/>
                  </a:lnTo>
                  <a:lnTo>
                    <a:pt x="1626" y="4"/>
                  </a:lnTo>
                  <a:lnTo>
                    <a:pt x="1626" y="4"/>
                  </a:lnTo>
                  <a:lnTo>
                    <a:pt x="1628" y="4"/>
                  </a:lnTo>
                  <a:lnTo>
                    <a:pt x="1628" y="4"/>
                  </a:lnTo>
                  <a:lnTo>
                    <a:pt x="1632" y="4"/>
                  </a:lnTo>
                  <a:lnTo>
                    <a:pt x="1632" y="4"/>
                  </a:lnTo>
                  <a:lnTo>
                    <a:pt x="1634" y="4"/>
                  </a:lnTo>
                  <a:lnTo>
                    <a:pt x="1634" y="4"/>
                  </a:lnTo>
                  <a:lnTo>
                    <a:pt x="1640" y="4"/>
                  </a:lnTo>
                  <a:lnTo>
                    <a:pt x="1640" y="4"/>
                  </a:lnTo>
                  <a:lnTo>
                    <a:pt x="1642" y="4"/>
                  </a:lnTo>
                  <a:lnTo>
                    <a:pt x="1642" y="4"/>
                  </a:lnTo>
                  <a:lnTo>
                    <a:pt x="1644" y="4"/>
                  </a:lnTo>
                  <a:lnTo>
                    <a:pt x="1644" y="4"/>
                  </a:lnTo>
                  <a:lnTo>
                    <a:pt x="1648" y="4"/>
                  </a:lnTo>
                  <a:lnTo>
                    <a:pt x="1648" y="4"/>
                  </a:lnTo>
                  <a:lnTo>
                    <a:pt x="1650" y="4"/>
                  </a:lnTo>
                  <a:lnTo>
                    <a:pt x="1650" y="4"/>
                  </a:lnTo>
                  <a:lnTo>
                    <a:pt x="1656" y="4"/>
                  </a:lnTo>
                  <a:lnTo>
                    <a:pt x="1656" y="4"/>
                  </a:lnTo>
                  <a:lnTo>
                    <a:pt x="1658" y="4"/>
                  </a:lnTo>
                  <a:lnTo>
                    <a:pt x="1658" y="4"/>
                  </a:lnTo>
                  <a:lnTo>
                    <a:pt x="1662" y="4"/>
                  </a:lnTo>
                  <a:lnTo>
                    <a:pt x="1662" y="4"/>
                  </a:lnTo>
                  <a:lnTo>
                    <a:pt x="1664" y="4"/>
                  </a:lnTo>
                  <a:lnTo>
                    <a:pt x="1664" y="4"/>
                  </a:lnTo>
                  <a:lnTo>
                    <a:pt x="1668" y="4"/>
                  </a:lnTo>
                  <a:lnTo>
                    <a:pt x="1668" y="4"/>
                  </a:lnTo>
                  <a:lnTo>
                    <a:pt x="1670" y="4"/>
                  </a:lnTo>
                  <a:lnTo>
                    <a:pt x="1670" y="4"/>
                  </a:lnTo>
                  <a:lnTo>
                    <a:pt x="1680" y="4"/>
                  </a:lnTo>
                  <a:lnTo>
                    <a:pt x="1680" y="4"/>
                  </a:lnTo>
                  <a:lnTo>
                    <a:pt x="1688" y="6"/>
                  </a:lnTo>
                  <a:lnTo>
                    <a:pt x="1688" y="6"/>
                  </a:lnTo>
                  <a:lnTo>
                    <a:pt x="1690" y="6"/>
                  </a:lnTo>
                  <a:lnTo>
                    <a:pt x="1690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6" y="4"/>
                  </a:lnTo>
                  <a:lnTo>
                    <a:pt x="1696" y="4"/>
                  </a:lnTo>
                  <a:lnTo>
                    <a:pt x="1702" y="6"/>
                  </a:lnTo>
                  <a:lnTo>
                    <a:pt x="1702" y="6"/>
                  </a:lnTo>
                  <a:lnTo>
                    <a:pt x="1704" y="8"/>
                  </a:lnTo>
                  <a:lnTo>
                    <a:pt x="1704" y="8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10" y="6"/>
                  </a:lnTo>
                  <a:lnTo>
                    <a:pt x="1710" y="6"/>
                  </a:lnTo>
                  <a:lnTo>
                    <a:pt x="1712" y="8"/>
                  </a:lnTo>
                  <a:lnTo>
                    <a:pt x="1712" y="8"/>
                  </a:lnTo>
                  <a:lnTo>
                    <a:pt x="1714" y="6"/>
                  </a:lnTo>
                  <a:lnTo>
                    <a:pt x="1718" y="6"/>
                  </a:lnTo>
                  <a:lnTo>
                    <a:pt x="1718" y="6"/>
                  </a:lnTo>
                  <a:lnTo>
                    <a:pt x="1722" y="6"/>
                  </a:lnTo>
                  <a:lnTo>
                    <a:pt x="1722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6" y="8"/>
                  </a:lnTo>
                  <a:lnTo>
                    <a:pt x="1726" y="8"/>
                  </a:lnTo>
                  <a:lnTo>
                    <a:pt x="1728" y="8"/>
                  </a:lnTo>
                  <a:lnTo>
                    <a:pt x="1730" y="6"/>
                  </a:lnTo>
                  <a:lnTo>
                    <a:pt x="1730" y="6"/>
                  </a:lnTo>
                  <a:lnTo>
                    <a:pt x="1734" y="6"/>
                  </a:lnTo>
                  <a:lnTo>
                    <a:pt x="1734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8" y="6"/>
                  </a:lnTo>
                  <a:lnTo>
                    <a:pt x="1738" y="6"/>
                  </a:lnTo>
                  <a:lnTo>
                    <a:pt x="1750" y="4"/>
                  </a:lnTo>
                  <a:lnTo>
                    <a:pt x="1750" y="4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8" y="6"/>
                  </a:lnTo>
                  <a:lnTo>
                    <a:pt x="1758" y="6"/>
                  </a:lnTo>
                  <a:lnTo>
                    <a:pt x="1762" y="6"/>
                  </a:lnTo>
                  <a:lnTo>
                    <a:pt x="1762" y="6"/>
                  </a:lnTo>
                  <a:lnTo>
                    <a:pt x="1764" y="4"/>
                  </a:lnTo>
                  <a:lnTo>
                    <a:pt x="1764" y="4"/>
                  </a:lnTo>
                  <a:lnTo>
                    <a:pt x="1766" y="6"/>
                  </a:lnTo>
                  <a:lnTo>
                    <a:pt x="1766" y="6"/>
                  </a:lnTo>
                  <a:lnTo>
                    <a:pt x="1770" y="4"/>
                  </a:lnTo>
                  <a:lnTo>
                    <a:pt x="1770" y="4"/>
                  </a:lnTo>
                  <a:lnTo>
                    <a:pt x="1772" y="6"/>
                  </a:lnTo>
                  <a:lnTo>
                    <a:pt x="1772" y="6"/>
                  </a:lnTo>
                  <a:lnTo>
                    <a:pt x="1776" y="4"/>
                  </a:lnTo>
                  <a:lnTo>
                    <a:pt x="1776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4" y="6"/>
                  </a:lnTo>
                  <a:lnTo>
                    <a:pt x="1784" y="6"/>
                  </a:lnTo>
                  <a:lnTo>
                    <a:pt x="1792" y="6"/>
                  </a:lnTo>
                  <a:lnTo>
                    <a:pt x="1792" y="6"/>
                  </a:lnTo>
                  <a:lnTo>
                    <a:pt x="1794" y="4"/>
                  </a:lnTo>
                  <a:lnTo>
                    <a:pt x="1794" y="4"/>
                  </a:lnTo>
                  <a:lnTo>
                    <a:pt x="1798" y="6"/>
                  </a:lnTo>
                  <a:lnTo>
                    <a:pt x="1798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2" y="4"/>
                  </a:lnTo>
                  <a:lnTo>
                    <a:pt x="1802" y="4"/>
                  </a:lnTo>
                  <a:lnTo>
                    <a:pt x="1802" y="6"/>
                  </a:lnTo>
                  <a:lnTo>
                    <a:pt x="1802" y="6"/>
                  </a:lnTo>
                  <a:lnTo>
                    <a:pt x="1804" y="4"/>
                  </a:lnTo>
                  <a:lnTo>
                    <a:pt x="1804" y="4"/>
                  </a:lnTo>
                  <a:lnTo>
                    <a:pt x="1804" y="6"/>
                  </a:lnTo>
                  <a:lnTo>
                    <a:pt x="1804" y="6"/>
                  </a:lnTo>
                  <a:lnTo>
                    <a:pt x="1812" y="6"/>
                  </a:lnTo>
                  <a:lnTo>
                    <a:pt x="1812" y="6"/>
                  </a:lnTo>
                  <a:lnTo>
                    <a:pt x="1814" y="6"/>
                  </a:lnTo>
                  <a:lnTo>
                    <a:pt x="1814" y="6"/>
                  </a:lnTo>
                  <a:lnTo>
                    <a:pt x="1816" y="6"/>
                  </a:lnTo>
                  <a:lnTo>
                    <a:pt x="1816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4" y="6"/>
                  </a:lnTo>
                  <a:lnTo>
                    <a:pt x="1824" y="6"/>
                  </a:lnTo>
                  <a:lnTo>
                    <a:pt x="1826" y="6"/>
                  </a:lnTo>
                  <a:lnTo>
                    <a:pt x="1826" y="6"/>
                  </a:lnTo>
                  <a:lnTo>
                    <a:pt x="1826" y="8"/>
                  </a:lnTo>
                  <a:lnTo>
                    <a:pt x="1826" y="8"/>
                  </a:lnTo>
                  <a:lnTo>
                    <a:pt x="1828" y="8"/>
                  </a:lnTo>
                  <a:lnTo>
                    <a:pt x="1828" y="8"/>
                  </a:lnTo>
                  <a:lnTo>
                    <a:pt x="1832" y="8"/>
                  </a:lnTo>
                  <a:lnTo>
                    <a:pt x="1832" y="8"/>
                  </a:lnTo>
                  <a:lnTo>
                    <a:pt x="1836" y="6"/>
                  </a:lnTo>
                  <a:lnTo>
                    <a:pt x="1836" y="6"/>
                  </a:lnTo>
                  <a:lnTo>
                    <a:pt x="1838" y="6"/>
                  </a:lnTo>
                  <a:lnTo>
                    <a:pt x="1838" y="6"/>
                  </a:lnTo>
                  <a:lnTo>
                    <a:pt x="1840" y="6"/>
                  </a:lnTo>
                  <a:lnTo>
                    <a:pt x="1840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4" y="6"/>
                  </a:lnTo>
                  <a:lnTo>
                    <a:pt x="1844" y="6"/>
                  </a:lnTo>
                  <a:lnTo>
                    <a:pt x="1846" y="6"/>
                  </a:lnTo>
                  <a:lnTo>
                    <a:pt x="1846" y="6"/>
                  </a:lnTo>
                  <a:lnTo>
                    <a:pt x="1848" y="6"/>
                  </a:lnTo>
                  <a:lnTo>
                    <a:pt x="1848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2" y="6"/>
                  </a:lnTo>
                  <a:lnTo>
                    <a:pt x="1852" y="6"/>
                  </a:lnTo>
                  <a:lnTo>
                    <a:pt x="1854" y="6"/>
                  </a:lnTo>
                  <a:lnTo>
                    <a:pt x="1854" y="6"/>
                  </a:lnTo>
                  <a:lnTo>
                    <a:pt x="1858" y="6"/>
                  </a:lnTo>
                  <a:lnTo>
                    <a:pt x="1858" y="6"/>
                  </a:lnTo>
                  <a:lnTo>
                    <a:pt x="1860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6" y="6"/>
                  </a:lnTo>
                  <a:lnTo>
                    <a:pt x="1866" y="6"/>
                  </a:lnTo>
                  <a:lnTo>
                    <a:pt x="1872" y="6"/>
                  </a:lnTo>
                  <a:lnTo>
                    <a:pt x="1872" y="6"/>
                  </a:lnTo>
                  <a:lnTo>
                    <a:pt x="1880" y="6"/>
                  </a:lnTo>
                  <a:lnTo>
                    <a:pt x="1880" y="6"/>
                  </a:lnTo>
                  <a:lnTo>
                    <a:pt x="1882" y="6"/>
                  </a:lnTo>
                  <a:lnTo>
                    <a:pt x="1882" y="6"/>
                  </a:lnTo>
                  <a:lnTo>
                    <a:pt x="1888" y="6"/>
                  </a:lnTo>
                  <a:lnTo>
                    <a:pt x="1888" y="6"/>
                  </a:lnTo>
                  <a:lnTo>
                    <a:pt x="1892" y="6"/>
                  </a:lnTo>
                  <a:lnTo>
                    <a:pt x="1892" y="6"/>
                  </a:lnTo>
                  <a:lnTo>
                    <a:pt x="1896" y="6"/>
                  </a:lnTo>
                  <a:lnTo>
                    <a:pt x="1896" y="6"/>
                  </a:lnTo>
                  <a:lnTo>
                    <a:pt x="1898" y="6"/>
                  </a:lnTo>
                  <a:lnTo>
                    <a:pt x="1898" y="6"/>
                  </a:lnTo>
                  <a:lnTo>
                    <a:pt x="1902" y="4"/>
                  </a:lnTo>
                  <a:lnTo>
                    <a:pt x="1902" y="4"/>
                  </a:lnTo>
                  <a:lnTo>
                    <a:pt x="1906" y="6"/>
                  </a:lnTo>
                  <a:lnTo>
                    <a:pt x="1906" y="6"/>
                  </a:lnTo>
                  <a:lnTo>
                    <a:pt x="1914" y="4"/>
                  </a:lnTo>
                  <a:lnTo>
                    <a:pt x="1914" y="4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8" y="8"/>
                  </a:lnTo>
                  <a:lnTo>
                    <a:pt x="1918" y="8"/>
                  </a:lnTo>
                  <a:lnTo>
                    <a:pt x="1922" y="8"/>
                  </a:lnTo>
                  <a:lnTo>
                    <a:pt x="1926" y="8"/>
                  </a:lnTo>
                  <a:lnTo>
                    <a:pt x="1926" y="8"/>
                  </a:lnTo>
                  <a:lnTo>
                    <a:pt x="1928" y="10"/>
                  </a:lnTo>
                  <a:lnTo>
                    <a:pt x="1928" y="10"/>
                  </a:lnTo>
                  <a:lnTo>
                    <a:pt x="1934" y="8"/>
                  </a:lnTo>
                  <a:lnTo>
                    <a:pt x="1934" y="8"/>
                  </a:lnTo>
                  <a:lnTo>
                    <a:pt x="1944" y="6"/>
                  </a:lnTo>
                  <a:lnTo>
                    <a:pt x="1944" y="6"/>
                  </a:lnTo>
                  <a:lnTo>
                    <a:pt x="1946" y="6"/>
                  </a:lnTo>
                  <a:lnTo>
                    <a:pt x="1946" y="6"/>
                  </a:lnTo>
                  <a:lnTo>
                    <a:pt x="1948" y="4"/>
                  </a:lnTo>
                  <a:lnTo>
                    <a:pt x="1948" y="4"/>
                  </a:lnTo>
                  <a:lnTo>
                    <a:pt x="1950" y="4"/>
                  </a:lnTo>
                  <a:lnTo>
                    <a:pt x="1950" y="4"/>
                  </a:lnTo>
                  <a:lnTo>
                    <a:pt x="1950" y="6"/>
                  </a:lnTo>
                  <a:lnTo>
                    <a:pt x="1950" y="6"/>
                  </a:lnTo>
                  <a:lnTo>
                    <a:pt x="1954" y="6"/>
                  </a:lnTo>
                  <a:lnTo>
                    <a:pt x="1954" y="6"/>
                  </a:lnTo>
                  <a:lnTo>
                    <a:pt x="1960" y="6"/>
                  </a:lnTo>
                  <a:lnTo>
                    <a:pt x="1960" y="6"/>
                  </a:lnTo>
                  <a:lnTo>
                    <a:pt x="1960" y="4"/>
                  </a:lnTo>
                  <a:lnTo>
                    <a:pt x="1960" y="4"/>
                  </a:lnTo>
                  <a:lnTo>
                    <a:pt x="1962" y="4"/>
                  </a:lnTo>
                  <a:lnTo>
                    <a:pt x="1962" y="4"/>
                  </a:lnTo>
                  <a:lnTo>
                    <a:pt x="1968" y="6"/>
                  </a:lnTo>
                  <a:lnTo>
                    <a:pt x="1968" y="6"/>
                  </a:lnTo>
                  <a:lnTo>
                    <a:pt x="1970" y="6"/>
                  </a:lnTo>
                  <a:lnTo>
                    <a:pt x="1970" y="6"/>
                  </a:lnTo>
                  <a:lnTo>
                    <a:pt x="1972" y="6"/>
                  </a:lnTo>
                  <a:lnTo>
                    <a:pt x="1972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6" y="6"/>
                  </a:lnTo>
                  <a:lnTo>
                    <a:pt x="1976" y="6"/>
                  </a:lnTo>
                  <a:lnTo>
                    <a:pt x="1978" y="8"/>
                  </a:lnTo>
                  <a:lnTo>
                    <a:pt x="1978" y="8"/>
                  </a:lnTo>
                  <a:lnTo>
                    <a:pt x="1978" y="6"/>
                  </a:lnTo>
                  <a:lnTo>
                    <a:pt x="1978" y="6"/>
                  </a:lnTo>
                  <a:lnTo>
                    <a:pt x="1982" y="6"/>
                  </a:lnTo>
                  <a:lnTo>
                    <a:pt x="1982" y="6"/>
                  </a:lnTo>
                  <a:lnTo>
                    <a:pt x="1986" y="8"/>
                  </a:lnTo>
                  <a:lnTo>
                    <a:pt x="1986" y="8"/>
                  </a:lnTo>
                  <a:lnTo>
                    <a:pt x="1994" y="8"/>
                  </a:lnTo>
                  <a:lnTo>
                    <a:pt x="1994" y="8"/>
                  </a:lnTo>
                  <a:lnTo>
                    <a:pt x="1996" y="6"/>
                  </a:lnTo>
                  <a:lnTo>
                    <a:pt x="1996" y="6"/>
                  </a:lnTo>
                  <a:lnTo>
                    <a:pt x="2000" y="6"/>
                  </a:lnTo>
                  <a:lnTo>
                    <a:pt x="2000" y="6"/>
                  </a:lnTo>
                  <a:lnTo>
                    <a:pt x="2002" y="4"/>
                  </a:lnTo>
                  <a:lnTo>
                    <a:pt x="2002" y="4"/>
                  </a:lnTo>
                  <a:lnTo>
                    <a:pt x="2010" y="4"/>
                  </a:lnTo>
                  <a:lnTo>
                    <a:pt x="2010" y="4"/>
                  </a:lnTo>
                  <a:lnTo>
                    <a:pt x="2012" y="4"/>
                  </a:lnTo>
                  <a:lnTo>
                    <a:pt x="2012" y="4"/>
                  </a:lnTo>
                  <a:lnTo>
                    <a:pt x="2014" y="4"/>
                  </a:lnTo>
                  <a:lnTo>
                    <a:pt x="2014" y="4"/>
                  </a:lnTo>
                  <a:lnTo>
                    <a:pt x="2016" y="4"/>
                  </a:lnTo>
                  <a:lnTo>
                    <a:pt x="2016" y="4"/>
                  </a:lnTo>
                  <a:lnTo>
                    <a:pt x="2018" y="4"/>
                  </a:lnTo>
                  <a:lnTo>
                    <a:pt x="2018" y="4"/>
                  </a:lnTo>
                  <a:lnTo>
                    <a:pt x="2032" y="4"/>
                  </a:lnTo>
                  <a:lnTo>
                    <a:pt x="2032" y="4"/>
                  </a:lnTo>
                  <a:lnTo>
                    <a:pt x="2040" y="4"/>
                  </a:lnTo>
                  <a:lnTo>
                    <a:pt x="2040" y="4"/>
                  </a:lnTo>
                  <a:lnTo>
                    <a:pt x="2050" y="4"/>
                  </a:lnTo>
                  <a:lnTo>
                    <a:pt x="2050" y="4"/>
                  </a:lnTo>
                  <a:lnTo>
                    <a:pt x="2052" y="4"/>
                  </a:lnTo>
                  <a:lnTo>
                    <a:pt x="2052" y="4"/>
                  </a:lnTo>
                  <a:lnTo>
                    <a:pt x="2054" y="4"/>
                  </a:lnTo>
                  <a:lnTo>
                    <a:pt x="2054" y="4"/>
                  </a:lnTo>
                  <a:lnTo>
                    <a:pt x="2058" y="4"/>
                  </a:lnTo>
                  <a:lnTo>
                    <a:pt x="2058" y="4"/>
                  </a:lnTo>
                  <a:lnTo>
                    <a:pt x="2060" y="4"/>
                  </a:lnTo>
                  <a:lnTo>
                    <a:pt x="2060" y="4"/>
                  </a:lnTo>
                  <a:lnTo>
                    <a:pt x="2066" y="4"/>
                  </a:lnTo>
                  <a:lnTo>
                    <a:pt x="2066" y="4"/>
                  </a:lnTo>
                  <a:lnTo>
                    <a:pt x="2070" y="4"/>
                  </a:lnTo>
                  <a:lnTo>
                    <a:pt x="2070" y="4"/>
                  </a:lnTo>
                  <a:lnTo>
                    <a:pt x="2072" y="4"/>
                  </a:lnTo>
                  <a:lnTo>
                    <a:pt x="2072" y="4"/>
                  </a:lnTo>
                  <a:lnTo>
                    <a:pt x="2074" y="6"/>
                  </a:lnTo>
                  <a:lnTo>
                    <a:pt x="2074" y="6"/>
                  </a:lnTo>
                  <a:lnTo>
                    <a:pt x="2080" y="4"/>
                  </a:lnTo>
                  <a:lnTo>
                    <a:pt x="2080" y="4"/>
                  </a:lnTo>
                  <a:lnTo>
                    <a:pt x="2086" y="4"/>
                  </a:lnTo>
                  <a:lnTo>
                    <a:pt x="2086" y="4"/>
                  </a:lnTo>
                  <a:lnTo>
                    <a:pt x="2088" y="4"/>
                  </a:lnTo>
                  <a:lnTo>
                    <a:pt x="2088" y="4"/>
                  </a:lnTo>
                  <a:lnTo>
                    <a:pt x="2092" y="4"/>
                  </a:lnTo>
                  <a:lnTo>
                    <a:pt x="2092" y="4"/>
                  </a:lnTo>
                  <a:lnTo>
                    <a:pt x="2096" y="4"/>
                  </a:lnTo>
                  <a:lnTo>
                    <a:pt x="2096" y="4"/>
                  </a:lnTo>
                  <a:lnTo>
                    <a:pt x="2098" y="4"/>
                  </a:lnTo>
                  <a:lnTo>
                    <a:pt x="2098" y="4"/>
                  </a:lnTo>
                  <a:lnTo>
                    <a:pt x="2106" y="4"/>
                  </a:lnTo>
                  <a:lnTo>
                    <a:pt x="2106" y="4"/>
                  </a:lnTo>
                  <a:lnTo>
                    <a:pt x="2108" y="4"/>
                  </a:lnTo>
                  <a:lnTo>
                    <a:pt x="2108" y="4"/>
                  </a:lnTo>
                  <a:lnTo>
                    <a:pt x="2114" y="4"/>
                  </a:lnTo>
                  <a:lnTo>
                    <a:pt x="2114" y="4"/>
                  </a:lnTo>
                  <a:lnTo>
                    <a:pt x="2116" y="4"/>
                  </a:lnTo>
                  <a:lnTo>
                    <a:pt x="2116" y="4"/>
                  </a:lnTo>
                  <a:lnTo>
                    <a:pt x="2118" y="4"/>
                  </a:lnTo>
                  <a:lnTo>
                    <a:pt x="2118" y="4"/>
                  </a:lnTo>
                  <a:lnTo>
                    <a:pt x="2124" y="4"/>
                  </a:lnTo>
                  <a:lnTo>
                    <a:pt x="2124" y="4"/>
                  </a:lnTo>
                  <a:lnTo>
                    <a:pt x="2132" y="4"/>
                  </a:lnTo>
                  <a:lnTo>
                    <a:pt x="2132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8" y="4"/>
                  </a:lnTo>
                  <a:lnTo>
                    <a:pt x="2138" y="4"/>
                  </a:lnTo>
                  <a:lnTo>
                    <a:pt x="2144" y="4"/>
                  </a:lnTo>
                  <a:lnTo>
                    <a:pt x="2144" y="4"/>
                  </a:lnTo>
                  <a:lnTo>
                    <a:pt x="2146" y="4"/>
                  </a:lnTo>
                  <a:lnTo>
                    <a:pt x="2146" y="4"/>
                  </a:lnTo>
                  <a:lnTo>
                    <a:pt x="2150" y="4"/>
                  </a:lnTo>
                  <a:lnTo>
                    <a:pt x="2150" y="4"/>
                  </a:lnTo>
                  <a:lnTo>
                    <a:pt x="2154" y="4"/>
                  </a:lnTo>
                  <a:lnTo>
                    <a:pt x="2154" y="4"/>
                  </a:lnTo>
                  <a:lnTo>
                    <a:pt x="2156" y="4"/>
                  </a:lnTo>
                  <a:lnTo>
                    <a:pt x="2156" y="4"/>
                  </a:lnTo>
                  <a:lnTo>
                    <a:pt x="2160" y="4"/>
                  </a:lnTo>
                  <a:lnTo>
                    <a:pt x="2160" y="4"/>
                  </a:lnTo>
                  <a:lnTo>
                    <a:pt x="2164" y="4"/>
                  </a:lnTo>
                  <a:lnTo>
                    <a:pt x="2164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72" y="4"/>
                  </a:lnTo>
                  <a:lnTo>
                    <a:pt x="2172" y="4"/>
                  </a:lnTo>
                  <a:lnTo>
                    <a:pt x="2178" y="4"/>
                  </a:lnTo>
                  <a:lnTo>
                    <a:pt x="2178" y="4"/>
                  </a:lnTo>
                  <a:lnTo>
                    <a:pt x="2182" y="4"/>
                  </a:lnTo>
                  <a:lnTo>
                    <a:pt x="2182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8" y="4"/>
                  </a:lnTo>
                  <a:lnTo>
                    <a:pt x="2188" y="4"/>
                  </a:lnTo>
                  <a:lnTo>
                    <a:pt x="2190" y="2"/>
                  </a:lnTo>
                  <a:lnTo>
                    <a:pt x="2190" y="2"/>
                  </a:lnTo>
                  <a:lnTo>
                    <a:pt x="2196" y="2"/>
                  </a:lnTo>
                  <a:lnTo>
                    <a:pt x="2196" y="2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6" y="4"/>
                  </a:lnTo>
                  <a:lnTo>
                    <a:pt x="2206" y="4"/>
                  </a:lnTo>
                  <a:lnTo>
                    <a:pt x="2210" y="4"/>
                  </a:lnTo>
                  <a:lnTo>
                    <a:pt x="2210" y="4"/>
                  </a:lnTo>
                  <a:lnTo>
                    <a:pt x="2216" y="2"/>
                  </a:lnTo>
                  <a:lnTo>
                    <a:pt x="2216" y="2"/>
                  </a:lnTo>
                  <a:lnTo>
                    <a:pt x="2224" y="4"/>
                  </a:lnTo>
                  <a:lnTo>
                    <a:pt x="2224" y="4"/>
                  </a:lnTo>
                  <a:lnTo>
                    <a:pt x="2226" y="2"/>
                  </a:lnTo>
                  <a:lnTo>
                    <a:pt x="2230" y="4"/>
                  </a:lnTo>
                  <a:lnTo>
                    <a:pt x="2230" y="4"/>
                  </a:lnTo>
                  <a:lnTo>
                    <a:pt x="2232" y="2"/>
                  </a:lnTo>
                  <a:lnTo>
                    <a:pt x="2232" y="2"/>
                  </a:lnTo>
                  <a:lnTo>
                    <a:pt x="2234" y="2"/>
                  </a:lnTo>
                  <a:lnTo>
                    <a:pt x="2234" y="2"/>
                  </a:lnTo>
                  <a:lnTo>
                    <a:pt x="2236" y="2"/>
                  </a:lnTo>
                  <a:lnTo>
                    <a:pt x="2236" y="2"/>
                  </a:lnTo>
                  <a:lnTo>
                    <a:pt x="2240" y="2"/>
                  </a:lnTo>
                  <a:lnTo>
                    <a:pt x="2240" y="2"/>
                  </a:lnTo>
                  <a:lnTo>
                    <a:pt x="2248" y="4"/>
                  </a:lnTo>
                  <a:lnTo>
                    <a:pt x="2248" y="4"/>
                  </a:lnTo>
                  <a:lnTo>
                    <a:pt x="2252" y="2"/>
                  </a:lnTo>
                  <a:lnTo>
                    <a:pt x="2252" y="2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62" y="2"/>
                  </a:lnTo>
                  <a:lnTo>
                    <a:pt x="2262" y="2"/>
                  </a:lnTo>
                  <a:lnTo>
                    <a:pt x="2266" y="4"/>
                  </a:lnTo>
                  <a:lnTo>
                    <a:pt x="2266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82" y="4"/>
                  </a:lnTo>
                  <a:lnTo>
                    <a:pt x="2282" y="4"/>
                  </a:lnTo>
                  <a:lnTo>
                    <a:pt x="2286" y="4"/>
                  </a:lnTo>
                  <a:lnTo>
                    <a:pt x="2286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90" y="4"/>
                  </a:lnTo>
                  <a:lnTo>
                    <a:pt x="2290" y="4"/>
                  </a:lnTo>
                  <a:lnTo>
                    <a:pt x="2292" y="2"/>
                  </a:lnTo>
                  <a:lnTo>
                    <a:pt x="2296" y="2"/>
                  </a:lnTo>
                  <a:lnTo>
                    <a:pt x="2296" y="2"/>
                  </a:lnTo>
                  <a:lnTo>
                    <a:pt x="2298" y="2"/>
                  </a:lnTo>
                  <a:lnTo>
                    <a:pt x="2298" y="2"/>
                  </a:lnTo>
                  <a:lnTo>
                    <a:pt x="2304" y="2"/>
                  </a:lnTo>
                  <a:lnTo>
                    <a:pt x="2304" y="2"/>
                  </a:lnTo>
                  <a:lnTo>
                    <a:pt x="2306" y="2"/>
                  </a:lnTo>
                  <a:lnTo>
                    <a:pt x="2306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6" y="2"/>
                  </a:lnTo>
                  <a:lnTo>
                    <a:pt x="2316" y="2"/>
                  </a:lnTo>
                  <a:lnTo>
                    <a:pt x="2318" y="2"/>
                  </a:lnTo>
                  <a:lnTo>
                    <a:pt x="2318" y="2"/>
                  </a:lnTo>
                  <a:lnTo>
                    <a:pt x="2322" y="2"/>
                  </a:lnTo>
                  <a:lnTo>
                    <a:pt x="2322" y="2"/>
                  </a:lnTo>
                  <a:lnTo>
                    <a:pt x="2328" y="2"/>
                  </a:lnTo>
                  <a:lnTo>
                    <a:pt x="2328" y="2"/>
                  </a:lnTo>
                  <a:lnTo>
                    <a:pt x="2330" y="2"/>
                  </a:lnTo>
                  <a:lnTo>
                    <a:pt x="2330" y="2"/>
                  </a:lnTo>
                  <a:lnTo>
                    <a:pt x="2334" y="4"/>
                  </a:lnTo>
                  <a:lnTo>
                    <a:pt x="2334" y="4"/>
                  </a:lnTo>
                  <a:lnTo>
                    <a:pt x="2338" y="2"/>
                  </a:lnTo>
                  <a:lnTo>
                    <a:pt x="2338" y="2"/>
                  </a:lnTo>
                  <a:lnTo>
                    <a:pt x="2344" y="2"/>
                  </a:lnTo>
                  <a:lnTo>
                    <a:pt x="2344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64" y="2"/>
                  </a:lnTo>
                  <a:lnTo>
                    <a:pt x="2364" y="2"/>
                  </a:lnTo>
                  <a:lnTo>
                    <a:pt x="2366" y="4"/>
                  </a:lnTo>
                  <a:lnTo>
                    <a:pt x="2366" y="4"/>
                  </a:lnTo>
                  <a:lnTo>
                    <a:pt x="2368" y="4"/>
                  </a:lnTo>
                  <a:lnTo>
                    <a:pt x="2368" y="4"/>
                  </a:lnTo>
                  <a:lnTo>
                    <a:pt x="2370" y="4"/>
                  </a:lnTo>
                  <a:lnTo>
                    <a:pt x="2370" y="4"/>
                  </a:lnTo>
                  <a:lnTo>
                    <a:pt x="2374" y="2"/>
                  </a:lnTo>
                  <a:lnTo>
                    <a:pt x="2374" y="2"/>
                  </a:lnTo>
                  <a:lnTo>
                    <a:pt x="2378" y="2"/>
                  </a:lnTo>
                  <a:lnTo>
                    <a:pt x="2378" y="2"/>
                  </a:lnTo>
                  <a:lnTo>
                    <a:pt x="2380" y="2"/>
                  </a:lnTo>
                  <a:lnTo>
                    <a:pt x="2384" y="2"/>
                  </a:lnTo>
                  <a:lnTo>
                    <a:pt x="2384" y="2"/>
                  </a:lnTo>
                  <a:lnTo>
                    <a:pt x="2388" y="2"/>
                  </a:lnTo>
                  <a:lnTo>
                    <a:pt x="2390" y="2"/>
                  </a:lnTo>
                  <a:lnTo>
                    <a:pt x="2390" y="2"/>
                  </a:lnTo>
                  <a:lnTo>
                    <a:pt x="2398" y="2"/>
                  </a:lnTo>
                  <a:lnTo>
                    <a:pt x="2398" y="2"/>
                  </a:lnTo>
                  <a:lnTo>
                    <a:pt x="2402" y="2"/>
                  </a:lnTo>
                  <a:lnTo>
                    <a:pt x="2402" y="2"/>
                  </a:lnTo>
                  <a:lnTo>
                    <a:pt x="2404" y="2"/>
                  </a:lnTo>
                  <a:lnTo>
                    <a:pt x="2404" y="2"/>
                  </a:lnTo>
                  <a:lnTo>
                    <a:pt x="2406" y="2"/>
                  </a:lnTo>
                  <a:lnTo>
                    <a:pt x="2406" y="2"/>
                  </a:lnTo>
                  <a:lnTo>
                    <a:pt x="2410" y="2"/>
                  </a:lnTo>
                  <a:lnTo>
                    <a:pt x="2410" y="2"/>
                  </a:lnTo>
                  <a:lnTo>
                    <a:pt x="2414" y="4"/>
                  </a:lnTo>
                  <a:lnTo>
                    <a:pt x="2414" y="4"/>
                  </a:lnTo>
                  <a:lnTo>
                    <a:pt x="2414" y="6"/>
                  </a:lnTo>
                  <a:lnTo>
                    <a:pt x="2414" y="6"/>
                  </a:lnTo>
                  <a:lnTo>
                    <a:pt x="2418" y="4"/>
                  </a:lnTo>
                  <a:lnTo>
                    <a:pt x="2418" y="4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2" y="6"/>
                  </a:lnTo>
                  <a:lnTo>
                    <a:pt x="2422" y="6"/>
                  </a:lnTo>
                  <a:lnTo>
                    <a:pt x="2428" y="6"/>
                  </a:lnTo>
                  <a:lnTo>
                    <a:pt x="2434" y="6"/>
                  </a:lnTo>
                  <a:lnTo>
                    <a:pt x="2434" y="6"/>
                  </a:lnTo>
                  <a:lnTo>
                    <a:pt x="2436" y="6"/>
                  </a:lnTo>
                  <a:lnTo>
                    <a:pt x="2436" y="6"/>
                  </a:lnTo>
                  <a:lnTo>
                    <a:pt x="2442" y="4"/>
                  </a:lnTo>
                  <a:lnTo>
                    <a:pt x="2442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50" y="4"/>
                  </a:lnTo>
                  <a:lnTo>
                    <a:pt x="2450" y="4"/>
                  </a:lnTo>
                  <a:lnTo>
                    <a:pt x="2452" y="4"/>
                  </a:lnTo>
                  <a:lnTo>
                    <a:pt x="2452" y="4"/>
                  </a:lnTo>
                  <a:lnTo>
                    <a:pt x="2460" y="4"/>
                  </a:lnTo>
                  <a:lnTo>
                    <a:pt x="2460" y="4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4" y="8"/>
                  </a:lnTo>
                  <a:lnTo>
                    <a:pt x="2464" y="8"/>
                  </a:lnTo>
                  <a:lnTo>
                    <a:pt x="2468" y="6"/>
                  </a:lnTo>
                  <a:lnTo>
                    <a:pt x="2474" y="4"/>
                  </a:lnTo>
                  <a:lnTo>
                    <a:pt x="2474" y="4"/>
                  </a:lnTo>
                  <a:lnTo>
                    <a:pt x="2476" y="6"/>
                  </a:lnTo>
                  <a:lnTo>
                    <a:pt x="2476" y="6"/>
                  </a:lnTo>
                  <a:lnTo>
                    <a:pt x="2478" y="6"/>
                  </a:lnTo>
                  <a:lnTo>
                    <a:pt x="2478" y="6"/>
                  </a:lnTo>
                  <a:lnTo>
                    <a:pt x="2484" y="6"/>
                  </a:lnTo>
                  <a:lnTo>
                    <a:pt x="2484" y="6"/>
                  </a:lnTo>
                  <a:lnTo>
                    <a:pt x="2486" y="6"/>
                  </a:lnTo>
                  <a:lnTo>
                    <a:pt x="2486" y="6"/>
                  </a:lnTo>
                  <a:lnTo>
                    <a:pt x="2492" y="6"/>
                  </a:lnTo>
                  <a:lnTo>
                    <a:pt x="2492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502" y="6"/>
                  </a:lnTo>
                  <a:lnTo>
                    <a:pt x="2502" y="6"/>
                  </a:lnTo>
                  <a:lnTo>
                    <a:pt x="2504" y="6"/>
                  </a:lnTo>
                  <a:lnTo>
                    <a:pt x="2504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4"/>
                  </a:lnTo>
                  <a:lnTo>
                    <a:pt x="2506" y="4"/>
                  </a:lnTo>
                  <a:lnTo>
                    <a:pt x="2518" y="4"/>
                  </a:lnTo>
                  <a:lnTo>
                    <a:pt x="2518" y="4"/>
                  </a:lnTo>
                  <a:lnTo>
                    <a:pt x="2522" y="6"/>
                  </a:lnTo>
                  <a:lnTo>
                    <a:pt x="2522" y="6"/>
                  </a:lnTo>
                  <a:lnTo>
                    <a:pt x="2524" y="6"/>
                  </a:lnTo>
                  <a:lnTo>
                    <a:pt x="2524" y="6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8" y="4"/>
                  </a:lnTo>
                  <a:lnTo>
                    <a:pt x="2528" y="4"/>
                  </a:lnTo>
                  <a:lnTo>
                    <a:pt x="2536" y="4"/>
                  </a:lnTo>
                  <a:lnTo>
                    <a:pt x="2536" y="4"/>
                  </a:lnTo>
                  <a:lnTo>
                    <a:pt x="2538" y="4"/>
                  </a:lnTo>
                  <a:lnTo>
                    <a:pt x="2538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52" y="6"/>
                  </a:lnTo>
                  <a:lnTo>
                    <a:pt x="2552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60" y="6"/>
                  </a:lnTo>
                  <a:lnTo>
                    <a:pt x="2560" y="6"/>
                  </a:lnTo>
                  <a:lnTo>
                    <a:pt x="2562" y="6"/>
                  </a:lnTo>
                  <a:lnTo>
                    <a:pt x="2562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70" y="4"/>
                  </a:lnTo>
                  <a:lnTo>
                    <a:pt x="2570" y="4"/>
                  </a:lnTo>
                  <a:lnTo>
                    <a:pt x="2574" y="4"/>
                  </a:lnTo>
                  <a:lnTo>
                    <a:pt x="2574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8" y="4"/>
                  </a:lnTo>
                  <a:lnTo>
                    <a:pt x="2578" y="4"/>
                  </a:lnTo>
                  <a:lnTo>
                    <a:pt x="2580" y="4"/>
                  </a:lnTo>
                  <a:lnTo>
                    <a:pt x="2580" y="4"/>
                  </a:lnTo>
                  <a:lnTo>
                    <a:pt x="2580" y="6"/>
                  </a:lnTo>
                  <a:lnTo>
                    <a:pt x="2580" y="6"/>
                  </a:lnTo>
                  <a:lnTo>
                    <a:pt x="2584" y="6"/>
                  </a:lnTo>
                  <a:lnTo>
                    <a:pt x="2584" y="6"/>
                  </a:lnTo>
                  <a:lnTo>
                    <a:pt x="2590" y="6"/>
                  </a:lnTo>
                  <a:lnTo>
                    <a:pt x="2590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4" y="6"/>
                  </a:lnTo>
                  <a:lnTo>
                    <a:pt x="2594" y="6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600" y="6"/>
                  </a:lnTo>
                  <a:lnTo>
                    <a:pt x="2600" y="6"/>
                  </a:lnTo>
                  <a:lnTo>
                    <a:pt x="2608" y="6"/>
                  </a:lnTo>
                  <a:lnTo>
                    <a:pt x="2608" y="6"/>
                  </a:lnTo>
                  <a:lnTo>
                    <a:pt x="2612" y="6"/>
                  </a:lnTo>
                  <a:lnTo>
                    <a:pt x="2612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8" y="8"/>
                  </a:lnTo>
                  <a:lnTo>
                    <a:pt x="2618" y="8"/>
                  </a:lnTo>
                  <a:lnTo>
                    <a:pt x="2620" y="8"/>
                  </a:lnTo>
                  <a:lnTo>
                    <a:pt x="2620" y="8"/>
                  </a:lnTo>
                  <a:lnTo>
                    <a:pt x="2626" y="6"/>
                  </a:lnTo>
                  <a:lnTo>
                    <a:pt x="2626" y="6"/>
                  </a:lnTo>
                  <a:lnTo>
                    <a:pt x="2628" y="8"/>
                  </a:lnTo>
                  <a:lnTo>
                    <a:pt x="2628" y="8"/>
                  </a:lnTo>
                  <a:lnTo>
                    <a:pt x="2630" y="8"/>
                  </a:lnTo>
                  <a:lnTo>
                    <a:pt x="2630" y="8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6" y="12"/>
                  </a:lnTo>
                  <a:lnTo>
                    <a:pt x="2636" y="12"/>
                  </a:lnTo>
                  <a:lnTo>
                    <a:pt x="2636" y="10"/>
                  </a:lnTo>
                  <a:lnTo>
                    <a:pt x="2636" y="10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4" y="6"/>
                  </a:lnTo>
                  <a:lnTo>
                    <a:pt x="2644" y="6"/>
                  </a:lnTo>
                  <a:lnTo>
                    <a:pt x="2646" y="6"/>
                  </a:lnTo>
                  <a:lnTo>
                    <a:pt x="2646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60" y="6"/>
                  </a:lnTo>
                  <a:lnTo>
                    <a:pt x="2660" y="6"/>
                  </a:lnTo>
                  <a:lnTo>
                    <a:pt x="2662" y="6"/>
                  </a:lnTo>
                  <a:lnTo>
                    <a:pt x="2662" y="6"/>
                  </a:lnTo>
                  <a:lnTo>
                    <a:pt x="2664" y="4"/>
                  </a:lnTo>
                  <a:lnTo>
                    <a:pt x="2664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74" y="4"/>
                  </a:lnTo>
                  <a:lnTo>
                    <a:pt x="2674" y="4"/>
                  </a:lnTo>
                  <a:lnTo>
                    <a:pt x="2678" y="4"/>
                  </a:lnTo>
                  <a:lnTo>
                    <a:pt x="2678" y="4"/>
                  </a:lnTo>
                  <a:lnTo>
                    <a:pt x="2682" y="4"/>
                  </a:lnTo>
                  <a:lnTo>
                    <a:pt x="2682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90" y="2"/>
                  </a:lnTo>
                  <a:lnTo>
                    <a:pt x="2690" y="2"/>
                  </a:lnTo>
                  <a:lnTo>
                    <a:pt x="2692" y="4"/>
                  </a:lnTo>
                  <a:lnTo>
                    <a:pt x="2692" y="4"/>
                  </a:lnTo>
                  <a:lnTo>
                    <a:pt x="2698" y="4"/>
                  </a:lnTo>
                  <a:lnTo>
                    <a:pt x="2698" y="4"/>
                  </a:lnTo>
                  <a:lnTo>
                    <a:pt x="2704" y="4"/>
                  </a:lnTo>
                  <a:lnTo>
                    <a:pt x="2704" y="4"/>
                  </a:lnTo>
                  <a:lnTo>
                    <a:pt x="2712" y="2"/>
                  </a:lnTo>
                  <a:lnTo>
                    <a:pt x="2712" y="2"/>
                  </a:lnTo>
                  <a:lnTo>
                    <a:pt x="2714" y="4"/>
                  </a:lnTo>
                  <a:lnTo>
                    <a:pt x="2714" y="4"/>
                  </a:lnTo>
                  <a:lnTo>
                    <a:pt x="2718" y="4"/>
                  </a:lnTo>
                  <a:lnTo>
                    <a:pt x="2718" y="4"/>
                  </a:lnTo>
                  <a:lnTo>
                    <a:pt x="2724" y="4"/>
                  </a:lnTo>
                  <a:lnTo>
                    <a:pt x="2724" y="4"/>
                  </a:lnTo>
                  <a:lnTo>
                    <a:pt x="2728" y="4"/>
                  </a:lnTo>
                  <a:lnTo>
                    <a:pt x="2728" y="4"/>
                  </a:lnTo>
                  <a:lnTo>
                    <a:pt x="2732" y="4"/>
                  </a:lnTo>
                  <a:lnTo>
                    <a:pt x="2732" y="4"/>
                  </a:lnTo>
                  <a:lnTo>
                    <a:pt x="2740" y="4"/>
                  </a:lnTo>
                  <a:lnTo>
                    <a:pt x="2740" y="4"/>
                  </a:lnTo>
                  <a:lnTo>
                    <a:pt x="2742" y="4"/>
                  </a:lnTo>
                  <a:lnTo>
                    <a:pt x="2742" y="4"/>
                  </a:lnTo>
                  <a:lnTo>
                    <a:pt x="2748" y="2"/>
                  </a:lnTo>
                  <a:lnTo>
                    <a:pt x="2748" y="2"/>
                  </a:lnTo>
                  <a:lnTo>
                    <a:pt x="2754" y="2"/>
                  </a:lnTo>
                  <a:lnTo>
                    <a:pt x="2754" y="2"/>
                  </a:lnTo>
                  <a:lnTo>
                    <a:pt x="2758" y="4"/>
                  </a:lnTo>
                  <a:lnTo>
                    <a:pt x="2758" y="4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8" y="2"/>
                  </a:lnTo>
                  <a:lnTo>
                    <a:pt x="2768" y="2"/>
                  </a:lnTo>
                  <a:lnTo>
                    <a:pt x="2772" y="4"/>
                  </a:lnTo>
                  <a:lnTo>
                    <a:pt x="2772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6" y="4"/>
                  </a:lnTo>
                  <a:lnTo>
                    <a:pt x="2776" y="4"/>
                  </a:lnTo>
                  <a:lnTo>
                    <a:pt x="2782" y="2"/>
                  </a:lnTo>
                  <a:lnTo>
                    <a:pt x="2782" y="2"/>
                  </a:lnTo>
                  <a:lnTo>
                    <a:pt x="2784" y="4"/>
                  </a:lnTo>
                  <a:lnTo>
                    <a:pt x="2784" y="4"/>
                  </a:lnTo>
                  <a:lnTo>
                    <a:pt x="2784" y="2"/>
                  </a:lnTo>
                  <a:lnTo>
                    <a:pt x="2784" y="2"/>
                  </a:lnTo>
                  <a:lnTo>
                    <a:pt x="2796" y="4"/>
                  </a:lnTo>
                  <a:lnTo>
                    <a:pt x="2796" y="4"/>
                  </a:lnTo>
                  <a:lnTo>
                    <a:pt x="2802" y="4"/>
                  </a:lnTo>
                  <a:lnTo>
                    <a:pt x="2802" y="4"/>
                  </a:lnTo>
                  <a:lnTo>
                    <a:pt x="2806" y="4"/>
                  </a:lnTo>
                  <a:lnTo>
                    <a:pt x="2806" y="4"/>
                  </a:lnTo>
                  <a:lnTo>
                    <a:pt x="2810" y="4"/>
                  </a:lnTo>
                  <a:lnTo>
                    <a:pt x="2810" y="4"/>
                  </a:lnTo>
                  <a:lnTo>
                    <a:pt x="2814" y="4"/>
                  </a:lnTo>
                  <a:lnTo>
                    <a:pt x="2814" y="4"/>
                  </a:lnTo>
                  <a:lnTo>
                    <a:pt x="2818" y="4"/>
                  </a:lnTo>
                  <a:lnTo>
                    <a:pt x="2818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6" y="4"/>
                  </a:lnTo>
                  <a:lnTo>
                    <a:pt x="2826" y="4"/>
                  </a:lnTo>
                  <a:lnTo>
                    <a:pt x="2828" y="4"/>
                  </a:lnTo>
                  <a:lnTo>
                    <a:pt x="2828" y="4"/>
                  </a:lnTo>
                  <a:lnTo>
                    <a:pt x="2830" y="4"/>
                  </a:lnTo>
                  <a:lnTo>
                    <a:pt x="2830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42" y="6"/>
                  </a:lnTo>
                  <a:lnTo>
                    <a:pt x="2842" y="6"/>
                  </a:lnTo>
                  <a:lnTo>
                    <a:pt x="2848" y="6"/>
                  </a:lnTo>
                  <a:lnTo>
                    <a:pt x="2852" y="6"/>
                  </a:lnTo>
                  <a:lnTo>
                    <a:pt x="2852" y="6"/>
                  </a:lnTo>
                  <a:lnTo>
                    <a:pt x="2854" y="4"/>
                  </a:lnTo>
                  <a:lnTo>
                    <a:pt x="2854" y="4"/>
                  </a:lnTo>
                  <a:lnTo>
                    <a:pt x="2856" y="4"/>
                  </a:lnTo>
                  <a:lnTo>
                    <a:pt x="2856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62" y="6"/>
                  </a:lnTo>
                  <a:lnTo>
                    <a:pt x="2862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6" y="6"/>
                  </a:lnTo>
                  <a:lnTo>
                    <a:pt x="2866" y="6"/>
                  </a:lnTo>
                  <a:lnTo>
                    <a:pt x="2868" y="6"/>
                  </a:lnTo>
                  <a:lnTo>
                    <a:pt x="2868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4" y="6"/>
                  </a:lnTo>
                  <a:lnTo>
                    <a:pt x="2874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80" y="6"/>
                  </a:lnTo>
                  <a:lnTo>
                    <a:pt x="2880" y="6"/>
                  </a:lnTo>
                  <a:lnTo>
                    <a:pt x="2882" y="6"/>
                  </a:lnTo>
                  <a:lnTo>
                    <a:pt x="2882" y="6"/>
                  </a:lnTo>
                  <a:lnTo>
                    <a:pt x="2888" y="6"/>
                  </a:lnTo>
                  <a:lnTo>
                    <a:pt x="2888" y="6"/>
                  </a:lnTo>
                  <a:lnTo>
                    <a:pt x="2892" y="6"/>
                  </a:lnTo>
                  <a:lnTo>
                    <a:pt x="2892" y="6"/>
                  </a:lnTo>
                  <a:lnTo>
                    <a:pt x="2898" y="6"/>
                  </a:lnTo>
                  <a:lnTo>
                    <a:pt x="2898" y="6"/>
                  </a:lnTo>
                  <a:lnTo>
                    <a:pt x="2906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20" y="6"/>
                  </a:lnTo>
                  <a:lnTo>
                    <a:pt x="2920" y="6"/>
                  </a:lnTo>
                  <a:lnTo>
                    <a:pt x="2928" y="6"/>
                  </a:lnTo>
                  <a:lnTo>
                    <a:pt x="2928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8" y="6"/>
                  </a:lnTo>
                  <a:lnTo>
                    <a:pt x="2938" y="6"/>
                  </a:lnTo>
                  <a:lnTo>
                    <a:pt x="2944" y="4"/>
                  </a:lnTo>
                  <a:lnTo>
                    <a:pt x="2944" y="4"/>
                  </a:lnTo>
                  <a:lnTo>
                    <a:pt x="2948" y="6"/>
                  </a:lnTo>
                  <a:lnTo>
                    <a:pt x="2948" y="6"/>
                  </a:lnTo>
                  <a:lnTo>
                    <a:pt x="2950" y="6"/>
                  </a:lnTo>
                  <a:lnTo>
                    <a:pt x="2950" y="6"/>
                  </a:lnTo>
                  <a:lnTo>
                    <a:pt x="2956" y="6"/>
                  </a:lnTo>
                  <a:lnTo>
                    <a:pt x="2956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2" y="6"/>
                  </a:lnTo>
                  <a:lnTo>
                    <a:pt x="2962" y="6"/>
                  </a:lnTo>
                  <a:lnTo>
                    <a:pt x="2968" y="8"/>
                  </a:lnTo>
                  <a:lnTo>
                    <a:pt x="2974" y="8"/>
                  </a:lnTo>
                  <a:lnTo>
                    <a:pt x="2974" y="8"/>
                  </a:lnTo>
                  <a:lnTo>
                    <a:pt x="2980" y="8"/>
                  </a:lnTo>
                  <a:lnTo>
                    <a:pt x="2980" y="8"/>
                  </a:lnTo>
                  <a:lnTo>
                    <a:pt x="2984" y="8"/>
                  </a:lnTo>
                  <a:lnTo>
                    <a:pt x="2984" y="8"/>
                  </a:lnTo>
                  <a:lnTo>
                    <a:pt x="2988" y="8"/>
                  </a:lnTo>
                  <a:lnTo>
                    <a:pt x="2988" y="8"/>
                  </a:lnTo>
                  <a:lnTo>
                    <a:pt x="2994" y="8"/>
                  </a:lnTo>
                  <a:lnTo>
                    <a:pt x="2994" y="8"/>
                  </a:lnTo>
                  <a:lnTo>
                    <a:pt x="2998" y="6"/>
                  </a:lnTo>
                  <a:lnTo>
                    <a:pt x="2998" y="6"/>
                  </a:lnTo>
                  <a:lnTo>
                    <a:pt x="3000" y="6"/>
                  </a:lnTo>
                  <a:lnTo>
                    <a:pt x="3000" y="6"/>
                  </a:lnTo>
                  <a:lnTo>
                    <a:pt x="3002" y="6"/>
                  </a:lnTo>
                  <a:lnTo>
                    <a:pt x="3002" y="6"/>
                  </a:lnTo>
                  <a:lnTo>
                    <a:pt x="3008" y="6"/>
                  </a:lnTo>
                  <a:lnTo>
                    <a:pt x="3008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4" y="6"/>
                  </a:lnTo>
                  <a:lnTo>
                    <a:pt x="3014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2" y="8"/>
                  </a:lnTo>
                  <a:lnTo>
                    <a:pt x="3022" y="8"/>
                  </a:lnTo>
                  <a:lnTo>
                    <a:pt x="3024" y="8"/>
                  </a:lnTo>
                  <a:lnTo>
                    <a:pt x="3024" y="8"/>
                  </a:lnTo>
                  <a:lnTo>
                    <a:pt x="3024" y="6"/>
                  </a:lnTo>
                  <a:lnTo>
                    <a:pt x="3024" y="6"/>
                  </a:lnTo>
                  <a:lnTo>
                    <a:pt x="3028" y="8"/>
                  </a:lnTo>
                  <a:lnTo>
                    <a:pt x="3032" y="8"/>
                  </a:lnTo>
                  <a:lnTo>
                    <a:pt x="3032" y="8"/>
                  </a:lnTo>
                  <a:lnTo>
                    <a:pt x="3036" y="8"/>
                  </a:lnTo>
                  <a:lnTo>
                    <a:pt x="3036" y="8"/>
                  </a:lnTo>
                  <a:lnTo>
                    <a:pt x="3040" y="8"/>
                  </a:lnTo>
                  <a:lnTo>
                    <a:pt x="3040" y="8"/>
                  </a:lnTo>
                  <a:lnTo>
                    <a:pt x="3044" y="8"/>
                  </a:lnTo>
                  <a:lnTo>
                    <a:pt x="3044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6" y="8"/>
                  </a:lnTo>
                  <a:lnTo>
                    <a:pt x="3056" y="8"/>
                  </a:lnTo>
                  <a:lnTo>
                    <a:pt x="3058" y="6"/>
                  </a:lnTo>
                  <a:lnTo>
                    <a:pt x="3058" y="6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4" y="8"/>
                  </a:lnTo>
                  <a:lnTo>
                    <a:pt x="3064" y="8"/>
                  </a:lnTo>
                  <a:lnTo>
                    <a:pt x="3066" y="8"/>
                  </a:lnTo>
                  <a:lnTo>
                    <a:pt x="3066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2" y="8"/>
                  </a:lnTo>
                  <a:lnTo>
                    <a:pt x="3072" y="8"/>
                  </a:lnTo>
                  <a:lnTo>
                    <a:pt x="3074" y="8"/>
                  </a:lnTo>
                  <a:lnTo>
                    <a:pt x="3074" y="8"/>
                  </a:lnTo>
                  <a:lnTo>
                    <a:pt x="3078" y="6"/>
                  </a:lnTo>
                  <a:lnTo>
                    <a:pt x="3078" y="6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8" y="6"/>
                  </a:lnTo>
                  <a:lnTo>
                    <a:pt x="3088" y="6"/>
                  </a:lnTo>
                  <a:lnTo>
                    <a:pt x="3090" y="8"/>
                  </a:lnTo>
                  <a:lnTo>
                    <a:pt x="3090" y="8"/>
                  </a:lnTo>
                  <a:lnTo>
                    <a:pt x="3090" y="6"/>
                  </a:lnTo>
                  <a:lnTo>
                    <a:pt x="3090" y="6"/>
                  </a:lnTo>
                  <a:lnTo>
                    <a:pt x="3092" y="8"/>
                  </a:lnTo>
                  <a:lnTo>
                    <a:pt x="3092" y="8"/>
                  </a:lnTo>
                  <a:lnTo>
                    <a:pt x="3094" y="8"/>
                  </a:lnTo>
                  <a:lnTo>
                    <a:pt x="3094" y="8"/>
                  </a:lnTo>
                  <a:lnTo>
                    <a:pt x="3098" y="8"/>
                  </a:lnTo>
                  <a:lnTo>
                    <a:pt x="3098" y="8"/>
                  </a:lnTo>
                  <a:lnTo>
                    <a:pt x="3100" y="8"/>
                  </a:lnTo>
                  <a:lnTo>
                    <a:pt x="3100" y="8"/>
                  </a:lnTo>
                  <a:lnTo>
                    <a:pt x="3108" y="8"/>
                  </a:lnTo>
                  <a:lnTo>
                    <a:pt x="3108" y="8"/>
                  </a:lnTo>
                  <a:lnTo>
                    <a:pt x="3110" y="8"/>
                  </a:lnTo>
                  <a:lnTo>
                    <a:pt x="3110" y="8"/>
                  </a:lnTo>
                  <a:lnTo>
                    <a:pt x="3114" y="8"/>
                  </a:lnTo>
                  <a:lnTo>
                    <a:pt x="3114" y="8"/>
                  </a:lnTo>
                  <a:lnTo>
                    <a:pt x="3120" y="8"/>
                  </a:lnTo>
                  <a:lnTo>
                    <a:pt x="3120" y="8"/>
                  </a:lnTo>
                  <a:lnTo>
                    <a:pt x="3124" y="8"/>
                  </a:lnTo>
                  <a:lnTo>
                    <a:pt x="3124" y="8"/>
                  </a:lnTo>
                  <a:lnTo>
                    <a:pt x="3132" y="8"/>
                  </a:lnTo>
                  <a:lnTo>
                    <a:pt x="3132" y="8"/>
                  </a:lnTo>
                  <a:lnTo>
                    <a:pt x="3140" y="8"/>
                  </a:lnTo>
                  <a:lnTo>
                    <a:pt x="3140" y="8"/>
                  </a:lnTo>
                  <a:lnTo>
                    <a:pt x="3142" y="8"/>
                  </a:lnTo>
                  <a:lnTo>
                    <a:pt x="3142" y="8"/>
                  </a:lnTo>
                  <a:lnTo>
                    <a:pt x="3148" y="10"/>
                  </a:lnTo>
                  <a:lnTo>
                    <a:pt x="314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60" y="8"/>
                  </a:lnTo>
                  <a:lnTo>
                    <a:pt x="3160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4" y="8"/>
                  </a:lnTo>
                  <a:lnTo>
                    <a:pt x="3164" y="8"/>
                  </a:lnTo>
                  <a:lnTo>
                    <a:pt x="3168" y="8"/>
                  </a:lnTo>
                  <a:lnTo>
                    <a:pt x="3168" y="8"/>
                  </a:lnTo>
                  <a:lnTo>
                    <a:pt x="3168" y="10"/>
                  </a:lnTo>
                  <a:lnTo>
                    <a:pt x="3168" y="10"/>
                  </a:lnTo>
                  <a:lnTo>
                    <a:pt x="3170" y="8"/>
                  </a:lnTo>
                  <a:lnTo>
                    <a:pt x="3170" y="8"/>
                  </a:lnTo>
                  <a:lnTo>
                    <a:pt x="3172" y="10"/>
                  </a:lnTo>
                  <a:lnTo>
                    <a:pt x="3172" y="10"/>
                  </a:lnTo>
                  <a:lnTo>
                    <a:pt x="3174" y="10"/>
                  </a:lnTo>
                  <a:lnTo>
                    <a:pt x="3174" y="10"/>
                  </a:lnTo>
                  <a:lnTo>
                    <a:pt x="3176" y="10"/>
                  </a:lnTo>
                  <a:lnTo>
                    <a:pt x="3176" y="10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78" y="8"/>
                  </a:lnTo>
                  <a:lnTo>
                    <a:pt x="3178" y="8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82" y="8"/>
                  </a:lnTo>
                  <a:lnTo>
                    <a:pt x="3182" y="8"/>
                  </a:lnTo>
                  <a:lnTo>
                    <a:pt x="3186" y="8"/>
                  </a:lnTo>
                  <a:lnTo>
                    <a:pt x="3186" y="8"/>
                  </a:lnTo>
                  <a:lnTo>
                    <a:pt x="3188" y="10"/>
                  </a:lnTo>
                  <a:lnTo>
                    <a:pt x="3188" y="10"/>
                  </a:lnTo>
                  <a:lnTo>
                    <a:pt x="3194" y="10"/>
                  </a:lnTo>
                  <a:lnTo>
                    <a:pt x="3194" y="10"/>
                  </a:lnTo>
                  <a:lnTo>
                    <a:pt x="3198" y="8"/>
                  </a:lnTo>
                  <a:lnTo>
                    <a:pt x="3198" y="8"/>
                  </a:lnTo>
                  <a:lnTo>
                    <a:pt x="3202" y="8"/>
                  </a:lnTo>
                  <a:lnTo>
                    <a:pt x="3202" y="8"/>
                  </a:lnTo>
                  <a:lnTo>
                    <a:pt x="3206" y="8"/>
                  </a:lnTo>
                  <a:lnTo>
                    <a:pt x="3206" y="8"/>
                  </a:lnTo>
                  <a:lnTo>
                    <a:pt x="3210" y="10"/>
                  </a:lnTo>
                  <a:lnTo>
                    <a:pt x="3210" y="10"/>
                  </a:lnTo>
                  <a:lnTo>
                    <a:pt x="3214" y="10"/>
                  </a:lnTo>
                  <a:lnTo>
                    <a:pt x="3214" y="10"/>
                  </a:lnTo>
                  <a:lnTo>
                    <a:pt x="3218" y="10"/>
                  </a:lnTo>
                  <a:lnTo>
                    <a:pt x="3218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2" y="10"/>
                  </a:lnTo>
                  <a:lnTo>
                    <a:pt x="3222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2" y="10"/>
                  </a:lnTo>
                  <a:lnTo>
                    <a:pt x="3232" y="10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6" y="12"/>
                  </a:lnTo>
                  <a:lnTo>
                    <a:pt x="3236" y="12"/>
                  </a:lnTo>
                  <a:lnTo>
                    <a:pt x="3238" y="12"/>
                  </a:lnTo>
                  <a:lnTo>
                    <a:pt x="3238" y="12"/>
                  </a:lnTo>
                  <a:lnTo>
                    <a:pt x="3240" y="10"/>
                  </a:lnTo>
                  <a:lnTo>
                    <a:pt x="3240" y="10"/>
                  </a:lnTo>
                  <a:lnTo>
                    <a:pt x="3246" y="12"/>
                  </a:lnTo>
                  <a:lnTo>
                    <a:pt x="3246" y="12"/>
                  </a:lnTo>
                  <a:lnTo>
                    <a:pt x="3248" y="12"/>
                  </a:lnTo>
                  <a:lnTo>
                    <a:pt x="3248" y="12"/>
                  </a:lnTo>
                  <a:lnTo>
                    <a:pt x="3252" y="12"/>
                  </a:lnTo>
                  <a:lnTo>
                    <a:pt x="3256" y="12"/>
                  </a:lnTo>
                  <a:lnTo>
                    <a:pt x="3256" y="12"/>
                  </a:lnTo>
                  <a:lnTo>
                    <a:pt x="3258" y="12"/>
                  </a:lnTo>
                  <a:lnTo>
                    <a:pt x="3258" y="12"/>
                  </a:lnTo>
                  <a:lnTo>
                    <a:pt x="3260" y="12"/>
                  </a:lnTo>
                  <a:lnTo>
                    <a:pt x="3260" y="12"/>
                  </a:lnTo>
                  <a:lnTo>
                    <a:pt x="3262" y="12"/>
                  </a:lnTo>
                  <a:lnTo>
                    <a:pt x="3262" y="12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6"/>
                  </a:lnTo>
                  <a:lnTo>
                    <a:pt x="3262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8"/>
                  </a:lnTo>
                  <a:lnTo>
                    <a:pt x="3264" y="18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8" y="14"/>
                  </a:lnTo>
                  <a:lnTo>
                    <a:pt x="3268" y="14"/>
                  </a:lnTo>
                  <a:lnTo>
                    <a:pt x="3268" y="12"/>
                  </a:lnTo>
                  <a:lnTo>
                    <a:pt x="3268" y="12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4" y="14"/>
                  </a:lnTo>
                  <a:lnTo>
                    <a:pt x="3274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8" y="14"/>
                  </a:lnTo>
                  <a:lnTo>
                    <a:pt x="3278" y="14"/>
                  </a:lnTo>
                  <a:lnTo>
                    <a:pt x="3280" y="14"/>
                  </a:lnTo>
                  <a:lnTo>
                    <a:pt x="3280" y="14"/>
                  </a:lnTo>
                  <a:lnTo>
                    <a:pt x="3282" y="14"/>
                  </a:lnTo>
                  <a:lnTo>
                    <a:pt x="3282" y="14"/>
                  </a:lnTo>
                  <a:lnTo>
                    <a:pt x="3284" y="14"/>
                  </a:lnTo>
                  <a:lnTo>
                    <a:pt x="3284" y="14"/>
                  </a:lnTo>
                  <a:lnTo>
                    <a:pt x="3290" y="12"/>
                  </a:lnTo>
                  <a:lnTo>
                    <a:pt x="3290" y="12"/>
                  </a:lnTo>
                  <a:lnTo>
                    <a:pt x="3294" y="12"/>
                  </a:lnTo>
                  <a:lnTo>
                    <a:pt x="3298" y="12"/>
                  </a:lnTo>
                  <a:lnTo>
                    <a:pt x="3298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2" y="12"/>
                  </a:lnTo>
                  <a:lnTo>
                    <a:pt x="3302" y="12"/>
                  </a:lnTo>
                  <a:lnTo>
                    <a:pt x="3304" y="12"/>
                  </a:lnTo>
                  <a:lnTo>
                    <a:pt x="3304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6" y="12"/>
                  </a:lnTo>
                  <a:lnTo>
                    <a:pt x="3316" y="12"/>
                  </a:lnTo>
                  <a:lnTo>
                    <a:pt x="3322" y="12"/>
                  </a:lnTo>
                  <a:lnTo>
                    <a:pt x="3322" y="12"/>
                  </a:lnTo>
                  <a:lnTo>
                    <a:pt x="3324" y="14"/>
                  </a:lnTo>
                  <a:lnTo>
                    <a:pt x="3324" y="14"/>
                  </a:lnTo>
                  <a:lnTo>
                    <a:pt x="3328" y="14"/>
                  </a:lnTo>
                  <a:lnTo>
                    <a:pt x="3328" y="14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4" y="12"/>
                  </a:lnTo>
                  <a:lnTo>
                    <a:pt x="3334" y="12"/>
                  </a:lnTo>
                  <a:lnTo>
                    <a:pt x="3340" y="12"/>
                  </a:lnTo>
                  <a:lnTo>
                    <a:pt x="3340" y="12"/>
                  </a:lnTo>
                  <a:lnTo>
                    <a:pt x="3344" y="12"/>
                  </a:lnTo>
                  <a:lnTo>
                    <a:pt x="3344" y="12"/>
                  </a:lnTo>
                  <a:lnTo>
                    <a:pt x="3346" y="12"/>
                  </a:lnTo>
                  <a:lnTo>
                    <a:pt x="3346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52" y="12"/>
                  </a:lnTo>
                  <a:lnTo>
                    <a:pt x="3352" y="12"/>
                  </a:lnTo>
                  <a:lnTo>
                    <a:pt x="3362" y="12"/>
                  </a:lnTo>
                  <a:lnTo>
                    <a:pt x="3362" y="12"/>
                  </a:lnTo>
                  <a:lnTo>
                    <a:pt x="3366" y="12"/>
                  </a:lnTo>
                  <a:lnTo>
                    <a:pt x="3366" y="12"/>
                  </a:lnTo>
                  <a:lnTo>
                    <a:pt x="3372" y="12"/>
                  </a:lnTo>
                  <a:lnTo>
                    <a:pt x="3372" y="12"/>
                  </a:lnTo>
                  <a:lnTo>
                    <a:pt x="3374" y="14"/>
                  </a:lnTo>
                  <a:lnTo>
                    <a:pt x="3374" y="14"/>
                  </a:lnTo>
                  <a:lnTo>
                    <a:pt x="3378" y="14"/>
                  </a:lnTo>
                  <a:lnTo>
                    <a:pt x="3378" y="14"/>
                  </a:lnTo>
                  <a:lnTo>
                    <a:pt x="3382" y="14"/>
                  </a:lnTo>
                  <a:lnTo>
                    <a:pt x="3384" y="14"/>
                  </a:lnTo>
                  <a:lnTo>
                    <a:pt x="3384" y="14"/>
                  </a:lnTo>
                  <a:lnTo>
                    <a:pt x="3392" y="12"/>
                  </a:lnTo>
                  <a:lnTo>
                    <a:pt x="3392" y="12"/>
                  </a:lnTo>
                  <a:lnTo>
                    <a:pt x="3396" y="14"/>
                  </a:lnTo>
                  <a:lnTo>
                    <a:pt x="3396" y="14"/>
                  </a:lnTo>
                  <a:lnTo>
                    <a:pt x="3408" y="12"/>
                  </a:lnTo>
                  <a:lnTo>
                    <a:pt x="3408" y="12"/>
                  </a:lnTo>
                  <a:lnTo>
                    <a:pt x="3412" y="12"/>
                  </a:lnTo>
                  <a:lnTo>
                    <a:pt x="3412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4" y="12"/>
                  </a:lnTo>
                  <a:lnTo>
                    <a:pt x="3424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32" y="12"/>
                  </a:lnTo>
                  <a:lnTo>
                    <a:pt x="3432" y="12"/>
                  </a:lnTo>
                  <a:lnTo>
                    <a:pt x="3434" y="12"/>
                  </a:lnTo>
                  <a:lnTo>
                    <a:pt x="3434" y="12"/>
                  </a:lnTo>
                  <a:lnTo>
                    <a:pt x="3438" y="12"/>
                  </a:lnTo>
                  <a:lnTo>
                    <a:pt x="3438" y="12"/>
                  </a:lnTo>
                  <a:lnTo>
                    <a:pt x="3440" y="12"/>
                  </a:lnTo>
                  <a:lnTo>
                    <a:pt x="3440" y="12"/>
                  </a:lnTo>
                  <a:lnTo>
                    <a:pt x="3442" y="12"/>
                  </a:lnTo>
                  <a:lnTo>
                    <a:pt x="3442" y="12"/>
                  </a:lnTo>
                  <a:lnTo>
                    <a:pt x="3444" y="12"/>
                  </a:lnTo>
                  <a:lnTo>
                    <a:pt x="3444" y="12"/>
                  </a:lnTo>
                  <a:lnTo>
                    <a:pt x="3446" y="12"/>
                  </a:lnTo>
                  <a:lnTo>
                    <a:pt x="3446" y="12"/>
                  </a:lnTo>
                  <a:lnTo>
                    <a:pt x="3448" y="12"/>
                  </a:lnTo>
                  <a:lnTo>
                    <a:pt x="3448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4" y="16"/>
                  </a:lnTo>
                  <a:lnTo>
                    <a:pt x="3454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8" y="18"/>
                  </a:lnTo>
                  <a:lnTo>
                    <a:pt x="3458" y="18"/>
                  </a:lnTo>
                  <a:lnTo>
                    <a:pt x="3470" y="18"/>
                  </a:lnTo>
                  <a:lnTo>
                    <a:pt x="3470" y="18"/>
                  </a:lnTo>
                  <a:lnTo>
                    <a:pt x="3478" y="16"/>
                  </a:lnTo>
                  <a:lnTo>
                    <a:pt x="3478" y="16"/>
                  </a:lnTo>
                  <a:lnTo>
                    <a:pt x="3480" y="16"/>
                  </a:lnTo>
                  <a:lnTo>
                    <a:pt x="3480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8" y="14"/>
                  </a:lnTo>
                  <a:lnTo>
                    <a:pt x="3488" y="14"/>
                  </a:lnTo>
                  <a:lnTo>
                    <a:pt x="3490" y="14"/>
                  </a:lnTo>
                  <a:lnTo>
                    <a:pt x="3490" y="14"/>
                  </a:lnTo>
                  <a:lnTo>
                    <a:pt x="3494" y="14"/>
                  </a:lnTo>
                  <a:lnTo>
                    <a:pt x="3494" y="14"/>
                  </a:lnTo>
                  <a:lnTo>
                    <a:pt x="3498" y="12"/>
                  </a:lnTo>
                  <a:lnTo>
                    <a:pt x="3500" y="14"/>
                  </a:lnTo>
                  <a:lnTo>
                    <a:pt x="3500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6" y="14"/>
                  </a:lnTo>
                  <a:lnTo>
                    <a:pt x="3506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10" y="14"/>
                  </a:lnTo>
                  <a:lnTo>
                    <a:pt x="3510" y="14"/>
                  </a:lnTo>
                  <a:lnTo>
                    <a:pt x="3514" y="16"/>
                  </a:lnTo>
                  <a:lnTo>
                    <a:pt x="3514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2" y="16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6" y="18"/>
                  </a:lnTo>
                  <a:lnTo>
                    <a:pt x="3526" y="18"/>
                  </a:lnTo>
                  <a:lnTo>
                    <a:pt x="3530" y="18"/>
                  </a:lnTo>
                  <a:lnTo>
                    <a:pt x="3530" y="18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2" y="16"/>
                  </a:lnTo>
                  <a:lnTo>
                    <a:pt x="3532" y="16"/>
                  </a:lnTo>
                  <a:lnTo>
                    <a:pt x="3534" y="14"/>
                  </a:lnTo>
                  <a:lnTo>
                    <a:pt x="3534" y="14"/>
                  </a:lnTo>
                  <a:lnTo>
                    <a:pt x="3540" y="12"/>
                  </a:lnTo>
                  <a:lnTo>
                    <a:pt x="3540" y="12"/>
                  </a:lnTo>
                  <a:lnTo>
                    <a:pt x="3554" y="14"/>
                  </a:lnTo>
                  <a:lnTo>
                    <a:pt x="3554" y="14"/>
                  </a:lnTo>
                  <a:lnTo>
                    <a:pt x="3556" y="14"/>
                  </a:lnTo>
                  <a:lnTo>
                    <a:pt x="3556" y="14"/>
                  </a:lnTo>
                  <a:lnTo>
                    <a:pt x="3560" y="14"/>
                  </a:lnTo>
                  <a:lnTo>
                    <a:pt x="3560" y="14"/>
                  </a:lnTo>
                  <a:lnTo>
                    <a:pt x="3566" y="14"/>
                  </a:lnTo>
                  <a:lnTo>
                    <a:pt x="3572" y="14"/>
                  </a:lnTo>
                  <a:lnTo>
                    <a:pt x="3572" y="14"/>
                  </a:lnTo>
                  <a:lnTo>
                    <a:pt x="3576" y="14"/>
                  </a:lnTo>
                  <a:lnTo>
                    <a:pt x="3582" y="14"/>
                  </a:lnTo>
                  <a:lnTo>
                    <a:pt x="3582" y="14"/>
                  </a:lnTo>
                  <a:lnTo>
                    <a:pt x="3588" y="14"/>
                  </a:lnTo>
                  <a:lnTo>
                    <a:pt x="3588" y="14"/>
                  </a:lnTo>
                  <a:lnTo>
                    <a:pt x="3592" y="16"/>
                  </a:lnTo>
                  <a:lnTo>
                    <a:pt x="3592" y="16"/>
                  </a:lnTo>
                  <a:lnTo>
                    <a:pt x="3600" y="16"/>
                  </a:lnTo>
                  <a:lnTo>
                    <a:pt x="3600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4" y="18"/>
                  </a:lnTo>
                  <a:lnTo>
                    <a:pt x="3604" y="18"/>
                  </a:lnTo>
                  <a:lnTo>
                    <a:pt x="3614" y="16"/>
                  </a:lnTo>
                  <a:lnTo>
                    <a:pt x="3614" y="16"/>
                  </a:lnTo>
                  <a:lnTo>
                    <a:pt x="3616" y="16"/>
                  </a:lnTo>
                  <a:lnTo>
                    <a:pt x="3616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4"/>
                  </a:lnTo>
                  <a:lnTo>
                    <a:pt x="3618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4"/>
                  </a:lnTo>
                  <a:lnTo>
                    <a:pt x="3620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2" y="14"/>
                  </a:lnTo>
                  <a:lnTo>
                    <a:pt x="3622" y="14"/>
                  </a:lnTo>
                  <a:lnTo>
                    <a:pt x="3622" y="16"/>
                  </a:lnTo>
                  <a:lnTo>
                    <a:pt x="3622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50" y="16"/>
                  </a:lnTo>
                  <a:lnTo>
                    <a:pt x="3650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6" y="14"/>
                  </a:lnTo>
                  <a:lnTo>
                    <a:pt x="3658" y="14"/>
                  </a:lnTo>
                  <a:lnTo>
                    <a:pt x="3658" y="14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62" y="20"/>
                  </a:lnTo>
                  <a:lnTo>
                    <a:pt x="3662" y="20"/>
                  </a:lnTo>
                  <a:lnTo>
                    <a:pt x="3668" y="20"/>
                  </a:lnTo>
                  <a:lnTo>
                    <a:pt x="3672" y="20"/>
                  </a:lnTo>
                  <a:lnTo>
                    <a:pt x="3672" y="20"/>
                  </a:lnTo>
                  <a:lnTo>
                    <a:pt x="3678" y="22"/>
                  </a:lnTo>
                  <a:lnTo>
                    <a:pt x="3684" y="22"/>
                  </a:lnTo>
                  <a:lnTo>
                    <a:pt x="3684" y="22"/>
                  </a:lnTo>
                  <a:lnTo>
                    <a:pt x="3688" y="20"/>
                  </a:lnTo>
                  <a:lnTo>
                    <a:pt x="3688" y="20"/>
                  </a:lnTo>
                  <a:lnTo>
                    <a:pt x="3690" y="20"/>
                  </a:lnTo>
                  <a:lnTo>
                    <a:pt x="3690" y="20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4" y="18"/>
                  </a:lnTo>
                  <a:lnTo>
                    <a:pt x="3694" y="18"/>
                  </a:lnTo>
                  <a:lnTo>
                    <a:pt x="3698" y="18"/>
                  </a:lnTo>
                  <a:lnTo>
                    <a:pt x="3698" y="18"/>
                  </a:lnTo>
                  <a:lnTo>
                    <a:pt x="3702" y="16"/>
                  </a:lnTo>
                  <a:lnTo>
                    <a:pt x="3702" y="16"/>
                  </a:lnTo>
                  <a:lnTo>
                    <a:pt x="3708" y="18"/>
                  </a:lnTo>
                  <a:lnTo>
                    <a:pt x="3708" y="18"/>
                  </a:lnTo>
                  <a:lnTo>
                    <a:pt x="3710" y="18"/>
                  </a:lnTo>
                  <a:lnTo>
                    <a:pt x="3710" y="18"/>
                  </a:lnTo>
                  <a:lnTo>
                    <a:pt x="3714" y="18"/>
                  </a:lnTo>
                  <a:lnTo>
                    <a:pt x="3714" y="18"/>
                  </a:lnTo>
                  <a:lnTo>
                    <a:pt x="3716" y="18"/>
                  </a:lnTo>
                  <a:lnTo>
                    <a:pt x="3716" y="18"/>
                  </a:lnTo>
                  <a:lnTo>
                    <a:pt x="3720" y="18"/>
                  </a:lnTo>
                  <a:lnTo>
                    <a:pt x="3720" y="18"/>
                  </a:lnTo>
                  <a:lnTo>
                    <a:pt x="3726" y="18"/>
                  </a:lnTo>
                  <a:lnTo>
                    <a:pt x="3726" y="18"/>
                  </a:lnTo>
                  <a:lnTo>
                    <a:pt x="3732" y="18"/>
                  </a:lnTo>
                  <a:lnTo>
                    <a:pt x="3732" y="18"/>
                  </a:lnTo>
                  <a:lnTo>
                    <a:pt x="3734" y="18"/>
                  </a:lnTo>
                  <a:lnTo>
                    <a:pt x="3734" y="18"/>
                  </a:lnTo>
                  <a:lnTo>
                    <a:pt x="3740" y="18"/>
                  </a:lnTo>
                  <a:lnTo>
                    <a:pt x="3740" y="18"/>
                  </a:lnTo>
                  <a:lnTo>
                    <a:pt x="3748" y="18"/>
                  </a:lnTo>
                  <a:lnTo>
                    <a:pt x="3748" y="18"/>
                  </a:lnTo>
                  <a:lnTo>
                    <a:pt x="3756" y="18"/>
                  </a:lnTo>
                  <a:lnTo>
                    <a:pt x="3756" y="18"/>
                  </a:lnTo>
                  <a:lnTo>
                    <a:pt x="3760" y="20"/>
                  </a:lnTo>
                  <a:lnTo>
                    <a:pt x="3760" y="20"/>
                  </a:lnTo>
                  <a:lnTo>
                    <a:pt x="3764" y="20"/>
                  </a:lnTo>
                  <a:lnTo>
                    <a:pt x="3764" y="20"/>
                  </a:lnTo>
                  <a:lnTo>
                    <a:pt x="3770" y="20"/>
                  </a:lnTo>
                  <a:lnTo>
                    <a:pt x="3770" y="20"/>
                  </a:lnTo>
                  <a:lnTo>
                    <a:pt x="3772" y="20"/>
                  </a:lnTo>
                  <a:lnTo>
                    <a:pt x="3772" y="20"/>
                  </a:lnTo>
                  <a:lnTo>
                    <a:pt x="3776" y="20"/>
                  </a:lnTo>
                  <a:lnTo>
                    <a:pt x="3776" y="20"/>
                  </a:lnTo>
                  <a:lnTo>
                    <a:pt x="3778" y="20"/>
                  </a:lnTo>
                  <a:lnTo>
                    <a:pt x="3780" y="20"/>
                  </a:lnTo>
                  <a:lnTo>
                    <a:pt x="3780" y="20"/>
                  </a:lnTo>
                  <a:lnTo>
                    <a:pt x="3782" y="20"/>
                  </a:lnTo>
                  <a:lnTo>
                    <a:pt x="3782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8" y="20"/>
                  </a:lnTo>
                  <a:lnTo>
                    <a:pt x="3788" y="20"/>
                  </a:lnTo>
                  <a:lnTo>
                    <a:pt x="3790" y="22"/>
                  </a:lnTo>
                  <a:lnTo>
                    <a:pt x="3790" y="22"/>
                  </a:lnTo>
                  <a:lnTo>
                    <a:pt x="3794" y="22"/>
                  </a:lnTo>
                  <a:lnTo>
                    <a:pt x="3794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8" y="20"/>
                  </a:lnTo>
                  <a:lnTo>
                    <a:pt x="3798" y="20"/>
                  </a:lnTo>
                  <a:lnTo>
                    <a:pt x="3802" y="22"/>
                  </a:lnTo>
                  <a:lnTo>
                    <a:pt x="3802" y="22"/>
                  </a:lnTo>
                  <a:lnTo>
                    <a:pt x="3802" y="20"/>
                  </a:lnTo>
                  <a:lnTo>
                    <a:pt x="3802" y="20"/>
                  </a:lnTo>
                  <a:lnTo>
                    <a:pt x="3804" y="20"/>
                  </a:lnTo>
                  <a:lnTo>
                    <a:pt x="3804" y="20"/>
                  </a:lnTo>
                  <a:lnTo>
                    <a:pt x="3804" y="22"/>
                  </a:lnTo>
                  <a:lnTo>
                    <a:pt x="3804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2" y="22"/>
                  </a:lnTo>
                  <a:lnTo>
                    <a:pt x="3812" y="22"/>
                  </a:lnTo>
                  <a:lnTo>
                    <a:pt x="3814" y="22"/>
                  </a:lnTo>
                  <a:lnTo>
                    <a:pt x="3814" y="22"/>
                  </a:lnTo>
                  <a:lnTo>
                    <a:pt x="3816" y="22"/>
                  </a:lnTo>
                  <a:lnTo>
                    <a:pt x="3816" y="22"/>
                  </a:lnTo>
                  <a:lnTo>
                    <a:pt x="3818" y="22"/>
                  </a:lnTo>
                  <a:lnTo>
                    <a:pt x="3818" y="22"/>
                  </a:lnTo>
                  <a:lnTo>
                    <a:pt x="3822" y="22"/>
                  </a:lnTo>
                  <a:lnTo>
                    <a:pt x="3822" y="22"/>
                  </a:lnTo>
                  <a:lnTo>
                    <a:pt x="3824" y="22"/>
                  </a:lnTo>
                  <a:lnTo>
                    <a:pt x="3824" y="22"/>
                  </a:lnTo>
                  <a:lnTo>
                    <a:pt x="3828" y="24"/>
                  </a:lnTo>
                  <a:lnTo>
                    <a:pt x="3828" y="24"/>
                  </a:lnTo>
                  <a:lnTo>
                    <a:pt x="3828" y="22"/>
                  </a:lnTo>
                  <a:lnTo>
                    <a:pt x="3828" y="22"/>
                  </a:lnTo>
                  <a:lnTo>
                    <a:pt x="3830" y="24"/>
                  </a:lnTo>
                  <a:lnTo>
                    <a:pt x="3830" y="24"/>
                  </a:lnTo>
                  <a:lnTo>
                    <a:pt x="3832" y="24"/>
                  </a:lnTo>
                  <a:lnTo>
                    <a:pt x="3832" y="24"/>
                  </a:lnTo>
                  <a:lnTo>
                    <a:pt x="3834" y="24"/>
                  </a:lnTo>
                  <a:lnTo>
                    <a:pt x="3834" y="24"/>
                  </a:lnTo>
                  <a:lnTo>
                    <a:pt x="3836" y="24"/>
                  </a:lnTo>
                  <a:lnTo>
                    <a:pt x="3836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6"/>
                  </a:lnTo>
                  <a:lnTo>
                    <a:pt x="3850" y="26"/>
                  </a:lnTo>
                  <a:lnTo>
                    <a:pt x="3860" y="26"/>
                  </a:lnTo>
                  <a:lnTo>
                    <a:pt x="3860" y="26"/>
                  </a:lnTo>
                  <a:lnTo>
                    <a:pt x="3864" y="24"/>
                  </a:lnTo>
                  <a:lnTo>
                    <a:pt x="3864" y="24"/>
                  </a:lnTo>
                  <a:lnTo>
                    <a:pt x="3868" y="26"/>
                  </a:lnTo>
                  <a:lnTo>
                    <a:pt x="3868" y="26"/>
                  </a:lnTo>
                  <a:lnTo>
                    <a:pt x="3876" y="26"/>
                  </a:lnTo>
                  <a:lnTo>
                    <a:pt x="3876" y="26"/>
                  </a:lnTo>
                  <a:lnTo>
                    <a:pt x="3878" y="26"/>
                  </a:lnTo>
                  <a:lnTo>
                    <a:pt x="3878" y="26"/>
                  </a:lnTo>
                  <a:lnTo>
                    <a:pt x="3890" y="28"/>
                  </a:lnTo>
                  <a:lnTo>
                    <a:pt x="3890" y="28"/>
                  </a:lnTo>
                  <a:lnTo>
                    <a:pt x="3892" y="28"/>
                  </a:lnTo>
                  <a:lnTo>
                    <a:pt x="3892" y="28"/>
                  </a:lnTo>
                  <a:lnTo>
                    <a:pt x="3902" y="28"/>
                  </a:lnTo>
                  <a:lnTo>
                    <a:pt x="3902" y="28"/>
                  </a:lnTo>
                  <a:lnTo>
                    <a:pt x="3904" y="30"/>
                  </a:lnTo>
                  <a:lnTo>
                    <a:pt x="3904" y="30"/>
                  </a:lnTo>
                  <a:lnTo>
                    <a:pt x="3908" y="28"/>
                  </a:lnTo>
                  <a:lnTo>
                    <a:pt x="3908" y="28"/>
                  </a:lnTo>
                  <a:lnTo>
                    <a:pt x="3910" y="28"/>
                  </a:lnTo>
                  <a:lnTo>
                    <a:pt x="3910" y="28"/>
                  </a:lnTo>
                  <a:lnTo>
                    <a:pt x="3912" y="28"/>
                  </a:lnTo>
                  <a:lnTo>
                    <a:pt x="3912" y="28"/>
                  </a:lnTo>
                  <a:lnTo>
                    <a:pt x="3918" y="30"/>
                  </a:lnTo>
                  <a:lnTo>
                    <a:pt x="3918" y="30"/>
                  </a:lnTo>
                  <a:lnTo>
                    <a:pt x="3922" y="30"/>
                  </a:lnTo>
                  <a:lnTo>
                    <a:pt x="3922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30" y="32"/>
                  </a:lnTo>
                  <a:lnTo>
                    <a:pt x="3930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898" y="34"/>
                  </a:lnTo>
                  <a:lnTo>
                    <a:pt x="3898" y="34"/>
                  </a:lnTo>
                  <a:lnTo>
                    <a:pt x="3892" y="36"/>
                  </a:lnTo>
                  <a:lnTo>
                    <a:pt x="3892" y="36"/>
                  </a:lnTo>
                  <a:lnTo>
                    <a:pt x="3890" y="36"/>
                  </a:lnTo>
                  <a:lnTo>
                    <a:pt x="3890" y="36"/>
                  </a:lnTo>
                  <a:lnTo>
                    <a:pt x="3888" y="36"/>
                  </a:lnTo>
                  <a:lnTo>
                    <a:pt x="3888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4" y="36"/>
                  </a:lnTo>
                  <a:lnTo>
                    <a:pt x="3884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6" y="36"/>
                  </a:lnTo>
                  <a:lnTo>
                    <a:pt x="3876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8"/>
                  </a:lnTo>
                  <a:lnTo>
                    <a:pt x="3874" y="38"/>
                  </a:lnTo>
                  <a:lnTo>
                    <a:pt x="3870" y="38"/>
                  </a:lnTo>
                  <a:lnTo>
                    <a:pt x="3870" y="38"/>
                  </a:lnTo>
                  <a:lnTo>
                    <a:pt x="3864" y="38"/>
                  </a:lnTo>
                  <a:lnTo>
                    <a:pt x="3864" y="38"/>
                  </a:lnTo>
                  <a:lnTo>
                    <a:pt x="3854" y="38"/>
                  </a:lnTo>
                  <a:lnTo>
                    <a:pt x="3854" y="38"/>
                  </a:lnTo>
                  <a:lnTo>
                    <a:pt x="3850" y="36"/>
                  </a:lnTo>
                  <a:lnTo>
                    <a:pt x="3850" y="36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2" y="34"/>
                  </a:lnTo>
                  <a:lnTo>
                    <a:pt x="3842" y="34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0" y="38"/>
                  </a:lnTo>
                  <a:lnTo>
                    <a:pt x="3840" y="38"/>
                  </a:lnTo>
                  <a:lnTo>
                    <a:pt x="3832" y="38"/>
                  </a:lnTo>
                  <a:lnTo>
                    <a:pt x="3832" y="38"/>
                  </a:lnTo>
                  <a:lnTo>
                    <a:pt x="3830" y="38"/>
                  </a:lnTo>
                  <a:lnTo>
                    <a:pt x="3830" y="38"/>
                  </a:lnTo>
                  <a:lnTo>
                    <a:pt x="3828" y="38"/>
                  </a:lnTo>
                  <a:lnTo>
                    <a:pt x="3828" y="38"/>
                  </a:lnTo>
                  <a:lnTo>
                    <a:pt x="3826" y="38"/>
                  </a:lnTo>
                  <a:lnTo>
                    <a:pt x="3826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2" y="38"/>
                  </a:lnTo>
                  <a:lnTo>
                    <a:pt x="3822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12" y="40"/>
                  </a:lnTo>
                  <a:lnTo>
                    <a:pt x="3812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2" y="42"/>
                  </a:lnTo>
                  <a:lnTo>
                    <a:pt x="3802" y="42"/>
                  </a:lnTo>
                  <a:lnTo>
                    <a:pt x="3800" y="42"/>
                  </a:lnTo>
                  <a:lnTo>
                    <a:pt x="3800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88" y="42"/>
                  </a:lnTo>
                  <a:lnTo>
                    <a:pt x="3788" y="42"/>
                  </a:lnTo>
                  <a:lnTo>
                    <a:pt x="3782" y="42"/>
                  </a:lnTo>
                  <a:lnTo>
                    <a:pt x="3782" y="42"/>
                  </a:lnTo>
                  <a:lnTo>
                    <a:pt x="3780" y="42"/>
                  </a:lnTo>
                  <a:lnTo>
                    <a:pt x="3780" y="42"/>
                  </a:lnTo>
                  <a:lnTo>
                    <a:pt x="3772" y="42"/>
                  </a:lnTo>
                  <a:lnTo>
                    <a:pt x="3772" y="42"/>
                  </a:lnTo>
                  <a:lnTo>
                    <a:pt x="3762" y="40"/>
                  </a:lnTo>
                  <a:lnTo>
                    <a:pt x="3762" y="40"/>
                  </a:lnTo>
                  <a:lnTo>
                    <a:pt x="3758" y="42"/>
                  </a:lnTo>
                  <a:lnTo>
                    <a:pt x="3758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6" y="42"/>
                  </a:lnTo>
                  <a:lnTo>
                    <a:pt x="3746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2" y="42"/>
                  </a:lnTo>
                  <a:lnTo>
                    <a:pt x="3742" y="42"/>
                  </a:lnTo>
                  <a:lnTo>
                    <a:pt x="3740" y="42"/>
                  </a:lnTo>
                  <a:lnTo>
                    <a:pt x="3740" y="42"/>
                  </a:lnTo>
                  <a:lnTo>
                    <a:pt x="3738" y="42"/>
                  </a:lnTo>
                  <a:lnTo>
                    <a:pt x="3738" y="42"/>
                  </a:lnTo>
                  <a:lnTo>
                    <a:pt x="3736" y="42"/>
                  </a:lnTo>
                  <a:lnTo>
                    <a:pt x="3736" y="42"/>
                  </a:lnTo>
                  <a:lnTo>
                    <a:pt x="3730" y="42"/>
                  </a:lnTo>
                  <a:lnTo>
                    <a:pt x="3730" y="42"/>
                  </a:lnTo>
                  <a:lnTo>
                    <a:pt x="3728" y="42"/>
                  </a:lnTo>
                  <a:lnTo>
                    <a:pt x="3728" y="42"/>
                  </a:lnTo>
                  <a:lnTo>
                    <a:pt x="3724" y="42"/>
                  </a:lnTo>
                  <a:lnTo>
                    <a:pt x="3724" y="42"/>
                  </a:lnTo>
                  <a:lnTo>
                    <a:pt x="3720" y="42"/>
                  </a:lnTo>
                  <a:lnTo>
                    <a:pt x="3720" y="42"/>
                  </a:lnTo>
                  <a:lnTo>
                    <a:pt x="3718" y="42"/>
                  </a:lnTo>
                  <a:lnTo>
                    <a:pt x="3718" y="42"/>
                  </a:lnTo>
                  <a:lnTo>
                    <a:pt x="3714" y="42"/>
                  </a:lnTo>
                  <a:lnTo>
                    <a:pt x="3714" y="42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6" y="44"/>
                  </a:lnTo>
                  <a:lnTo>
                    <a:pt x="3706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0" y="46"/>
                  </a:lnTo>
                  <a:lnTo>
                    <a:pt x="3690" y="46"/>
                  </a:lnTo>
                  <a:lnTo>
                    <a:pt x="3688" y="46"/>
                  </a:lnTo>
                  <a:lnTo>
                    <a:pt x="3688" y="46"/>
                  </a:lnTo>
                  <a:lnTo>
                    <a:pt x="3684" y="46"/>
                  </a:lnTo>
                  <a:lnTo>
                    <a:pt x="3684" y="46"/>
                  </a:lnTo>
                  <a:lnTo>
                    <a:pt x="3680" y="46"/>
                  </a:lnTo>
                  <a:lnTo>
                    <a:pt x="3680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4" y="46"/>
                  </a:lnTo>
                  <a:lnTo>
                    <a:pt x="3674" y="46"/>
                  </a:lnTo>
                  <a:lnTo>
                    <a:pt x="3670" y="48"/>
                  </a:lnTo>
                  <a:lnTo>
                    <a:pt x="3670" y="48"/>
                  </a:lnTo>
                  <a:lnTo>
                    <a:pt x="3664" y="46"/>
                  </a:lnTo>
                  <a:lnTo>
                    <a:pt x="3664" y="46"/>
                  </a:lnTo>
                  <a:lnTo>
                    <a:pt x="3660" y="44"/>
                  </a:lnTo>
                  <a:lnTo>
                    <a:pt x="3660" y="44"/>
                  </a:lnTo>
                  <a:lnTo>
                    <a:pt x="3658" y="44"/>
                  </a:lnTo>
                  <a:lnTo>
                    <a:pt x="3658" y="44"/>
                  </a:lnTo>
                  <a:lnTo>
                    <a:pt x="3656" y="44"/>
                  </a:lnTo>
                  <a:lnTo>
                    <a:pt x="3656" y="44"/>
                  </a:lnTo>
                  <a:lnTo>
                    <a:pt x="3652" y="46"/>
                  </a:lnTo>
                  <a:lnTo>
                    <a:pt x="3652" y="46"/>
                  </a:lnTo>
                  <a:lnTo>
                    <a:pt x="3650" y="48"/>
                  </a:lnTo>
                  <a:lnTo>
                    <a:pt x="3650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2" y="48"/>
                  </a:lnTo>
                  <a:lnTo>
                    <a:pt x="3642" y="48"/>
                  </a:lnTo>
                  <a:lnTo>
                    <a:pt x="3638" y="48"/>
                  </a:lnTo>
                  <a:lnTo>
                    <a:pt x="3638" y="48"/>
                  </a:lnTo>
                  <a:lnTo>
                    <a:pt x="3638" y="46"/>
                  </a:lnTo>
                  <a:lnTo>
                    <a:pt x="3638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28" y="46"/>
                  </a:lnTo>
                  <a:lnTo>
                    <a:pt x="3628" y="46"/>
                  </a:lnTo>
                  <a:lnTo>
                    <a:pt x="3626" y="46"/>
                  </a:lnTo>
                  <a:lnTo>
                    <a:pt x="3626" y="46"/>
                  </a:lnTo>
                  <a:lnTo>
                    <a:pt x="3624" y="46"/>
                  </a:lnTo>
                  <a:lnTo>
                    <a:pt x="3624" y="46"/>
                  </a:lnTo>
                  <a:lnTo>
                    <a:pt x="3620" y="48"/>
                  </a:lnTo>
                  <a:lnTo>
                    <a:pt x="3620" y="48"/>
                  </a:lnTo>
                  <a:lnTo>
                    <a:pt x="3610" y="48"/>
                  </a:lnTo>
                  <a:lnTo>
                    <a:pt x="3610" y="48"/>
                  </a:lnTo>
                  <a:lnTo>
                    <a:pt x="3608" y="48"/>
                  </a:lnTo>
                  <a:lnTo>
                    <a:pt x="3608" y="48"/>
                  </a:lnTo>
                  <a:lnTo>
                    <a:pt x="3606" y="48"/>
                  </a:lnTo>
                  <a:lnTo>
                    <a:pt x="3606" y="48"/>
                  </a:lnTo>
                  <a:lnTo>
                    <a:pt x="3604" y="48"/>
                  </a:lnTo>
                  <a:lnTo>
                    <a:pt x="3604" y="48"/>
                  </a:lnTo>
                  <a:lnTo>
                    <a:pt x="3602" y="48"/>
                  </a:lnTo>
                  <a:lnTo>
                    <a:pt x="3602" y="48"/>
                  </a:lnTo>
                  <a:lnTo>
                    <a:pt x="3598" y="48"/>
                  </a:lnTo>
                  <a:lnTo>
                    <a:pt x="3598" y="48"/>
                  </a:lnTo>
                  <a:lnTo>
                    <a:pt x="3596" y="46"/>
                  </a:lnTo>
                  <a:lnTo>
                    <a:pt x="3596" y="46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0" y="48"/>
                  </a:lnTo>
                  <a:lnTo>
                    <a:pt x="3590" y="48"/>
                  </a:lnTo>
                  <a:lnTo>
                    <a:pt x="3588" y="48"/>
                  </a:lnTo>
                  <a:lnTo>
                    <a:pt x="3588" y="48"/>
                  </a:lnTo>
                  <a:lnTo>
                    <a:pt x="3586" y="48"/>
                  </a:lnTo>
                  <a:lnTo>
                    <a:pt x="3586" y="48"/>
                  </a:lnTo>
                  <a:lnTo>
                    <a:pt x="3582" y="48"/>
                  </a:lnTo>
                  <a:lnTo>
                    <a:pt x="3582" y="48"/>
                  </a:lnTo>
                  <a:lnTo>
                    <a:pt x="3576" y="48"/>
                  </a:lnTo>
                  <a:lnTo>
                    <a:pt x="3576" y="48"/>
                  </a:lnTo>
                  <a:lnTo>
                    <a:pt x="3572" y="48"/>
                  </a:lnTo>
                  <a:lnTo>
                    <a:pt x="3570" y="48"/>
                  </a:lnTo>
                  <a:lnTo>
                    <a:pt x="3570" y="48"/>
                  </a:lnTo>
                  <a:lnTo>
                    <a:pt x="3568" y="50"/>
                  </a:lnTo>
                  <a:lnTo>
                    <a:pt x="3568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2" y="50"/>
                  </a:lnTo>
                  <a:lnTo>
                    <a:pt x="3562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0" y="48"/>
                  </a:lnTo>
                  <a:lnTo>
                    <a:pt x="3560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6"/>
                  </a:lnTo>
                  <a:lnTo>
                    <a:pt x="3550" y="46"/>
                  </a:lnTo>
                  <a:lnTo>
                    <a:pt x="3548" y="48"/>
                  </a:lnTo>
                  <a:lnTo>
                    <a:pt x="3548" y="48"/>
                  </a:lnTo>
                  <a:lnTo>
                    <a:pt x="3548" y="46"/>
                  </a:lnTo>
                  <a:lnTo>
                    <a:pt x="3548" y="46"/>
                  </a:lnTo>
                  <a:lnTo>
                    <a:pt x="3546" y="46"/>
                  </a:lnTo>
                  <a:lnTo>
                    <a:pt x="3546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42" y="48"/>
                  </a:lnTo>
                  <a:lnTo>
                    <a:pt x="3542" y="48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36" y="48"/>
                  </a:lnTo>
                  <a:lnTo>
                    <a:pt x="3536" y="48"/>
                  </a:lnTo>
                  <a:lnTo>
                    <a:pt x="3534" y="48"/>
                  </a:lnTo>
                  <a:lnTo>
                    <a:pt x="3534" y="48"/>
                  </a:lnTo>
                  <a:lnTo>
                    <a:pt x="3526" y="48"/>
                  </a:lnTo>
                  <a:lnTo>
                    <a:pt x="3526" y="48"/>
                  </a:lnTo>
                  <a:lnTo>
                    <a:pt x="3524" y="48"/>
                  </a:lnTo>
                  <a:lnTo>
                    <a:pt x="3524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0" y="48"/>
                  </a:lnTo>
                  <a:lnTo>
                    <a:pt x="3520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512" y="48"/>
                  </a:lnTo>
                  <a:lnTo>
                    <a:pt x="3508" y="50"/>
                  </a:lnTo>
                  <a:lnTo>
                    <a:pt x="3508" y="50"/>
                  </a:lnTo>
                  <a:lnTo>
                    <a:pt x="3502" y="48"/>
                  </a:lnTo>
                  <a:lnTo>
                    <a:pt x="3502" y="48"/>
                  </a:lnTo>
                  <a:lnTo>
                    <a:pt x="3494" y="48"/>
                  </a:lnTo>
                  <a:lnTo>
                    <a:pt x="3494" y="48"/>
                  </a:lnTo>
                  <a:lnTo>
                    <a:pt x="3490" y="48"/>
                  </a:lnTo>
                  <a:lnTo>
                    <a:pt x="3490" y="48"/>
                  </a:lnTo>
                  <a:lnTo>
                    <a:pt x="3488" y="48"/>
                  </a:lnTo>
                  <a:lnTo>
                    <a:pt x="3488" y="48"/>
                  </a:lnTo>
                  <a:lnTo>
                    <a:pt x="3486" y="48"/>
                  </a:lnTo>
                  <a:lnTo>
                    <a:pt x="3486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6" y="48"/>
                  </a:lnTo>
                  <a:lnTo>
                    <a:pt x="3476" y="48"/>
                  </a:lnTo>
                  <a:lnTo>
                    <a:pt x="3474" y="48"/>
                  </a:lnTo>
                  <a:lnTo>
                    <a:pt x="3474" y="48"/>
                  </a:lnTo>
                  <a:lnTo>
                    <a:pt x="3472" y="48"/>
                  </a:lnTo>
                  <a:lnTo>
                    <a:pt x="3472" y="48"/>
                  </a:lnTo>
                  <a:lnTo>
                    <a:pt x="3470" y="48"/>
                  </a:lnTo>
                  <a:lnTo>
                    <a:pt x="3470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2" y="48"/>
                  </a:lnTo>
                  <a:lnTo>
                    <a:pt x="3462" y="48"/>
                  </a:lnTo>
                  <a:lnTo>
                    <a:pt x="3460" y="48"/>
                  </a:lnTo>
                  <a:lnTo>
                    <a:pt x="3460" y="48"/>
                  </a:lnTo>
                  <a:lnTo>
                    <a:pt x="3456" y="48"/>
                  </a:lnTo>
                  <a:lnTo>
                    <a:pt x="3456" y="48"/>
                  </a:lnTo>
                  <a:lnTo>
                    <a:pt x="3452" y="48"/>
                  </a:lnTo>
                  <a:lnTo>
                    <a:pt x="3452" y="48"/>
                  </a:lnTo>
                  <a:lnTo>
                    <a:pt x="3448" y="48"/>
                  </a:lnTo>
                  <a:lnTo>
                    <a:pt x="3448" y="48"/>
                  </a:lnTo>
                  <a:lnTo>
                    <a:pt x="3446" y="48"/>
                  </a:lnTo>
                  <a:lnTo>
                    <a:pt x="3446" y="48"/>
                  </a:lnTo>
                  <a:lnTo>
                    <a:pt x="3442" y="48"/>
                  </a:lnTo>
                  <a:lnTo>
                    <a:pt x="3442" y="48"/>
                  </a:lnTo>
                  <a:lnTo>
                    <a:pt x="3440" y="48"/>
                  </a:lnTo>
                  <a:lnTo>
                    <a:pt x="3440" y="48"/>
                  </a:lnTo>
                  <a:lnTo>
                    <a:pt x="3438" y="48"/>
                  </a:lnTo>
                  <a:lnTo>
                    <a:pt x="3438" y="48"/>
                  </a:lnTo>
                  <a:lnTo>
                    <a:pt x="3436" y="48"/>
                  </a:lnTo>
                  <a:lnTo>
                    <a:pt x="3436" y="48"/>
                  </a:lnTo>
                  <a:lnTo>
                    <a:pt x="3434" y="46"/>
                  </a:lnTo>
                  <a:lnTo>
                    <a:pt x="3434" y="46"/>
                  </a:lnTo>
                  <a:lnTo>
                    <a:pt x="3430" y="46"/>
                  </a:lnTo>
                  <a:lnTo>
                    <a:pt x="3430" y="46"/>
                  </a:lnTo>
                  <a:lnTo>
                    <a:pt x="3422" y="46"/>
                  </a:lnTo>
                  <a:lnTo>
                    <a:pt x="3422" y="46"/>
                  </a:lnTo>
                  <a:lnTo>
                    <a:pt x="3420" y="48"/>
                  </a:lnTo>
                  <a:lnTo>
                    <a:pt x="3420" y="48"/>
                  </a:lnTo>
                  <a:lnTo>
                    <a:pt x="3418" y="48"/>
                  </a:lnTo>
                  <a:lnTo>
                    <a:pt x="3418" y="48"/>
                  </a:lnTo>
                  <a:lnTo>
                    <a:pt x="3412" y="48"/>
                  </a:lnTo>
                  <a:lnTo>
                    <a:pt x="3412" y="48"/>
                  </a:lnTo>
                  <a:lnTo>
                    <a:pt x="3408" y="48"/>
                  </a:lnTo>
                  <a:lnTo>
                    <a:pt x="3408" y="48"/>
                  </a:lnTo>
                  <a:lnTo>
                    <a:pt x="3406" y="48"/>
                  </a:lnTo>
                  <a:lnTo>
                    <a:pt x="3406" y="48"/>
                  </a:lnTo>
                  <a:lnTo>
                    <a:pt x="3404" y="46"/>
                  </a:lnTo>
                  <a:lnTo>
                    <a:pt x="3404" y="46"/>
                  </a:lnTo>
                  <a:lnTo>
                    <a:pt x="3398" y="48"/>
                  </a:lnTo>
                  <a:lnTo>
                    <a:pt x="3398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88" y="46"/>
                  </a:lnTo>
                  <a:lnTo>
                    <a:pt x="3388" y="46"/>
                  </a:lnTo>
                  <a:lnTo>
                    <a:pt x="3386" y="48"/>
                  </a:lnTo>
                  <a:lnTo>
                    <a:pt x="3386" y="48"/>
                  </a:lnTo>
                  <a:lnTo>
                    <a:pt x="3382" y="48"/>
                  </a:lnTo>
                  <a:lnTo>
                    <a:pt x="3382" y="48"/>
                  </a:lnTo>
                  <a:lnTo>
                    <a:pt x="3380" y="50"/>
                  </a:lnTo>
                  <a:lnTo>
                    <a:pt x="3380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2" y="50"/>
                  </a:lnTo>
                  <a:lnTo>
                    <a:pt x="3372" y="50"/>
                  </a:lnTo>
                  <a:lnTo>
                    <a:pt x="3370" y="50"/>
                  </a:lnTo>
                  <a:lnTo>
                    <a:pt x="3370" y="50"/>
                  </a:lnTo>
                  <a:lnTo>
                    <a:pt x="3366" y="50"/>
                  </a:lnTo>
                  <a:lnTo>
                    <a:pt x="3366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0" y="50"/>
                  </a:lnTo>
                  <a:lnTo>
                    <a:pt x="3360" y="50"/>
                  </a:lnTo>
                  <a:lnTo>
                    <a:pt x="3358" y="50"/>
                  </a:lnTo>
                  <a:lnTo>
                    <a:pt x="3356" y="50"/>
                  </a:lnTo>
                  <a:lnTo>
                    <a:pt x="3356" y="50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0" y="48"/>
                  </a:lnTo>
                  <a:lnTo>
                    <a:pt x="3340" y="48"/>
                  </a:lnTo>
                  <a:lnTo>
                    <a:pt x="3332" y="48"/>
                  </a:lnTo>
                  <a:lnTo>
                    <a:pt x="3332" y="48"/>
                  </a:lnTo>
                  <a:lnTo>
                    <a:pt x="3328" y="46"/>
                  </a:lnTo>
                  <a:lnTo>
                    <a:pt x="3328" y="46"/>
                  </a:lnTo>
                  <a:lnTo>
                    <a:pt x="3324" y="44"/>
                  </a:lnTo>
                  <a:lnTo>
                    <a:pt x="3324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18" y="44"/>
                  </a:lnTo>
                  <a:lnTo>
                    <a:pt x="3318" y="44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6" y="46"/>
                  </a:lnTo>
                  <a:lnTo>
                    <a:pt x="3316" y="46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08" y="48"/>
                  </a:lnTo>
                  <a:lnTo>
                    <a:pt x="3306" y="48"/>
                  </a:lnTo>
                  <a:lnTo>
                    <a:pt x="3306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2" y="46"/>
                  </a:lnTo>
                  <a:lnTo>
                    <a:pt x="3302" y="46"/>
                  </a:lnTo>
                  <a:lnTo>
                    <a:pt x="3302" y="48"/>
                  </a:lnTo>
                  <a:lnTo>
                    <a:pt x="3302" y="48"/>
                  </a:lnTo>
                  <a:lnTo>
                    <a:pt x="3298" y="46"/>
                  </a:lnTo>
                  <a:lnTo>
                    <a:pt x="3298" y="46"/>
                  </a:lnTo>
                  <a:lnTo>
                    <a:pt x="3294" y="44"/>
                  </a:lnTo>
                  <a:lnTo>
                    <a:pt x="3290" y="44"/>
                  </a:lnTo>
                  <a:lnTo>
                    <a:pt x="3282" y="46"/>
                  </a:lnTo>
                  <a:lnTo>
                    <a:pt x="3282" y="46"/>
                  </a:lnTo>
                  <a:lnTo>
                    <a:pt x="3276" y="44"/>
                  </a:lnTo>
                  <a:lnTo>
                    <a:pt x="3276" y="44"/>
                  </a:lnTo>
                  <a:lnTo>
                    <a:pt x="3268" y="44"/>
                  </a:lnTo>
                  <a:lnTo>
                    <a:pt x="3268" y="44"/>
                  </a:lnTo>
                  <a:lnTo>
                    <a:pt x="3266" y="44"/>
                  </a:lnTo>
                  <a:lnTo>
                    <a:pt x="3266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56" y="44"/>
                  </a:lnTo>
                  <a:lnTo>
                    <a:pt x="3256" y="44"/>
                  </a:lnTo>
                  <a:lnTo>
                    <a:pt x="3254" y="44"/>
                  </a:lnTo>
                  <a:lnTo>
                    <a:pt x="3254" y="44"/>
                  </a:lnTo>
                  <a:lnTo>
                    <a:pt x="3250" y="42"/>
                  </a:lnTo>
                  <a:lnTo>
                    <a:pt x="3248" y="42"/>
                  </a:lnTo>
                  <a:lnTo>
                    <a:pt x="3248" y="42"/>
                  </a:lnTo>
                  <a:lnTo>
                    <a:pt x="3246" y="44"/>
                  </a:lnTo>
                  <a:lnTo>
                    <a:pt x="3246" y="44"/>
                  </a:lnTo>
                  <a:lnTo>
                    <a:pt x="3244" y="44"/>
                  </a:lnTo>
                  <a:lnTo>
                    <a:pt x="3244" y="44"/>
                  </a:lnTo>
                  <a:lnTo>
                    <a:pt x="3238" y="44"/>
                  </a:lnTo>
                  <a:lnTo>
                    <a:pt x="3238" y="44"/>
                  </a:lnTo>
                  <a:lnTo>
                    <a:pt x="3234" y="44"/>
                  </a:lnTo>
                  <a:lnTo>
                    <a:pt x="3234" y="44"/>
                  </a:lnTo>
                  <a:lnTo>
                    <a:pt x="3230" y="44"/>
                  </a:lnTo>
                  <a:lnTo>
                    <a:pt x="3230" y="44"/>
                  </a:lnTo>
                  <a:lnTo>
                    <a:pt x="3226" y="44"/>
                  </a:lnTo>
                  <a:lnTo>
                    <a:pt x="3226" y="44"/>
                  </a:lnTo>
                  <a:lnTo>
                    <a:pt x="3222" y="46"/>
                  </a:lnTo>
                  <a:lnTo>
                    <a:pt x="3222" y="46"/>
                  </a:lnTo>
                  <a:lnTo>
                    <a:pt x="3218" y="44"/>
                  </a:lnTo>
                  <a:lnTo>
                    <a:pt x="3218" y="44"/>
                  </a:lnTo>
                  <a:lnTo>
                    <a:pt x="3212" y="44"/>
                  </a:lnTo>
                  <a:lnTo>
                    <a:pt x="3212" y="44"/>
                  </a:lnTo>
                  <a:lnTo>
                    <a:pt x="3202" y="46"/>
                  </a:lnTo>
                  <a:lnTo>
                    <a:pt x="3202" y="46"/>
                  </a:lnTo>
                  <a:lnTo>
                    <a:pt x="3198" y="44"/>
                  </a:lnTo>
                  <a:lnTo>
                    <a:pt x="3198" y="44"/>
                  </a:lnTo>
                  <a:lnTo>
                    <a:pt x="3194" y="44"/>
                  </a:lnTo>
                  <a:lnTo>
                    <a:pt x="3194" y="44"/>
                  </a:lnTo>
                  <a:lnTo>
                    <a:pt x="3190" y="44"/>
                  </a:lnTo>
                  <a:lnTo>
                    <a:pt x="3190" y="44"/>
                  </a:lnTo>
                  <a:lnTo>
                    <a:pt x="3186" y="44"/>
                  </a:lnTo>
                  <a:lnTo>
                    <a:pt x="3186" y="44"/>
                  </a:lnTo>
                  <a:lnTo>
                    <a:pt x="3180" y="44"/>
                  </a:lnTo>
                  <a:lnTo>
                    <a:pt x="3180" y="44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2" y="42"/>
                  </a:lnTo>
                  <a:lnTo>
                    <a:pt x="3172" y="42"/>
                  </a:lnTo>
                  <a:lnTo>
                    <a:pt x="3168" y="40"/>
                  </a:lnTo>
                  <a:lnTo>
                    <a:pt x="3168" y="40"/>
                  </a:lnTo>
                  <a:lnTo>
                    <a:pt x="3162" y="38"/>
                  </a:lnTo>
                  <a:lnTo>
                    <a:pt x="3162" y="38"/>
                  </a:lnTo>
                  <a:lnTo>
                    <a:pt x="3158" y="40"/>
                  </a:lnTo>
                  <a:lnTo>
                    <a:pt x="3158" y="40"/>
                  </a:lnTo>
                  <a:lnTo>
                    <a:pt x="3156" y="40"/>
                  </a:lnTo>
                  <a:lnTo>
                    <a:pt x="3156" y="40"/>
                  </a:lnTo>
                  <a:lnTo>
                    <a:pt x="3154" y="40"/>
                  </a:lnTo>
                  <a:lnTo>
                    <a:pt x="3154" y="40"/>
                  </a:lnTo>
                  <a:lnTo>
                    <a:pt x="3152" y="40"/>
                  </a:lnTo>
                  <a:lnTo>
                    <a:pt x="3152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38"/>
                  </a:lnTo>
                  <a:lnTo>
                    <a:pt x="3146" y="38"/>
                  </a:lnTo>
                  <a:lnTo>
                    <a:pt x="3146" y="36"/>
                  </a:lnTo>
                  <a:lnTo>
                    <a:pt x="3144" y="36"/>
                  </a:lnTo>
                  <a:lnTo>
                    <a:pt x="3144" y="36"/>
                  </a:lnTo>
                  <a:lnTo>
                    <a:pt x="3138" y="36"/>
                  </a:lnTo>
                  <a:lnTo>
                    <a:pt x="3138" y="36"/>
                  </a:lnTo>
                  <a:lnTo>
                    <a:pt x="3136" y="38"/>
                  </a:lnTo>
                  <a:lnTo>
                    <a:pt x="3136" y="38"/>
                  </a:lnTo>
                  <a:lnTo>
                    <a:pt x="3134" y="38"/>
                  </a:lnTo>
                  <a:lnTo>
                    <a:pt x="3134" y="38"/>
                  </a:lnTo>
                  <a:lnTo>
                    <a:pt x="3130" y="38"/>
                  </a:lnTo>
                  <a:lnTo>
                    <a:pt x="3130" y="38"/>
                  </a:lnTo>
                  <a:lnTo>
                    <a:pt x="3128" y="38"/>
                  </a:lnTo>
                  <a:lnTo>
                    <a:pt x="3128" y="38"/>
                  </a:lnTo>
                  <a:lnTo>
                    <a:pt x="3120" y="40"/>
                  </a:lnTo>
                  <a:lnTo>
                    <a:pt x="3120" y="40"/>
                  </a:lnTo>
                  <a:lnTo>
                    <a:pt x="3112" y="40"/>
                  </a:lnTo>
                  <a:lnTo>
                    <a:pt x="3112" y="40"/>
                  </a:lnTo>
                  <a:lnTo>
                    <a:pt x="3110" y="42"/>
                  </a:lnTo>
                  <a:lnTo>
                    <a:pt x="3110" y="42"/>
                  </a:lnTo>
                  <a:lnTo>
                    <a:pt x="3108" y="42"/>
                  </a:lnTo>
                  <a:lnTo>
                    <a:pt x="3108" y="42"/>
                  </a:lnTo>
                  <a:lnTo>
                    <a:pt x="3106" y="42"/>
                  </a:lnTo>
                  <a:lnTo>
                    <a:pt x="3106" y="42"/>
                  </a:lnTo>
                  <a:lnTo>
                    <a:pt x="3106" y="44"/>
                  </a:lnTo>
                  <a:lnTo>
                    <a:pt x="3106" y="44"/>
                  </a:lnTo>
                  <a:lnTo>
                    <a:pt x="3104" y="42"/>
                  </a:lnTo>
                  <a:lnTo>
                    <a:pt x="3104" y="42"/>
                  </a:lnTo>
                  <a:lnTo>
                    <a:pt x="3102" y="44"/>
                  </a:lnTo>
                  <a:lnTo>
                    <a:pt x="3102" y="44"/>
                  </a:lnTo>
                  <a:lnTo>
                    <a:pt x="3102" y="42"/>
                  </a:lnTo>
                  <a:lnTo>
                    <a:pt x="3102" y="42"/>
                  </a:lnTo>
                  <a:lnTo>
                    <a:pt x="3100" y="42"/>
                  </a:lnTo>
                  <a:lnTo>
                    <a:pt x="3100" y="42"/>
                  </a:lnTo>
                  <a:lnTo>
                    <a:pt x="3096" y="42"/>
                  </a:lnTo>
                  <a:lnTo>
                    <a:pt x="3096" y="42"/>
                  </a:lnTo>
                  <a:lnTo>
                    <a:pt x="3094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88" y="42"/>
                  </a:lnTo>
                  <a:lnTo>
                    <a:pt x="3088" y="42"/>
                  </a:lnTo>
                  <a:lnTo>
                    <a:pt x="3086" y="42"/>
                  </a:lnTo>
                  <a:lnTo>
                    <a:pt x="3086" y="42"/>
                  </a:lnTo>
                  <a:lnTo>
                    <a:pt x="3082" y="42"/>
                  </a:lnTo>
                  <a:lnTo>
                    <a:pt x="3082" y="42"/>
                  </a:lnTo>
                  <a:lnTo>
                    <a:pt x="3080" y="40"/>
                  </a:lnTo>
                  <a:lnTo>
                    <a:pt x="3080" y="40"/>
                  </a:lnTo>
                  <a:lnTo>
                    <a:pt x="3078" y="42"/>
                  </a:lnTo>
                  <a:lnTo>
                    <a:pt x="3078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2" y="42"/>
                  </a:lnTo>
                  <a:lnTo>
                    <a:pt x="3072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66" y="40"/>
                  </a:lnTo>
                  <a:lnTo>
                    <a:pt x="3066" y="40"/>
                  </a:lnTo>
                  <a:lnTo>
                    <a:pt x="3058" y="42"/>
                  </a:lnTo>
                  <a:lnTo>
                    <a:pt x="3052" y="40"/>
                  </a:lnTo>
                  <a:lnTo>
                    <a:pt x="3052" y="40"/>
                  </a:lnTo>
                  <a:lnTo>
                    <a:pt x="3050" y="40"/>
                  </a:lnTo>
                  <a:lnTo>
                    <a:pt x="3050" y="40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0" y="42"/>
                  </a:lnTo>
                  <a:lnTo>
                    <a:pt x="3040" y="42"/>
                  </a:lnTo>
                  <a:lnTo>
                    <a:pt x="3040" y="40"/>
                  </a:lnTo>
                  <a:lnTo>
                    <a:pt x="3040" y="40"/>
                  </a:lnTo>
                  <a:lnTo>
                    <a:pt x="3036" y="42"/>
                  </a:lnTo>
                  <a:lnTo>
                    <a:pt x="3036" y="42"/>
                  </a:lnTo>
                  <a:lnTo>
                    <a:pt x="3032" y="42"/>
                  </a:lnTo>
                  <a:lnTo>
                    <a:pt x="3032" y="42"/>
                  </a:lnTo>
                  <a:lnTo>
                    <a:pt x="3030" y="42"/>
                  </a:lnTo>
                  <a:lnTo>
                    <a:pt x="3030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2" y="42"/>
                  </a:lnTo>
                  <a:lnTo>
                    <a:pt x="3022" y="42"/>
                  </a:lnTo>
                  <a:lnTo>
                    <a:pt x="3020" y="42"/>
                  </a:lnTo>
                  <a:lnTo>
                    <a:pt x="3020" y="42"/>
                  </a:lnTo>
                  <a:lnTo>
                    <a:pt x="3014" y="42"/>
                  </a:lnTo>
                  <a:lnTo>
                    <a:pt x="3008" y="42"/>
                  </a:lnTo>
                  <a:lnTo>
                    <a:pt x="3008" y="42"/>
                  </a:lnTo>
                  <a:lnTo>
                    <a:pt x="3006" y="40"/>
                  </a:lnTo>
                  <a:lnTo>
                    <a:pt x="3004" y="42"/>
                  </a:lnTo>
                  <a:lnTo>
                    <a:pt x="3004" y="42"/>
                  </a:lnTo>
                  <a:lnTo>
                    <a:pt x="3002" y="40"/>
                  </a:lnTo>
                  <a:lnTo>
                    <a:pt x="3002" y="40"/>
                  </a:lnTo>
                  <a:lnTo>
                    <a:pt x="2998" y="40"/>
                  </a:lnTo>
                  <a:lnTo>
                    <a:pt x="2996" y="40"/>
                  </a:lnTo>
                  <a:lnTo>
                    <a:pt x="2996" y="40"/>
                  </a:lnTo>
                  <a:lnTo>
                    <a:pt x="2994" y="38"/>
                  </a:lnTo>
                  <a:lnTo>
                    <a:pt x="2994" y="38"/>
                  </a:lnTo>
                  <a:lnTo>
                    <a:pt x="2986" y="38"/>
                  </a:lnTo>
                  <a:lnTo>
                    <a:pt x="2986" y="38"/>
                  </a:lnTo>
                  <a:lnTo>
                    <a:pt x="2980" y="38"/>
                  </a:lnTo>
                  <a:lnTo>
                    <a:pt x="2976" y="38"/>
                  </a:lnTo>
                  <a:lnTo>
                    <a:pt x="2976" y="38"/>
                  </a:lnTo>
                  <a:lnTo>
                    <a:pt x="2972" y="38"/>
                  </a:lnTo>
                  <a:lnTo>
                    <a:pt x="2972" y="38"/>
                  </a:lnTo>
                  <a:lnTo>
                    <a:pt x="2970" y="38"/>
                  </a:lnTo>
                  <a:lnTo>
                    <a:pt x="2970" y="38"/>
                  </a:lnTo>
                  <a:lnTo>
                    <a:pt x="2962" y="40"/>
                  </a:lnTo>
                  <a:lnTo>
                    <a:pt x="2962" y="40"/>
                  </a:lnTo>
                  <a:lnTo>
                    <a:pt x="2954" y="38"/>
                  </a:lnTo>
                  <a:lnTo>
                    <a:pt x="2954" y="38"/>
                  </a:lnTo>
                  <a:lnTo>
                    <a:pt x="2946" y="40"/>
                  </a:lnTo>
                  <a:lnTo>
                    <a:pt x="2946" y="40"/>
                  </a:lnTo>
                  <a:lnTo>
                    <a:pt x="2942" y="38"/>
                  </a:lnTo>
                  <a:lnTo>
                    <a:pt x="2942" y="38"/>
                  </a:lnTo>
                  <a:lnTo>
                    <a:pt x="2940" y="38"/>
                  </a:lnTo>
                  <a:lnTo>
                    <a:pt x="2940" y="38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2" y="36"/>
                  </a:lnTo>
                  <a:lnTo>
                    <a:pt x="2932" y="36"/>
                  </a:lnTo>
                  <a:lnTo>
                    <a:pt x="2930" y="36"/>
                  </a:lnTo>
                  <a:lnTo>
                    <a:pt x="2930" y="36"/>
                  </a:lnTo>
                  <a:lnTo>
                    <a:pt x="2926" y="36"/>
                  </a:lnTo>
                  <a:lnTo>
                    <a:pt x="2926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18" y="38"/>
                  </a:lnTo>
                  <a:lnTo>
                    <a:pt x="2918" y="38"/>
                  </a:lnTo>
                  <a:lnTo>
                    <a:pt x="2914" y="38"/>
                  </a:lnTo>
                  <a:lnTo>
                    <a:pt x="2914" y="38"/>
                  </a:lnTo>
                  <a:lnTo>
                    <a:pt x="2910" y="36"/>
                  </a:lnTo>
                  <a:lnTo>
                    <a:pt x="2910" y="36"/>
                  </a:lnTo>
                  <a:lnTo>
                    <a:pt x="2904" y="36"/>
                  </a:lnTo>
                  <a:lnTo>
                    <a:pt x="2904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0" y="36"/>
                  </a:lnTo>
                  <a:lnTo>
                    <a:pt x="2900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4"/>
                  </a:lnTo>
                  <a:lnTo>
                    <a:pt x="2898" y="34"/>
                  </a:lnTo>
                  <a:lnTo>
                    <a:pt x="2896" y="34"/>
                  </a:lnTo>
                  <a:lnTo>
                    <a:pt x="2896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0" y="36"/>
                  </a:lnTo>
                  <a:lnTo>
                    <a:pt x="2890" y="36"/>
                  </a:lnTo>
                  <a:lnTo>
                    <a:pt x="2888" y="36"/>
                  </a:lnTo>
                  <a:lnTo>
                    <a:pt x="2888" y="36"/>
                  </a:lnTo>
                  <a:lnTo>
                    <a:pt x="2886" y="36"/>
                  </a:lnTo>
                  <a:lnTo>
                    <a:pt x="2886" y="36"/>
                  </a:lnTo>
                  <a:lnTo>
                    <a:pt x="2884" y="36"/>
                  </a:lnTo>
                  <a:lnTo>
                    <a:pt x="2884" y="36"/>
                  </a:lnTo>
                  <a:lnTo>
                    <a:pt x="2878" y="36"/>
                  </a:lnTo>
                  <a:lnTo>
                    <a:pt x="2878" y="36"/>
                  </a:lnTo>
                  <a:lnTo>
                    <a:pt x="2874" y="34"/>
                  </a:lnTo>
                  <a:lnTo>
                    <a:pt x="2874" y="34"/>
                  </a:lnTo>
                  <a:lnTo>
                    <a:pt x="2872" y="34"/>
                  </a:lnTo>
                  <a:lnTo>
                    <a:pt x="2872" y="34"/>
                  </a:lnTo>
                  <a:lnTo>
                    <a:pt x="2870" y="34"/>
                  </a:lnTo>
                  <a:lnTo>
                    <a:pt x="2870" y="34"/>
                  </a:lnTo>
                  <a:lnTo>
                    <a:pt x="2866" y="34"/>
                  </a:lnTo>
                  <a:lnTo>
                    <a:pt x="2866" y="34"/>
                  </a:lnTo>
                  <a:lnTo>
                    <a:pt x="2864" y="34"/>
                  </a:lnTo>
                  <a:lnTo>
                    <a:pt x="2864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58" y="34"/>
                  </a:lnTo>
                  <a:lnTo>
                    <a:pt x="2858" y="34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8"/>
                  </a:lnTo>
                  <a:lnTo>
                    <a:pt x="2858" y="38"/>
                  </a:lnTo>
                  <a:lnTo>
                    <a:pt x="2852" y="38"/>
                  </a:lnTo>
                  <a:lnTo>
                    <a:pt x="2852" y="38"/>
                  </a:lnTo>
                  <a:lnTo>
                    <a:pt x="2844" y="38"/>
                  </a:lnTo>
                  <a:lnTo>
                    <a:pt x="2844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0" y="38"/>
                  </a:lnTo>
                  <a:lnTo>
                    <a:pt x="2840" y="38"/>
                  </a:lnTo>
                  <a:lnTo>
                    <a:pt x="2834" y="38"/>
                  </a:lnTo>
                  <a:lnTo>
                    <a:pt x="2834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28" y="38"/>
                  </a:lnTo>
                  <a:lnTo>
                    <a:pt x="2828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4" y="38"/>
                  </a:lnTo>
                  <a:lnTo>
                    <a:pt x="2824" y="38"/>
                  </a:lnTo>
                  <a:lnTo>
                    <a:pt x="2820" y="38"/>
                  </a:lnTo>
                  <a:lnTo>
                    <a:pt x="2816" y="38"/>
                  </a:lnTo>
                  <a:lnTo>
                    <a:pt x="2816" y="38"/>
                  </a:lnTo>
                  <a:lnTo>
                    <a:pt x="2814" y="38"/>
                  </a:lnTo>
                  <a:lnTo>
                    <a:pt x="2814" y="38"/>
                  </a:lnTo>
                  <a:lnTo>
                    <a:pt x="2806" y="38"/>
                  </a:lnTo>
                  <a:lnTo>
                    <a:pt x="2806" y="38"/>
                  </a:lnTo>
                  <a:lnTo>
                    <a:pt x="2804" y="38"/>
                  </a:lnTo>
                  <a:lnTo>
                    <a:pt x="2804" y="38"/>
                  </a:lnTo>
                  <a:lnTo>
                    <a:pt x="2796" y="38"/>
                  </a:lnTo>
                  <a:lnTo>
                    <a:pt x="2796" y="38"/>
                  </a:lnTo>
                  <a:lnTo>
                    <a:pt x="2794" y="38"/>
                  </a:lnTo>
                  <a:lnTo>
                    <a:pt x="2794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86" y="38"/>
                  </a:lnTo>
                  <a:lnTo>
                    <a:pt x="2784" y="38"/>
                  </a:lnTo>
                  <a:lnTo>
                    <a:pt x="2784" y="38"/>
                  </a:lnTo>
                  <a:lnTo>
                    <a:pt x="2782" y="38"/>
                  </a:lnTo>
                  <a:lnTo>
                    <a:pt x="2782" y="38"/>
                  </a:lnTo>
                  <a:lnTo>
                    <a:pt x="2780" y="38"/>
                  </a:lnTo>
                  <a:lnTo>
                    <a:pt x="2780" y="38"/>
                  </a:lnTo>
                  <a:lnTo>
                    <a:pt x="2776" y="38"/>
                  </a:lnTo>
                  <a:lnTo>
                    <a:pt x="2776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68" y="38"/>
                  </a:lnTo>
                  <a:lnTo>
                    <a:pt x="2768" y="38"/>
                  </a:lnTo>
                  <a:lnTo>
                    <a:pt x="2764" y="38"/>
                  </a:lnTo>
                  <a:lnTo>
                    <a:pt x="2764" y="38"/>
                  </a:lnTo>
                  <a:lnTo>
                    <a:pt x="2762" y="38"/>
                  </a:lnTo>
                  <a:lnTo>
                    <a:pt x="2762" y="38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0" y="36"/>
                  </a:lnTo>
                  <a:lnTo>
                    <a:pt x="2760" y="36"/>
                  </a:lnTo>
                  <a:lnTo>
                    <a:pt x="2754" y="36"/>
                  </a:lnTo>
                  <a:lnTo>
                    <a:pt x="2754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48" y="36"/>
                  </a:lnTo>
                  <a:lnTo>
                    <a:pt x="2748" y="36"/>
                  </a:lnTo>
                  <a:lnTo>
                    <a:pt x="2746" y="36"/>
                  </a:lnTo>
                  <a:lnTo>
                    <a:pt x="2746" y="36"/>
                  </a:lnTo>
                  <a:lnTo>
                    <a:pt x="2744" y="38"/>
                  </a:lnTo>
                  <a:lnTo>
                    <a:pt x="2744" y="38"/>
                  </a:lnTo>
                  <a:lnTo>
                    <a:pt x="2742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6" y="38"/>
                  </a:lnTo>
                  <a:lnTo>
                    <a:pt x="2736" y="38"/>
                  </a:lnTo>
                  <a:lnTo>
                    <a:pt x="2728" y="38"/>
                  </a:lnTo>
                  <a:lnTo>
                    <a:pt x="2728" y="38"/>
                  </a:lnTo>
                  <a:lnTo>
                    <a:pt x="2724" y="38"/>
                  </a:lnTo>
                  <a:lnTo>
                    <a:pt x="2724" y="38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16" y="38"/>
                  </a:lnTo>
                  <a:lnTo>
                    <a:pt x="2716" y="38"/>
                  </a:lnTo>
                  <a:lnTo>
                    <a:pt x="2712" y="38"/>
                  </a:lnTo>
                  <a:lnTo>
                    <a:pt x="2712" y="38"/>
                  </a:lnTo>
                  <a:lnTo>
                    <a:pt x="2710" y="38"/>
                  </a:lnTo>
                  <a:lnTo>
                    <a:pt x="2706" y="38"/>
                  </a:lnTo>
                  <a:lnTo>
                    <a:pt x="2706" y="38"/>
                  </a:lnTo>
                  <a:lnTo>
                    <a:pt x="2700" y="38"/>
                  </a:lnTo>
                  <a:lnTo>
                    <a:pt x="2700" y="38"/>
                  </a:lnTo>
                  <a:lnTo>
                    <a:pt x="2694" y="38"/>
                  </a:lnTo>
                  <a:lnTo>
                    <a:pt x="2694" y="38"/>
                  </a:lnTo>
                  <a:lnTo>
                    <a:pt x="2692" y="36"/>
                  </a:lnTo>
                  <a:lnTo>
                    <a:pt x="2692" y="36"/>
                  </a:lnTo>
                  <a:lnTo>
                    <a:pt x="2688" y="36"/>
                  </a:lnTo>
                  <a:lnTo>
                    <a:pt x="2688" y="36"/>
                  </a:lnTo>
                  <a:lnTo>
                    <a:pt x="2686" y="36"/>
                  </a:lnTo>
                  <a:lnTo>
                    <a:pt x="2686" y="36"/>
                  </a:lnTo>
                  <a:lnTo>
                    <a:pt x="2684" y="36"/>
                  </a:lnTo>
                  <a:lnTo>
                    <a:pt x="2684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6" y="36"/>
                  </a:lnTo>
                  <a:lnTo>
                    <a:pt x="2676" y="36"/>
                  </a:lnTo>
                  <a:lnTo>
                    <a:pt x="2670" y="36"/>
                  </a:lnTo>
                  <a:lnTo>
                    <a:pt x="2670" y="36"/>
                  </a:lnTo>
                  <a:lnTo>
                    <a:pt x="2664" y="38"/>
                  </a:lnTo>
                  <a:lnTo>
                    <a:pt x="2664" y="38"/>
                  </a:lnTo>
                  <a:lnTo>
                    <a:pt x="2660" y="38"/>
                  </a:lnTo>
                  <a:lnTo>
                    <a:pt x="2660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4" y="38"/>
                  </a:lnTo>
                  <a:lnTo>
                    <a:pt x="2654" y="38"/>
                  </a:lnTo>
                  <a:lnTo>
                    <a:pt x="2648" y="38"/>
                  </a:lnTo>
                  <a:lnTo>
                    <a:pt x="2648" y="38"/>
                  </a:lnTo>
                  <a:lnTo>
                    <a:pt x="2644" y="38"/>
                  </a:lnTo>
                  <a:lnTo>
                    <a:pt x="2644" y="38"/>
                  </a:lnTo>
                  <a:lnTo>
                    <a:pt x="2642" y="38"/>
                  </a:lnTo>
                  <a:lnTo>
                    <a:pt x="2642" y="38"/>
                  </a:lnTo>
                  <a:lnTo>
                    <a:pt x="2640" y="38"/>
                  </a:lnTo>
                  <a:lnTo>
                    <a:pt x="2640" y="38"/>
                  </a:lnTo>
                  <a:lnTo>
                    <a:pt x="2636" y="40"/>
                  </a:lnTo>
                  <a:lnTo>
                    <a:pt x="2636" y="40"/>
                  </a:lnTo>
                  <a:lnTo>
                    <a:pt x="2634" y="40"/>
                  </a:lnTo>
                  <a:lnTo>
                    <a:pt x="2634" y="40"/>
                  </a:lnTo>
                  <a:lnTo>
                    <a:pt x="2632" y="40"/>
                  </a:lnTo>
                  <a:lnTo>
                    <a:pt x="2632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28" y="40"/>
                  </a:lnTo>
                  <a:lnTo>
                    <a:pt x="2628" y="40"/>
                  </a:lnTo>
                  <a:lnTo>
                    <a:pt x="2624" y="40"/>
                  </a:lnTo>
                  <a:lnTo>
                    <a:pt x="2624" y="40"/>
                  </a:lnTo>
                  <a:lnTo>
                    <a:pt x="2624" y="38"/>
                  </a:lnTo>
                  <a:lnTo>
                    <a:pt x="2624" y="38"/>
                  </a:lnTo>
                  <a:lnTo>
                    <a:pt x="2618" y="38"/>
                  </a:lnTo>
                  <a:lnTo>
                    <a:pt x="2618" y="38"/>
                  </a:lnTo>
                  <a:lnTo>
                    <a:pt x="2616" y="38"/>
                  </a:lnTo>
                  <a:lnTo>
                    <a:pt x="2616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2" y="38"/>
                  </a:lnTo>
                  <a:lnTo>
                    <a:pt x="2612" y="38"/>
                  </a:lnTo>
                  <a:lnTo>
                    <a:pt x="2608" y="38"/>
                  </a:lnTo>
                  <a:lnTo>
                    <a:pt x="2608" y="38"/>
                  </a:lnTo>
                  <a:lnTo>
                    <a:pt x="2604" y="38"/>
                  </a:lnTo>
                  <a:lnTo>
                    <a:pt x="2604" y="38"/>
                  </a:lnTo>
                  <a:lnTo>
                    <a:pt x="2602" y="36"/>
                  </a:lnTo>
                  <a:lnTo>
                    <a:pt x="2602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598" y="34"/>
                  </a:lnTo>
                  <a:lnTo>
                    <a:pt x="2598" y="34"/>
                  </a:lnTo>
                  <a:lnTo>
                    <a:pt x="2596" y="34"/>
                  </a:lnTo>
                  <a:lnTo>
                    <a:pt x="2596" y="34"/>
                  </a:lnTo>
                  <a:lnTo>
                    <a:pt x="2588" y="34"/>
                  </a:lnTo>
                  <a:lnTo>
                    <a:pt x="2588" y="34"/>
                  </a:lnTo>
                  <a:lnTo>
                    <a:pt x="2584" y="34"/>
                  </a:lnTo>
                  <a:lnTo>
                    <a:pt x="2584" y="34"/>
                  </a:lnTo>
                  <a:lnTo>
                    <a:pt x="2570" y="34"/>
                  </a:lnTo>
                  <a:lnTo>
                    <a:pt x="2570" y="34"/>
                  </a:lnTo>
                  <a:lnTo>
                    <a:pt x="2568" y="34"/>
                  </a:lnTo>
                  <a:lnTo>
                    <a:pt x="2568" y="34"/>
                  </a:lnTo>
                  <a:lnTo>
                    <a:pt x="2566" y="34"/>
                  </a:lnTo>
                  <a:lnTo>
                    <a:pt x="2566" y="34"/>
                  </a:lnTo>
                  <a:lnTo>
                    <a:pt x="2562" y="36"/>
                  </a:lnTo>
                  <a:lnTo>
                    <a:pt x="2562" y="36"/>
                  </a:lnTo>
                  <a:lnTo>
                    <a:pt x="2556" y="36"/>
                  </a:lnTo>
                  <a:lnTo>
                    <a:pt x="2556" y="36"/>
                  </a:lnTo>
                  <a:lnTo>
                    <a:pt x="2552" y="34"/>
                  </a:lnTo>
                  <a:lnTo>
                    <a:pt x="2552" y="34"/>
                  </a:lnTo>
                  <a:lnTo>
                    <a:pt x="2544" y="34"/>
                  </a:lnTo>
                  <a:lnTo>
                    <a:pt x="2544" y="34"/>
                  </a:lnTo>
                  <a:lnTo>
                    <a:pt x="2542" y="34"/>
                  </a:lnTo>
                  <a:lnTo>
                    <a:pt x="2542" y="34"/>
                  </a:lnTo>
                  <a:lnTo>
                    <a:pt x="2536" y="34"/>
                  </a:lnTo>
                  <a:lnTo>
                    <a:pt x="2536" y="34"/>
                  </a:lnTo>
                  <a:lnTo>
                    <a:pt x="2532" y="36"/>
                  </a:lnTo>
                  <a:lnTo>
                    <a:pt x="2532" y="36"/>
                  </a:lnTo>
                  <a:lnTo>
                    <a:pt x="2528" y="36"/>
                  </a:lnTo>
                  <a:lnTo>
                    <a:pt x="2528" y="36"/>
                  </a:lnTo>
                  <a:lnTo>
                    <a:pt x="2526" y="36"/>
                  </a:lnTo>
                  <a:lnTo>
                    <a:pt x="2526" y="36"/>
                  </a:lnTo>
                  <a:lnTo>
                    <a:pt x="2524" y="36"/>
                  </a:lnTo>
                  <a:lnTo>
                    <a:pt x="2524" y="36"/>
                  </a:lnTo>
                  <a:lnTo>
                    <a:pt x="2520" y="36"/>
                  </a:lnTo>
                  <a:lnTo>
                    <a:pt x="2520" y="36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2" y="38"/>
                  </a:lnTo>
                  <a:lnTo>
                    <a:pt x="2512" y="38"/>
                  </a:lnTo>
                  <a:lnTo>
                    <a:pt x="2512" y="36"/>
                  </a:lnTo>
                  <a:lnTo>
                    <a:pt x="2512" y="36"/>
                  </a:lnTo>
                  <a:lnTo>
                    <a:pt x="2510" y="36"/>
                  </a:lnTo>
                  <a:lnTo>
                    <a:pt x="2510" y="36"/>
                  </a:lnTo>
                  <a:lnTo>
                    <a:pt x="2508" y="36"/>
                  </a:lnTo>
                  <a:lnTo>
                    <a:pt x="2508" y="36"/>
                  </a:lnTo>
                  <a:lnTo>
                    <a:pt x="2506" y="36"/>
                  </a:lnTo>
                  <a:lnTo>
                    <a:pt x="2506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0" y="36"/>
                  </a:lnTo>
                  <a:lnTo>
                    <a:pt x="2500" y="36"/>
                  </a:lnTo>
                  <a:lnTo>
                    <a:pt x="2496" y="36"/>
                  </a:lnTo>
                  <a:lnTo>
                    <a:pt x="2496" y="3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4" y="36"/>
                  </a:lnTo>
                  <a:lnTo>
                    <a:pt x="2484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74" y="36"/>
                  </a:lnTo>
                  <a:lnTo>
                    <a:pt x="2474" y="36"/>
                  </a:lnTo>
                  <a:lnTo>
                    <a:pt x="2470" y="36"/>
                  </a:lnTo>
                  <a:lnTo>
                    <a:pt x="2470" y="36"/>
                  </a:lnTo>
                  <a:lnTo>
                    <a:pt x="2466" y="38"/>
                  </a:lnTo>
                  <a:lnTo>
                    <a:pt x="2466" y="38"/>
                  </a:lnTo>
                  <a:lnTo>
                    <a:pt x="2464" y="36"/>
                  </a:lnTo>
                  <a:lnTo>
                    <a:pt x="2464" y="36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2" y="36"/>
                  </a:lnTo>
                  <a:lnTo>
                    <a:pt x="2452" y="36"/>
                  </a:lnTo>
                  <a:lnTo>
                    <a:pt x="2448" y="38"/>
                  </a:lnTo>
                  <a:lnTo>
                    <a:pt x="2448" y="38"/>
                  </a:lnTo>
                  <a:lnTo>
                    <a:pt x="2446" y="38"/>
                  </a:lnTo>
                  <a:lnTo>
                    <a:pt x="2446" y="38"/>
                  </a:lnTo>
                  <a:lnTo>
                    <a:pt x="2442" y="40"/>
                  </a:lnTo>
                  <a:lnTo>
                    <a:pt x="2442" y="40"/>
                  </a:lnTo>
                  <a:lnTo>
                    <a:pt x="2438" y="40"/>
                  </a:lnTo>
                  <a:lnTo>
                    <a:pt x="2438" y="40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0" y="36"/>
                  </a:lnTo>
                  <a:lnTo>
                    <a:pt x="2430" y="36"/>
                  </a:lnTo>
                  <a:lnTo>
                    <a:pt x="2428" y="36"/>
                  </a:lnTo>
                  <a:lnTo>
                    <a:pt x="2428" y="36"/>
                  </a:lnTo>
                  <a:lnTo>
                    <a:pt x="2424" y="34"/>
                  </a:lnTo>
                  <a:lnTo>
                    <a:pt x="2424" y="34"/>
                  </a:lnTo>
                  <a:lnTo>
                    <a:pt x="2420" y="34"/>
                  </a:lnTo>
                  <a:lnTo>
                    <a:pt x="2420" y="34"/>
                  </a:lnTo>
                  <a:lnTo>
                    <a:pt x="2416" y="36"/>
                  </a:lnTo>
                  <a:lnTo>
                    <a:pt x="2416" y="36"/>
                  </a:lnTo>
                  <a:lnTo>
                    <a:pt x="2414" y="36"/>
                  </a:lnTo>
                  <a:lnTo>
                    <a:pt x="2414" y="36"/>
                  </a:lnTo>
                  <a:lnTo>
                    <a:pt x="2412" y="36"/>
                  </a:lnTo>
                  <a:lnTo>
                    <a:pt x="2412" y="36"/>
                  </a:lnTo>
                  <a:lnTo>
                    <a:pt x="2408" y="36"/>
                  </a:lnTo>
                  <a:lnTo>
                    <a:pt x="2408" y="36"/>
                  </a:lnTo>
                  <a:lnTo>
                    <a:pt x="2406" y="36"/>
                  </a:lnTo>
                  <a:lnTo>
                    <a:pt x="2406" y="36"/>
                  </a:lnTo>
                  <a:lnTo>
                    <a:pt x="2402" y="36"/>
                  </a:lnTo>
                  <a:lnTo>
                    <a:pt x="2402" y="36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398" y="38"/>
                  </a:lnTo>
                  <a:lnTo>
                    <a:pt x="2398" y="38"/>
                  </a:lnTo>
                  <a:lnTo>
                    <a:pt x="2396" y="36"/>
                  </a:lnTo>
                  <a:lnTo>
                    <a:pt x="2396" y="36"/>
                  </a:lnTo>
                  <a:lnTo>
                    <a:pt x="2394" y="36"/>
                  </a:lnTo>
                  <a:lnTo>
                    <a:pt x="2394" y="36"/>
                  </a:lnTo>
                  <a:lnTo>
                    <a:pt x="2392" y="36"/>
                  </a:lnTo>
                  <a:lnTo>
                    <a:pt x="2392" y="36"/>
                  </a:lnTo>
                  <a:lnTo>
                    <a:pt x="2388" y="36"/>
                  </a:lnTo>
                  <a:lnTo>
                    <a:pt x="2388" y="36"/>
                  </a:lnTo>
                  <a:lnTo>
                    <a:pt x="2384" y="34"/>
                  </a:lnTo>
                  <a:lnTo>
                    <a:pt x="2384" y="34"/>
                  </a:lnTo>
                  <a:lnTo>
                    <a:pt x="2380" y="36"/>
                  </a:lnTo>
                  <a:lnTo>
                    <a:pt x="2380" y="36"/>
                  </a:lnTo>
                  <a:lnTo>
                    <a:pt x="2374" y="36"/>
                  </a:lnTo>
                  <a:lnTo>
                    <a:pt x="2374" y="36"/>
                  </a:lnTo>
                  <a:lnTo>
                    <a:pt x="2372" y="38"/>
                  </a:lnTo>
                  <a:lnTo>
                    <a:pt x="2372" y="38"/>
                  </a:lnTo>
                  <a:lnTo>
                    <a:pt x="2368" y="38"/>
                  </a:lnTo>
                  <a:lnTo>
                    <a:pt x="2368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4" y="36"/>
                  </a:lnTo>
                  <a:lnTo>
                    <a:pt x="2364" y="36"/>
                  </a:lnTo>
                  <a:lnTo>
                    <a:pt x="2356" y="36"/>
                  </a:lnTo>
                  <a:lnTo>
                    <a:pt x="2356" y="36"/>
                  </a:lnTo>
                  <a:lnTo>
                    <a:pt x="2354" y="34"/>
                  </a:lnTo>
                  <a:lnTo>
                    <a:pt x="2354" y="34"/>
                  </a:lnTo>
                  <a:lnTo>
                    <a:pt x="2352" y="34"/>
                  </a:lnTo>
                  <a:lnTo>
                    <a:pt x="2352" y="34"/>
                  </a:lnTo>
                  <a:lnTo>
                    <a:pt x="2350" y="34"/>
                  </a:lnTo>
                  <a:lnTo>
                    <a:pt x="2350" y="34"/>
                  </a:lnTo>
                  <a:lnTo>
                    <a:pt x="2344" y="34"/>
                  </a:lnTo>
                  <a:lnTo>
                    <a:pt x="2344" y="34"/>
                  </a:lnTo>
                  <a:lnTo>
                    <a:pt x="2342" y="36"/>
                  </a:lnTo>
                  <a:lnTo>
                    <a:pt x="2342" y="36"/>
                  </a:lnTo>
                  <a:lnTo>
                    <a:pt x="2338" y="36"/>
                  </a:lnTo>
                  <a:lnTo>
                    <a:pt x="2338" y="36"/>
                  </a:lnTo>
                  <a:lnTo>
                    <a:pt x="2334" y="38"/>
                  </a:lnTo>
                  <a:lnTo>
                    <a:pt x="2334" y="38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6" y="36"/>
                  </a:lnTo>
                  <a:lnTo>
                    <a:pt x="2326" y="36"/>
                  </a:lnTo>
                  <a:lnTo>
                    <a:pt x="2324" y="34"/>
                  </a:lnTo>
                  <a:lnTo>
                    <a:pt x="2324" y="34"/>
                  </a:lnTo>
                  <a:lnTo>
                    <a:pt x="2320" y="34"/>
                  </a:lnTo>
                  <a:lnTo>
                    <a:pt x="2320" y="34"/>
                  </a:lnTo>
                  <a:lnTo>
                    <a:pt x="2318" y="34"/>
                  </a:lnTo>
                  <a:lnTo>
                    <a:pt x="2318" y="34"/>
                  </a:lnTo>
                  <a:lnTo>
                    <a:pt x="2312" y="34"/>
                  </a:lnTo>
                  <a:lnTo>
                    <a:pt x="2312" y="34"/>
                  </a:lnTo>
                  <a:lnTo>
                    <a:pt x="2306" y="34"/>
                  </a:lnTo>
                  <a:lnTo>
                    <a:pt x="2306" y="34"/>
                  </a:lnTo>
                  <a:lnTo>
                    <a:pt x="2300" y="34"/>
                  </a:lnTo>
                  <a:lnTo>
                    <a:pt x="2300" y="34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2" y="36"/>
                  </a:lnTo>
                  <a:lnTo>
                    <a:pt x="2292" y="36"/>
                  </a:lnTo>
                  <a:lnTo>
                    <a:pt x="2290" y="34"/>
                  </a:lnTo>
                  <a:lnTo>
                    <a:pt x="2290" y="34"/>
                  </a:lnTo>
                  <a:lnTo>
                    <a:pt x="2286" y="34"/>
                  </a:lnTo>
                  <a:lnTo>
                    <a:pt x="2286" y="34"/>
                  </a:lnTo>
                  <a:lnTo>
                    <a:pt x="2284" y="34"/>
                  </a:lnTo>
                  <a:lnTo>
                    <a:pt x="2284" y="34"/>
                  </a:lnTo>
                  <a:lnTo>
                    <a:pt x="2282" y="32"/>
                  </a:lnTo>
                  <a:lnTo>
                    <a:pt x="2282" y="32"/>
                  </a:lnTo>
                  <a:lnTo>
                    <a:pt x="2276" y="34"/>
                  </a:lnTo>
                  <a:lnTo>
                    <a:pt x="2276" y="34"/>
                  </a:lnTo>
                  <a:lnTo>
                    <a:pt x="2272" y="36"/>
                  </a:lnTo>
                  <a:lnTo>
                    <a:pt x="2272" y="36"/>
                  </a:lnTo>
                  <a:lnTo>
                    <a:pt x="2262" y="36"/>
                  </a:lnTo>
                  <a:lnTo>
                    <a:pt x="2262" y="36"/>
                  </a:lnTo>
                  <a:lnTo>
                    <a:pt x="2258" y="34"/>
                  </a:lnTo>
                  <a:lnTo>
                    <a:pt x="2258" y="34"/>
                  </a:lnTo>
                  <a:lnTo>
                    <a:pt x="2254" y="36"/>
                  </a:lnTo>
                  <a:lnTo>
                    <a:pt x="2254" y="36"/>
                  </a:lnTo>
                  <a:lnTo>
                    <a:pt x="2252" y="36"/>
                  </a:lnTo>
                  <a:lnTo>
                    <a:pt x="2248" y="34"/>
                  </a:lnTo>
                  <a:lnTo>
                    <a:pt x="2248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2" y="34"/>
                  </a:lnTo>
                  <a:lnTo>
                    <a:pt x="2242" y="34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26" y="38"/>
                  </a:lnTo>
                  <a:lnTo>
                    <a:pt x="2226" y="38"/>
                  </a:lnTo>
                  <a:lnTo>
                    <a:pt x="2218" y="38"/>
                  </a:lnTo>
                  <a:lnTo>
                    <a:pt x="2218" y="38"/>
                  </a:lnTo>
                  <a:lnTo>
                    <a:pt x="2216" y="40"/>
                  </a:lnTo>
                  <a:lnTo>
                    <a:pt x="2216" y="40"/>
                  </a:lnTo>
                  <a:lnTo>
                    <a:pt x="2212" y="40"/>
                  </a:lnTo>
                  <a:lnTo>
                    <a:pt x="2212" y="40"/>
                  </a:lnTo>
                  <a:lnTo>
                    <a:pt x="2210" y="38"/>
                  </a:lnTo>
                  <a:lnTo>
                    <a:pt x="2210" y="38"/>
                  </a:lnTo>
                  <a:lnTo>
                    <a:pt x="2208" y="36"/>
                  </a:lnTo>
                  <a:lnTo>
                    <a:pt x="2208" y="36"/>
                  </a:lnTo>
                  <a:lnTo>
                    <a:pt x="2204" y="36"/>
                  </a:lnTo>
                  <a:lnTo>
                    <a:pt x="2200" y="36"/>
                  </a:lnTo>
                  <a:lnTo>
                    <a:pt x="2200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0" y="36"/>
                  </a:lnTo>
                  <a:lnTo>
                    <a:pt x="2190" y="36"/>
                  </a:lnTo>
                  <a:lnTo>
                    <a:pt x="2186" y="36"/>
                  </a:lnTo>
                  <a:lnTo>
                    <a:pt x="2186" y="36"/>
                  </a:lnTo>
                  <a:lnTo>
                    <a:pt x="2184" y="36"/>
                  </a:lnTo>
                  <a:lnTo>
                    <a:pt x="2184" y="36"/>
                  </a:lnTo>
                  <a:lnTo>
                    <a:pt x="2178" y="36"/>
                  </a:lnTo>
                  <a:lnTo>
                    <a:pt x="2178" y="36"/>
                  </a:lnTo>
                  <a:lnTo>
                    <a:pt x="2170" y="36"/>
                  </a:lnTo>
                  <a:lnTo>
                    <a:pt x="2170" y="36"/>
                  </a:lnTo>
                  <a:lnTo>
                    <a:pt x="2168" y="38"/>
                  </a:lnTo>
                  <a:lnTo>
                    <a:pt x="2168" y="38"/>
                  </a:lnTo>
                  <a:lnTo>
                    <a:pt x="2164" y="38"/>
                  </a:lnTo>
                  <a:lnTo>
                    <a:pt x="2164" y="38"/>
                  </a:lnTo>
                  <a:lnTo>
                    <a:pt x="2162" y="38"/>
                  </a:lnTo>
                  <a:lnTo>
                    <a:pt x="2162" y="38"/>
                  </a:lnTo>
                  <a:lnTo>
                    <a:pt x="2158" y="38"/>
                  </a:lnTo>
                  <a:lnTo>
                    <a:pt x="2158" y="38"/>
                  </a:lnTo>
                  <a:lnTo>
                    <a:pt x="2154" y="36"/>
                  </a:lnTo>
                  <a:lnTo>
                    <a:pt x="2154" y="36"/>
                  </a:lnTo>
                  <a:lnTo>
                    <a:pt x="2148" y="38"/>
                  </a:lnTo>
                  <a:lnTo>
                    <a:pt x="2148" y="38"/>
                  </a:lnTo>
                  <a:lnTo>
                    <a:pt x="2144" y="36"/>
                  </a:lnTo>
                  <a:lnTo>
                    <a:pt x="2144" y="36"/>
                  </a:lnTo>
                  <a:lnTo>
                    <a:pt x="2140" y="36"/>
                  </a:lnTo>
                  <a:lnTo>
                    <a:pt x="2140" y="36"/>
                  </a:lnTo>
                  <a:lnTo>
                    <a:pt x="2130" y="36"/>
                  </a:lnTo>
                  <a:lnTo>
                    <a:pt x="2130" y="36"/>
                  </a:lnTo>
                  <a:lnTo>
                    <a:pt x="2128" y="36"/>
                  </a:lnTo>
                  <a:lnTo>
                    <a:pt x="2128" y="36"/>
                  </a:lnTo>
                  <a:lnTo>
                    <a:pt x="2124" y="36"/>
                  </a:lnTo>
                  <a:lnTo>
                    <a:pt x="2118" y="36"/>
                  </a:lnTo>
                  <a:lnTo>
                    <a:pt x="2118" y="36"/>
                  </a:lnTo>
                  <a:lnTo>
                    <a:pt x="2114" y="36"/>
                  </a:lnTo>
                  <a:lnTo>
                    <a:pt x="2110" y="38"/>
                  </a:lnTo>
                  <a:lnTo>
                    <a:pt x="2110" y="38"/>
                  </a:lnTo>
                  <a:lnTo>
                    <a:pt x="2102" y="38"/>
                  </a:lnTo>
                  <a:lnTo>
                    <a:pt x="2102" y="38"/>
                  </a:lnTo>
                  <a:lnTo>
                    <a:pt x="2100" y="36"/>
                  </a:lnTo>
                  <a:lnTo>
                    <a:pt x="2100" y="36"/>
                  </a:lnTo>
                  <a:lnTo>
                    <a:pt x="2096" y="36"/>
                  </a:lnTo>
                  <a:lnTo>
                    <a:pt x="2092" y="36"/>
                  </a:lnTo>
                  <a:lnTo>
                    <a:pt x="2092" y="36"/>
                  </a:lnTo>
                  <a:lnTo>
                    <a:pt x="2090" y="38"/>
                  </a:lnTo>
                  <a:lnTo>
                    <a:pt x="2090" y="38"/>
                  </a:lnTo>
                  <a:lnTo>
                    <a:pt x="2088" y="38"/>
                  </a:lnTo>
                  <a:lnTo>
                    <a:pt x="2088" y="38"/>
                  </a:lnTo>
                  <a:lnTo>
                    <a:pt x="2082" y="38"/>
                  </a:lnTo>
                  <a:lnTo>
                    <a:pt x="2082" y="38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2" y="40"/>
                  </a:lnTo>
                  <a:lnTo>
                    <a:pt x="2072" y="40"/>
                  </a:lnTo>
                  <a:lnTo>
                    <a:pt x="2068" y="40"/>
                  </a:lnTo>
                  <a:lnTo>
                    <a:pt x="2068" y="40"/>
                  </a:lnTo>
                  <a:lnTo>
                    <a:pt x="2062" y="40"/>
                  </a:lnTo>
                  <a:lnTo>
                    <a:pt x="2058" y="38"/>
                  </a:lnTo>
                  <a:lnTo>
                    <a:pt x="2058" y="38"/>
                  </a:lnTo>
                  <a:lnTo>
                    <a:pt x="2052" y="38"/>
                  </a:lnTo>
                  <a:lnTo>
                    <a:pt x="2052" y="38"/>
                  </a:lnTo>
                  <a:lnTo>
                    <a:pt x="2046" y="40"/>
                  </a:lnTo>
                  <a:lnTo>
                    <a:pt x="2042" y="40"/>
                  </a:lnTo>
                  <a:lnTo>
                    <a:pt x="2042" y="40"/>
                  </a:lnTo>
                  <a:lnTo>
                    <a:pt x="2040" y="40"/>
                  </a:lnTo>
                  <a:lnTo>
                    <a:pt x="2040" y="40"/>
                  </a:lnTo>
                  <a:lnTo>
                    <a:pt x="2036" y="40"/>
                  </a:lnTo>
                  <a:lnTo>
                    <a:pt x="2036" y="40"/>
                  </a:lnTo>
                  <a:lnTo>
                    <a:pt x="2030" y="40"/>
                  </a:lnTo>
                  <a:lnTo>
                    <a:pt x="2030" y="40"/>
                  </a:lnTo>
                  <a:lnTo>
                    <a:pt x="2024" y="40"/>
                  </a:lnTo>
                  <a:lnTo>
                    <a:pt x="2024" y="40"/>
                  </a:lnTo>
                  <a:lnTo>
                    <a:pt x="2020" y="40"/>
                  </a:lnTo>
                  <a:lnTo>
                    <a:pt x="2020" y="40"/>
                  </a:lnTo>
                  <a:lnTo>
                    <a:pt x="2018" y="40"/>
                  </a:lnTo>
                  <a:lnTo>
                    <a:pt x="2018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38"/>
                  </a:lnTo>
                  <a:lnTo>
                    <a:pt x="2016" y="38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08" y="40"/>
                  </a:lnTo>
                  <a:lnTo>
                    <a:pt x="2008" y="40"/>
                  </a:lnTo>
                  <a:lnTo>
                    <a:pt x="2006" y="40"/>
                  </a:lnTo>
                  <a:lnTo>
                    <a:pt x="2006" y="40"/>
                  </a:lnTo>
                  <a:lnTo>
                    <a:pt x="2000" y="40"/>
                  </a:lnTo>
                  <a:lnTo>
                    <a:pt x="2000" y="40"/>
                  </a:lnTo>
                  <a:lnTo>
                    <a:pt x="1998" y="40"/>
                  </a:lnTo>
                  <a:lnTo>
                    <a:pt x="1998" y="40"/>
                  </a:lnTo>
                  <a:lnTo>
                    <a:pt x="1996" y="40"/>
                  </a:lnTo>
                  <a:lnTo>
                    <a:pt x="1996" y="40"/>
                  </a:lnTo>
                  <a:lnTo>
                    <a:pt x="1994" y="40"/>
                  </a:lnTo>
                  <a:lnTo>
                    <a:pt x="1994" y="40"/>
                  </a:lnTo>
                  <a:lnTo>
                    <a:pt x="1988" y="38"/>
                  </a:lnTo>
                  <a:lnTo>
                    <a:pt x="1988" y="38"/>
                  </a:lnTo>
                  <a:lnTo>
                    <a:pt x="1984" y="38"/>
                  </a:lnTo>
                  <a:lnTo>
                    <a:pt x="1984" y="38"/>
                  </a:lnTo>
                  <a:lnTo>
                    <a:pt x="1976" y="38"/>
                  </a:lnTo>
                  <a:lnTo>
                    <a:pt x="1976" y="38"/>
                  </a:lnTo>
                  <a:lnTo>
                    <a:pt x="1972" y="38"/>
                  </a:lnTo>
                  <a:lnTo>
                    <a:pt x="1972" y="38"/>
                  </a:lnTo>
                  <a:lnTo>
                    <a:pt x="1968" y="40"/>
                  </a:lnTo>
                  <a:lnTo>
                    <a:pt x="1968" y="40"/>
                  </a:lnTo>
                  <a:lnTo>
                    <a:pt x="1964" y="40"/>
                  </a:lnTo>
                  <a:lnTo>
                    <a:pt x="1964" y="40"/>
                  </a:lnTo>
                  <a:lnTo>
                    <a:pt x="1960" y="40"/>
                  </a:lnTo>
                  <a:lnTo>
                    <a:pt x="1960" y="40"/>
                  </a:lnTo>
                  <a:lnTo>
                    <a:pt x="1958" y="40"/>
                  </a:lnTo>
                  <a:lnTo>
                    <a:pt x="1958" y="40"/>
                  </a:lnTo>
                  <a:lnTo>
                    <a:pt x="1950" y="40"/>
                  </a:lnTo>
                  <a:lnTo>
                    <a:pt x="1950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6" y="40"/>
                  </a:lnTo>
                  <a:lnTo>
                    <a:pt x="1946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34" y="40"/>
                  </a:lnTo>
                  <a:lnTo>
                    <a:pt x="1934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28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2" y="40"/>
                  </a:lnTo>
                  <a:lnTo>
                    <a:pt x="1922" y="40"/>
                  </a:lnTo>
                  <a:lnTo>
                    <a:pt x="1918" y="40"/>
                  </a:lnTo>
                  <a:lnTo>
                    <a:pt x="1918" y="40"/>
                  </a:lnTo>
                  <a:lnTo>
                    <a:pt x="1914" y="40"/>
                  </a:lnTo>
                  <a:lnTo>
                    <a:pt x="1914" y="40"/>
                  </a:lnTo>
                  <a:lnTo>
                    <a:pt x="1910" y="40"/>
                  </a:lnTo>
                  <a:lnTo>
                    <a:pt x="1910" y="40"/>
                  </a:lnTo>
                  <a:lnTo>
                    <a:pt x="1908" y="40"/>
                  </a:lnTo>
                  <a:lnTo>
                    <a:pt x="1908" y="40"/>
                  </a:lnTo>
                  <a:lnTo>
                    <a:pt x="1906" y="42"/>
                  </a:lnTo>
                  <a:lnTo>
                    <a:pt x="1906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4" y="42"/>
                  </a:lnTo>
                  <a:lnTo>
                    <a:pt x="1894" y="42"/>
                  </a:lnTo>
                  <a:lnTo>
                    <a:pt x="1888" y="42"/>
                  </a:lnTo>
                  <a:lnTo>
                    <a:pt x="1888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4" y="40"/>
                  </a:lnTo>
                  <a:lnTo>
                    <a:pt x="1884" y="40"/>
                  </a:lnTo>
                  <a:lnTo>
                    <a:pt x="1882" y="42"/>
                  </a:lnTo>
                  <a:lnTo>
                    <a:pt x="1882" y="42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0" y="40"/>
                  </a:lnTo>
                  <a:lnTo>
                    <a:pt x="1880" y="40"/>
                  </a:lnTo>
                  <a:lnTo>
                    <a:pt x="1876" y="40"/>
                  </a:lnTo>
                  <a:lnTo>
                    <a:pt x="1876" y="40"/>
                  </a:lnTo>
                  <a:lnTo>
                    <a:pt x="1874" y="42"/>
                  </a:lnTo>
                  <a:lnTo>
                    <a:pt x="1874" y="42"/>
                  </a:lnTo>
                  <a:lnTo>
                    <a:pt x="1870" y="42"/>
                  </a:lnTo>
                  <a:lnTo>
                    <a:pt x="1870" y="42"/>
                  </a:lnTo>
                  <a:lnTo>
                    <a:pt x="1866" y="44"/>
                  </a:lnTo>
                  <a:lnTo>
                    <a:pt x="1866" y="44"/>
                  </a:lnTo>
                  <a:lnTo>
                    <a:pt x="1860" y="42"/>
                  </a:lnTo>
                  <a:lnTo>
                    <a:pt x="1860" y="42"/>
                  </a:lnTo>
                  <a:lnTo>
                    <a:pt x="1856" y="42"/>
                  </a:lnTo>
                  <a:lnTo>
                    <a:pt x="1856" y="42"/>
                  </a:lnTo>
                  <a:lnTo>
                    <a:pt x="1848" y="42"/>
                  </a:lnTo>
                  <a:lnTo>
                    <a:pt x="1848" y="42"/>
                  </a:lnTo>
                  <a:lnTo>
                    <a:pt x="1846" y="42"/>
                  </a:lnTo>
                  <a:lnTo>
                    <a:pt x="1846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36" y="42"/>
                  </a:lnTo>
                  <a:lnTo>
                    <a:pt x="1832" y="42"/>
                  </a:lnTo>
                  <a:lnTo>
                    <a:pt x="1832" y="42"/>
                  </a:lnTo>
                  <a:lnTo>
                    <a:pt x="1832" y="38"/>
                  </a:lnTo>
                  <a:lnTo>
                    <a:pt x="1832" y="38"/>
                  </a:lnTo>
                  <a:lnTo>
                    <a:pt x="1830" y="38"/>
                  </a:lnTo>
                  <a:lnTo>
                    <a:pt x="1830" y="38"/>
                  </a:lnTo>
                  <a:lnTo>
                    <a:pt x="1828" y="40"/>
                  </a:lnTo>
                  <a:lnTo>
                    <a:pt x="1828" y="40"/>
                  </a:lnTo>
                  <a:lnTo>
                    <a:pt x="1826" y="40"/>
                  </a:lnTo>
                  <a:lnTo>
                    <a:pt x="1826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16" y="38"/>
                  </a:lnTo>
                  <a:lnTo>
                    <a:pt x="1816" y="38"/>
                  </a:lnTo>
                  <a:lnTo>
                    <a:pt x="1814" y="38"/>
                  </a:lnTo>
                  <a:lnTo>
                    <a:pt x="1812" y="40"/>
                  </a:lnTo>
                  <a:lnTo>
                    <a:pt x="1812" y="40"/>
                  </a:lnTo>
                  <a:lnTo>
                    <a:pt x="1812" y="42"/>
                  </a:lnTo>
                  <a:lnTo>
                    <a:pt x="1812" y="42"/>
                  </a:lnTo>
                  <a:lnTo>
                    <a:pt x="1804" y="42"/>
                  </a:lnTo>
                  <a:lnTo>
                    <a:pt x="1804" y="42"/>
                  </a:lnTo>
                  <a:lnTo>
                    <a:pt x="1798" y="42"/>
                  </a:lnTo>
                  <a:lnTo>
                    <a:pt x="1798" y="42"/>
                  </a:lnTo>
                  <a:lnTo>
                    <a:pt x="1790" y="44"/>
                  </a:lnTo>
                  <a:lnTo>
                    <a:pt x="1790" y="44"/>
                  </a:lnTo>
                  <a:lnTo>
                    <a:pt x="1786" y="44"/>
                  </a:lnTo>
                  <a:lnTo>
                    <a:pt x="1782" y="44"/>
                  </a:lnTo>
                  <a:lnTo>
                    <a:pt x="1782" y="44"/>
                  </a:lnTo>
                  <a:lnTo>
                    <a:pt x="1778" y="44"/>
                  </a:lnTo>
                  <a:lnTo>
                    <a:pt x="1778" y="44"/>
                  </a:lnTo>
                  <a:lnTo>
                    <a:pt x="1774" y="44"/>
                  </a:lnTo>
                  <a:lnTo>
                    <a:pt x="1774" y="44"/>
                  </a:lnTo>
                  <a:lnTo>
                    <a:pt x="1772" y="44"/>
                  </a:lnTo>
                  <a:lnTo>
                    <a:pt x="1768" y="44"/>
                  </a:lnTo>
                  <a:lnTo>
                    <a:pt x="1768" y="44"/>
                  </a:lnTo>
                  <a:lnTo>
                    <a:pt x="1766" y="44"/>
                  </a:lnTo>
                  <a:lnTo>
                    <a:pt x="1766" y="44"/>
                  </a:lnTo>
                  <a:lnTo>
                    <a:pt x="1762" y="44"/>
                  </a:lnTo>
                  <a:lnTo>
                    <a:pt x="1762" y="44"/>
                  </a:lnTo>
                  <a:lnTo>
                    <a:pt x="1756" y="44"/>
                  </a:lnTo>
                  <a:lnTo>
                    <a:pt x="1756" y="44"/>
                  </a:lnTo>
                  <a:lnTo>
                    <a:pt x="1752" y="44"/>
                  </a:lnTo>
                  <a:lnTo>
                    <a:pt x="1752" y="44"/>
                  </a:lnTo>
                  <a:lnTo>
                    <a:pt x="1748" y="44"/>
                  </a:lnTo>
                  <a:lnTo>
                    <a:pt x="1748" y="44"/>
                  </a:lnTo>
                  <a:lnTo>
                    <a:pt x="1746" y="44"/>
                  </a:lnTo>
                  <a:lnTo>
                    <a:pt x="1746" y="44"/>
                  </a:lnTo>
                  <a:lnTo>
                    <a:pt x="1744" y="44"/>
                  </a:lnTo>
                  <a:lnTo>
                    <a:pt x="1744" y="44"/>
                  </a:lnTo>
                  <a:lnTo>
                    <a:pt x="1742" y="44"/>
                  </a:lnTo>
                  <a:lnTo>
                    <a:pt x="1742" y="44"/>
                  </a:lnTo>
                  <a:lnTo>
                    <a:pt x="1738" y="44"/>
                  </a:lnTo>
                  <a:lnTo>
                    <a:pt x="1738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2" y="44"/>
                  </a:lnTo>
                  <a:lnTo>
                    <a:pt x="1732" y="44"/>
                  </a:lnTo>
                  <a:lnTo>
                    <a:pt x="1724" y="44"/>
                  </a:lnTo>
                  <a:lnTo>
                    <a:pt x="1718" y="46"/>
                  </a:lnTo>
                  <a:lnTo>
                    <a:pt x="1718" y="46"/>
                  </a:lnTo>
                  <a:lnTo>
                    <a:pt x="1718" y="44"/>
                  </a:lnTo>
                  <a:lnTo>
                    <a:pt x="1718" y="44"/>
                  </a:lnTo>
                  <a:lnTo>
                    <a:pt x="1716" y="44"/>
                  </a:lnTo>
                  <a:lnTo>
                    <a:pt x="1716" y="44"/>
                  </a:lnTo>
                  <a:lnTo>
                    <a:pt x="1706" y="44"/>
                  </a:lnTo>
                  <a:lnTo>
                    <a:pt x="1706" y="44"/>
                  </a:lnTo>
                  <a:lnTo>
                    <a:pt x="1702" y="44"/>
                  </a:lnTo>
                  <a:lnTo>
                    <a:pt x="1702" y="44"/>
                  </a:lnTo>
                  <a:lnTo>
                    <a:pt x="1698" y="44"/>
                  </a:lnTo>
                  <a:lnTo>
                    <a:pt x="1698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0" y="44"/>
                  </a:lnTo>
                  <a:lnTo>
                    <a:pt x="1690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2" y="44"/>
                  </a:lnTo>
                  <a:lnTo>
                    <a:pt x="1682" y="44"/>
                  </a:lnTo>
                  <a:lnTo>
                    <a:pt x="1678" y="44"/>
                  </a:lnTo>
                  <a:lnTo>
                    <a:pt x="1678" y="44"/>
                  </a:lnTo>
                  <a:lnTo>
                    <a:pt x="1672" y="44"/>
                  </a:lnTo>
                  <a:lnTo>
                    <a:pt x="1672" y="44"/>
                  </a:lnTo>
                  <a:lnTo>
                    <a:pt x="1670" y="44"/>
                  </a:lnTo>
                  <a:lnTo>
                    <a:pt x="1670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4" y="44"/>
                  </a:lnTo>
                  <a:lnTo>
                    <a:pt x="1664" y="44"/>
                  </a:lnTo>
                  <a:lnTo>
                    <a:pt x="1658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0" y="46"/>
                  </a:lnTo>
                  <a:lnTo>
                    <a:pt x="1650" y="46"/>
                  </a:lnTo>
                  <a:lnTo>
                    <a:pt x="1642" y="44"/>
                  </a:lnTo>
                  <a:lnTo>
                    <a:pt x="1642" y="44"/>
                  </a:lnTo>
                  <a:lnTo>
                    <a:pt x="1638" y="44"/>
                  </a:lnTo>
                  <a:lnTo>
                    <a:pt x="1638" y="44"/>
                  </a:lnTo>
                  <a:lnTo>
                    <a:pt x="1634" y="46"/>
                  </a:lnTo>
                  <a:lnTo>
                    <a:pt x="1634" y="46"/>
                  </a:lnTo>
                  <a:lnTo>
                    <a:pt x="1626" y="46"/>
                  </a:lnTo>
                  <a:lnTo>
                    <a:pt x="1626" y="46"/>
                  </a:lnTo>
                  <a:lnTo>
                    <a:pt x="1622" y="46"/>
                  </a:lnTo>
                  <a:lnTo>
                    <a:pt x="1622" y="46"/>
                  </a:lnTo>
                  <a:lnTo>
                    <a:pt x="1620" y="44"/>
                  </a:lnTo>
                  <a:lnTo>
                    <a:pt x="1620" y="44"/>
                  </a:lnTo>
                  <a:lnTo>
                    <a:pt x="1612" y="44"/>
                  </a:lnTo>
                  <a:lnTo>
                    <a:pt x="1612" y="44"/>
                  </a:lnTo>
                  <a:lnTo>
                    <a:pt x="1608" y="44"/>
                  </a:lnTo>
                  <a:lnTo>
                    <a:pt x="1608" y="44"/>
                  </a:lnTo>
                  <a:lnTo>
                    <a:pt x="1600" y="46"/>
                  </a:lnTo>
                  <a:lnTo>
                    <a:pt x="1600" y="46"/>
                  </a:lnTo>
                  <a:lnTo>
                    <a:pt x="1596" y="46"/>
                  </a:lnTo>
                  <a:lnTo>
                    <a:pt x="1596" y="46"/>
                  </a:lnTo>
                  <a:lnTo>
                    <a:pt x="1592" y="46"/>
                  </a:lnTo>
                  <a:lnTo>
                    <a:pt x="1592" y="46"/>
                  </a:lnTo>
                  <a:lnTo>
                    <a:pt x="1588" y="46"/>
                  </a:lnTo>
                  <a:lnTo>
                    <a:pt x="1588" y="46"/>
                  </a:lnTo>
                  <a:lnTo>
                    <a:pt x="1586" y="46"/>
                  </a:lnTo>
                  <a:lnTo>
                    <a:pt x="1586" y="46"/>
                  </a:lnTo>
                  <a:lnTo>
                    <a:pt x="1584" y="46"/>
                  </a:lnTo>
                  <a:lnTo>
                    <a:pt x="1584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76" y="46"/>
                  </a:lnTo>
                  <a:lnTo>
                    <a:pt x="1570" y="48"/>
                  </a:lnTo>
                  <a:lnTo>
                    <a:pt x="1570" y="48"/>
                  </a:lnTo>
                  <a:lnTo>
                    <a:pt x="1568" y="46"/>
                  </a:lnTo>
                  <a:lnTo>
                    <a:pt x="1568" y="46"/>
                  </a:lnTo>
                  <a:lnTo>
                    <a:pt x="1566" y="48"/>
                  </a:lnTo>
                  <a:lnTo>
                    <a:pt x="1566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58" y="46"/>
                  </a:lnTo>
                  <a:lnTo>
                    <a:pt x="1558" y="46"/>
                  </a:lnTo>
                  <a:lnTo>
                    <a:pt x="1554" y="44"/>
                  </a:lnTo>
                  <a:lnTo>
                    <a:pt x="1554" y="44"/>
                  </a:lnTo>
                  <a:lnTo>
                    <a:pt x="1550" y="46"/>
                  </a:lnTo>
                  <a:lnTo>
                    <a:pt x="1550" y="46"/>
                  </a:lnTo>
                  <a:lnTo>
                    <a:pt x="1546" y="46"/>
                  </a:lnTo>
                  <a:lnTo>
                    <a:pt x="1546" y="46"/>
                  </a:lnTo>
                  <a:lnTo>
                    <a:pt x="1544" y="46"/>
                  </a:lnTo>
                  <a:lnTo>
                    <a:pt x="1544" y="46"/>
                  </a:lnTo>
                  <a:lnTo>
                    <a:pt x="1540" y="48"/>
                  </a:lnTo>
                  <a:lnTo>
                    <a:pt x="1540" y="48"/>
                  </a:lnTo>
                  <a:lnTo>
                    <a:pt x="1538" y="46"/>
                  </a:lnTo>
                  <a:lnTo>
                    <a:pt x="1538" y="46"/>
                  </a:lnTo>
                  <a:lnTo>
                    <a:pt x="1536" y="44"/>
                  </a:lnTo>
                  <a:lnTo>
                    <a:pt x="1536" y="44"/>
                  </a:lnTo>
                  <a:lnTo>
                    <a:pt x="1534" y="44"/>
                  </a:lnTo>
                  <a:lnTo>
                    <a:pt x="1534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26" y="46"/>
                  </a:lnTo>
                  <a:lnTo>
                    <a:pt x="1526" y="46"/>
                  </a:lnTo>
                  <a:lnTo>
                    <a:pt x="1520" y="46"/>
                  </a:lnTo>
                  <a:lnTo>
                    <a:pt x="1520" y="46"/>
                  </a:lnTo>
                  <a:lnTo>
                    <a:pt x="1518" y="46"/>
                  </a:lnTo>
                  <a:lnTo>
                    <a:pt x="1518" y="46"/>
                  </a:lnTo>
                  <a:lnTo>
                    <a:pt x="1516" y="46"/>
                  </a:lnTo>
                  <a:lnTo>
                    <a:pt x="1516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2" y="46"/>
                  </a:lnTo>
                  <a:lnTo>
                    <a:pt x="1512" y="46"/>
                  </a:lnTo>
                  <a:lnTo>
                    <a:pt x="1506" y="44"/>
                  </a:lnTo>
                  <a:lnTo>
                    <a:pt x="1504" y="46"/>
                  </a:lnTo>
                  <a:lnTo>
                    <a:pt x="1504" y="46"/>
                  </a:lnTo>
                  <a:lnTo>
                    <a:pt x="1500" y="46"/>
                  </a:lnTo>
                  <a:lnTo>
                    <a:pt x="1500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0" y="46"/>
                  </a:lnTo>
                  <a:lnTo>
                    <a:pt x="1490" y="46"/>
                  </a:lnTo>
                  <a:lnTo>
                    <a:pt x="1488" y="46"/>
                  </a:lnTo>
                  <a:lnTo>
                    <a:pt x="1488" y="46"/>
                  </a:lnTo>
                  <a:lnTo>
                    <a:pt x="1486" y="46"/>
                  </a:lnTo>
                  <a:lnTo>
                    <a:pt x="1486" y="46"/>
                  </a:lnTo>
                  <a:lnTo>
                    <a:pt x="1484" y="46"/>
                  </a:lnTo>
                  <a:lnTo>
                    <a:pt x="1484" y="46"/>
                  </a:lnTo>
                  <a:lnTo>
                    <a:pt x="1480" y="46"/>
                  </a:lnTo>
                  <a:lnTo>
                    <a:pt x="1480" y="46"/>
                  </a:lnTo>
                  <a:lnTo>
                    <a:pt x="1480" y="44"/>
                  </a:lnTo>
                  <a:lnTo>
                    <a:pt x="1480" y="44"/>
                  </a:lnTo>
                  <a:lnTo>
                    <a:pt x="1476" y="44"/>
                  </a:lnTo>
                  <a:lnTo>
                    <a:pt x="1476" y="44"/>
                  </a:lnTo>
                  <a:lnTo>
                    <a:pt x="1470" y="46"/>
                  </a:lnTo>
                  <a:lnTo>
                    <a:pt x="1470" y="46"/>
                  </a:lnTo>
                  <a:lnTo>
                    <a:pt x="1466" y="44"/>
                  </a:lnTo>
                  <a:lnTo>
                    <a:pt x="1466" y="44"/>
                  </a:lnTo>
                  <a:lnTo>
                    <a:pt x="1464" y="44"/>
                  </a:lnTo>
                  <a:lnTo>
                    <a:pt x="1464" y="44"/>
                  </a:lnTo>
                  <a:lnTo>
                    <a:pt x="1462" y="44"/>
                  </a:lnTo>
                  <a:lnTo>
                    <a:pt x="1462" y="44"/>
                  </a:lnTo>
                  <a:lnTo>
                    <a:pt x="1458" y="44"/>
                  </a:lnTo>
                  <a:lnTo>
                    <a:pt x="1458" y="44"/>
                  </a:lnTo>
                  <a:lnTo>
                    <a:pt x="1456" y="44"/>
                  </a:lnTo>
                  <a:lnTo>
                    <a:pt x="1456" y="44"/>
                  </a:lnTo>
                  <a:lnTo>
                    <a:pt x="1452" y="44"/>
                  </a:lnTo>
                  <a:lnTo>
                    <a:pt x="1452" y="44"/>
                  </a:lnTo>
                  <a:lnTo>
                    <a:pt x="1450" y="44"/>
                  </a:lnTo>
                  <a:lnTo>
                    <a:pt x="1450" y="44"/>
                  </a:lnTo>
                  <a:lnTo>
                    <a:pt x="1442" y="44"/>
                  </a:lnTo>
                  <a:lnTo>
                    <a:pt x="1442" y="44"/>
                  </a:lnTo>
                  <a:lnTo>
                    <a:pt x="1438" y="42"/>
                  </a:lnTo>
                  <a:lnTo>
                    <a:pt x="1438" y="42"/>
                  </a:lnTo>
                  <a:lnTo>
                    <a:pt x="1434" y="42"/>
                  </a:lnTo>
                  <a:lnTo>
                    <a:pt x="1434" y="42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24" y="42"/>
                  </a:lnTo>
                  <a:lnTo>
                    <a:pt x="1424" y="42"/>
                  </a:lnTo>
                  <a:lnTo>
                    <a:pt x="1420" y="44"/>
                  </a:lnTo>
                  <a:lnTo>
                    <a:pt x="1420" y="44"/>
                  </a:lnTo>
                  <a:lnTo>
                    <a:pt x="1414" y="42"/>
                  </a:lnTo>
                  <a:lnTo>
                    <a:pt x="1414" y="42"/>
                  </a:lnTo>
                  <a:lnTo>
                    <a:pt x="1412" y="44"/>
                  </a:lnTo>
                  <a:lnTo>
                    <a:pt x="1412" y="44"/>
                  </a:lnTo>
                  <a:lnTo>
                    <a:pt x="1406" y="42"/>
                  </a:lnTo>
                  <a:lnTo>
                    <a:pt x="1406" y="42"/>
                  </a:lnTo>
                  <a:lnTo>
                    <a:pt x="1398" y="42"/>
                  </a:lnTo>
                  <a:lnTo>
                    <a:pt x="1398" y="42"/>
                  </a:lnTo>
                  <a:lnTo>
                    <a:pt x="1396" y="44"/>
                  </a:lnTo>
                  <a:lnTo>
                    <a:pt x="1396" y="44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0" y="44"/>
                  </a:lnTo>
                  <a:lnTo>
                    <a:pt x="1386" y="44"/>
                  </a:lnTo>
                  <a:lnTo>
                    <a:pt x="1386" y="44"/>
                  </a:lnTo>
                  <a:lnTo>
                    <a:pt x="1384" y="44"/>
                  </a:lnTo>
                  <a:lnTo>
                    <a:pt x="1384" y="44"/>
                  </a:lnTo>
                  <a:lnTo>
                    <a:pt x="1380" y="44"/>
                  </a:lnTo>
                  <a:lnTo>
                    <a:pt x="1380" y="44"/>
                  </a:lnTo>
                  <a:lnTo>
                    <a:pt x="1378" y="44"/>
                  </a:lnTo>
                  <a:lnTo>
                    <a:pt x="1378" y="44"/>
                  </a:lnTo>
                  <a:lnTo>
                    <a:pt x="1374" y="44"/>
                  </a:lnTo>
                  <a:lnTo>
                    <a:pt x="1374" y="44"/>
                  </a:lnTo>
                  <a:lnTo>
                    <a:pt x="1372" y="44"/>
                  </a:lnTo>
                  <a:lnTo>
                    <a:pt x="1372" y="44"/>
                  </a:lnTo>
                  <a:lnTo>
                    <a:pt x="1370" y="44"/>
                  </a:lnTo>
                  <a:lnTo>
                    <a:pt x="1370" y="44"/>
                  </a:lnTo>
                  <a:lnTo>
                    <a:pt x="1366" y="44"/>
                  </a:lnTo>
                  <a:lnTo>
                    <a:pt x="1366" y="44"/>
                  </a:lnTo>
                  <a:lnTo>
                    <a:pt x="1364" y="44"/>
                  </a:lnTo>
                  <a:lnTo>
                    <a:pt x="1364" y="44"/>
                  </a:lnTo>
                  <a:lnTo>
                    <a:pt x="1362" y="44"/>
                  </a:lnTo>
                  <a:lnTo>
                    <a:pt x="1362" y="44"/>
                  </a:lnTo>
                  <a:lnTo>
                    <a:pt x="1354" y="44"/>
                  </a:lnTo>
                  <a:lnTo>
                    <a:pt x="1354" y="44"/>
                  </a:lnTo>
                  <a:lnTo>
                    <a:pt x="1350" y="44"/>
                  </a:lnTo>
                  <a:lnTo>
                    <a:pt x="1350" y="44"/>
                  </a:lnTo>
                  <a:lnTo>
                    <a:pt x="1348" y="44"/>
                  </a:lnTo>
                  <a:lnTo>
                    <a:pt x="1348" y="44"/>
                  </a:lnTo>
                  <a:lnTo>
                    <a:pt x="1344" y="44"/>
                  </a:lnTo>
                  <a:lnTo>
                    <a:pt x="1344" y="44"/>
                  </a:lnTo>
                  <a:lnTo>
                    <a:pt x="1340" y="46"/>
                  </a:lnTo>
                  <a:lnTo>
                    <a:pt x="1340" y="46"/>
                  </a:lnTo>
                  <a:lnTo>
                    <a:pt x="1336" y="46"/>
                  </a:lnTo>
                  <a:lnTo>
                    <a:pt x="1336" y="46"/>
                  </a:lnTo>
                  <a:lnTo>
                    <a:pt x="1328" y="46"/>
                  </a:lnTo>
                  <a:lnTo>
                    <a:pt x="1328" y="46"/>
                  </a:lnTo>
                  <a:lnTo>
                    <a:pt x="1326" y="44"/>
                  </a:lnTo>
                  <a:lnTo>
                    <a:pt x="1326" y="44"/>
                  </a:lnTo>
                  <a:lnTo>
                    <a:pt x="1318" y="44"/>
                  </a:lnTo>
                  <a:lnTo>
                    <a:pt x="1318" y="44"/>
                  </a:lnTo>
                  <a:lnTo>
                    <a:pt x="1316" y="44"/>
                  </a:lnTo>
                  <a:lnTo>
                    <a:pt x="1316" y="44"/>
                  </a:lnTo>
                  <a:lnTo>
                    <a:pt x="1312" y="44"/>
                  </a:lnTo>
                  <a:lnTo>
                    <a:pt x="1312" y="44"/>
                  </a:lnTo>
                  <a:lnTo>
                    <a:pt x="1306" y="46"/>
                  </a:lnTo>
                  <a:lnTo>
                    <a:pt x="1306" y="46"/>
                  </a:lnTo>
                  <a:lnTo>
                    <a:pt x="1302" y="46"/>
                  </a:lnTo>
                  <a:lnTo>
                    <a:pt x="1296" y="46"/>
                  </a:lnTo>
                  <a:lnTo>
                    <a:pt x="1296" y="46"/>
                  </a:lnTo>
                  <a:lnTo>
                    <a:pt x="1290" y="46"/>
                  </a:lnTo>
                  <a:lnTo>
                    <a:pt x="1290" y="46"/>
                  </a:lnTo>
                  <a:lnTo>
                    <a:pt x="1288" y="46"/>
                  </a:lnTo>
                  <a:lnTo>
                    <a:pt x="1288" y="46"/>
                  </a:lnTo>
                  <a:lnTo>
                    <a:pt x="1284" y="44"/>
                  </a:lnTo>
                  <a:lnTo>
                    <a:pt x="1284" y="44"/>
                  </a:lnTo>
                  <a:lnTo>
                    <a:pt x="1282" y="46"/>
                  </a:lnTo>
                  <a:lnTo>
                    <a:pt x="1282" y="46"/>
                  </a:lnTo>
                  <a:lnTo>
                    <a:pt x="1276" y="46"/>
                  </a:lnTo>
                  <a:lnTo>
                    <a:pt x="1276" y="46"/>
                  </a:lnTo>
                  <a:lnTo>
                    <a:pt x="1274" y="46"/>
                  </a:lnTo>
                  <a:lnTo>
                    <a:pt x="1274" y="46"/>
                  </a:lnTo>
                  <a:lnTo>
                    <a:pt x="1272" y="46"/>
                  </a:lnTo>
                  <a:lnTo>
                    <a:pt x="1272" y="46"/>
                  </a:lnTo>
                  <a:lnTo>
                    <a:pt x="1266" y="44"/>
                  </a:lnTo>
                  <a:lnTo>
                    <a:pt x="1266" y="44"/>
                  </a:lnTo>
                  <a:lnTo>
                    <a:pt x="1262" y="44"/>
                  </a:lnTo>
                  <a:lnTo>
                    <a:pt x="1262" y="44"/>
                  </a:lnTo>
                  <a:lnTo>
                    <a:pt x="1260" y="44"/>
                  </a:lnTo>
                  <a:lnTo>
                    <a:pt x="1260" y="44"/>
                  </a:lnTo>
                  <a:lnTo>
                    <a:pt x="1258" y="46"/>
                  </a:lnTo>
                  <a:lnTo>
                    <a:pt x="1258" y="46"/>
                  </a:lnTo>
                  <a:lnTo>
                    <a:pt x="1254" y="46"/>
                  </a:lnTo>
                  <a:lnTo>
                    <a:pt x="1254" y="46"/>
                  </a:lnTo>
                  <a:lnTo>
                    <a:pt x="1250" y="48"/>
                  </a:lnTo>
                  <a:lnTo>
                    <a:pt x="1250" y="48"/>
                  </a:lnTo>
                  <a:lnTo>
                    <a:pt x="1248" y="46"/>
                  </a:lnTo>
                  <a:lnTo>
                    <a:pt x="1248" y="46"/>
                  </a:lnTo>
                  <a:lnTo>
                    <a:pt x="1248" y="48"/>
                  </a:lnTo>
                  <a:lnTo>
                    <a:pt x="1248" y="48"/>
                  </a:lnTo>
                  <a:lnTo>
                    <a:pt x="1246" y="46"/>
                  </a:lnTo>
                  <a:lnTo>
                    <a:pt x="1246" y="46"/>
                  </a:lnTo>
                  <a:lnTo>
                    <a:pt x="1244" y="46"/>
                  </a:lnTo>
                  <a:lnTo>
                    <a:pt x="1244" y="46"/>
                  </a:lnTo>
                  <a:lnTo>
                    <a:pt x="1240" y="48"/>
                  </a:lnTo>
                  <a:lnTo>
                    <a:pt x="1240" y="48"/>
                  </a:lnTo>
                  <a:lnTo>
                    <a:pt x="1236" y="44"/>
                  </a:lnTo>
                  <a:lnTo>
                    <a:pt x="1236" y="44"/>
                  </a:lnTo>
                  <a:lnTo>
                    <a:pt x="1230" y="46"/>
                  </a:lnTo>
                  <a:lnTo>
                    <a:pt x="1224" y="46"/>
                  </a:lnTo>
                  <a:lnTo>
                    <a:pt x="1224" y="46"/>
                  </a:lnTo>
                  <a:lnTo>
                    <a:pt x="1222" y="46"/>
                  </a:lnTo>
                  <a:lnTo>
                    <a:pt x="1218" y="46"/>
                  </a:lnTo>
                  <a:lnTo>
                    <a:pt x="1218" y="46"/>
                  </a:lnTo>
                  <a:lnTo>
                    <a:pt x="1216" y="44"/>
                  </a:lnTo>
                  <a:lnTo>
                    <a:pt x="1214" y="44"/>
                  </a:lnTo>
                  <a:lnTo>
                    <a:pt x="1214" y="44"/>
                  </a:lnTo>
                  <a:lnTo>
                    <a:pt x="1204" y="44"/>
                  </a:lnTo>
                  <a:lnTo>
                    <a:pt x="1204" y="44"/>
                  </a:lnTo>
                  <a:lnTo>
                    <a:pt x="1200" y="42"/>
                  </a:lnTo>
                  <a:lnTo>
                    <a:pt x="1200" y="42"/>
                  </a:lnTo>
                  <a:lnTo>
                    <a:pt x="1196" y="42"/>
                  </a:lnTo>
                  <a:lnTo>
                    <a:pt x="1196" y="42"/>
                  </a:lnTo>
                  <a:lnTo>
                    <a:pt x="1188" y="44"/>
                  </a:lnTo>
                  <a:lnTo>
                    <a:pt x="1188" y="44"/>
                  </a:lnTo>
                  <a:lnTo>
                    <a:pt x="1186" y="44"/>
                  </a:lnTo>
                  <a:lnTo>
                    <a:pt x="1186" y="44"/>
                  </a:lnTo>
                  <a:lnTo>
                    <a:pt x="1180" y="44"/>
                  </a:lnTo>
                  <a:lnTo>
                    <a:pt x="1180" y="44"/>
                  </a:lnTo>
                  <a:lnTo>
                    <a:pt x="1180" y="42"/>
                  </a:lnTo>
                  <a:lnTo>
                    <a:pt x="1180" y="42"/>
                  </a:lnTo>
                  <a:lnTo>
                    <a:pt x="1176" y="42"/>
                  </a:lnTo>
                  <a:lnTo>
                    <a:pt x="1176" y="42"/>
                  </a:lnTo>
                  <a:lnTo>
                    <a:pt x="1174" y="42"/>
                  </a:lnTo>
                  <a:lnTo>
                    <a:pt x="1174" y="42"/>
                  </a:lnTo>
                  <a:lnTo>
                    <a:pt x="1170" y="44"/>
                  </a:lnTo>
                  <a:lnTo>
                    <a:pt x="1170" y="44"/>
                  </a:lnTo>
                  <a:lnTo>
                    <a:pt x="1164" y="42"/>
                  </a:lnTo>
                  <a:lnTo>
                    <a:pt x="1164" y="42"/>
                  </a:lnTo>
                  <a:lnTo>
                    <a:pt x="1156" y="42"/>
                  </a:lnTo>
                  <a:lnTo>
                    <a:pt x="1156" y="42"/>
                  </a:lnTo>
                  <a:lnTo>
                    <a:pt x="1152" y="42"/>
                  </a:lnTo>
                  <a:lnTo>
                    <a:pt x="1152" y="42"/>
                  </a:lnTo>
                  <a:lnTo>
                    <a:pt x="1148" y="44"/>
                  </a:lnTo>
                  <a:lnTo>
                    <a:pt x="1148" y="44"/>
                  </a:lnTo>
                  <a:lnTo>
                    <a:pt x="1146" y="44"/>
                  </a:lnTo>
                  <a:lnTo>
                    <a:pt x="1144" y="44"/>
                  </a:lnTo>
                  <a:lnTo>
                    <a:pt x="1142" y="44"/>
                  </a:lnTo>
                  <a:lnTo>
                    <a:pt x="1142" y="44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38" y="42"/>
                  </a:lnTo>
                  <a:lnTo>
                    <a:pt x="1138" y="42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6" y="40"/>
                  </a:lnTo>
                  <a:lnTo>
                    <a:pt x="1136" y="40"/>
                  </a:lnTo>
                  <a:lnTo>
                    <a:pt x="1134" y="40"/>
                  </a:lnTo>
                  <a:lnTo>
                    <a:pt x="1134" y="40"/>
                  </a:lnTo>
                  <a:lnTo>
                    <a:pt x="1132" y="40"/>
                  </a:lnTo>
                  <a:lnTo>
                    <a:pt x="1132" y="40"/>
                  </a:lnTo>
                  <a:lnTo>
                    <a:pt x="1128" y="38"/>
                  </a:lnTo>
                  <a:lnTo>
                    <a:pt x="1128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2" y="38"/>
                  </a:lnTo>
                  <a:lnTo>
                    <a:pt x="1122" y="38"/>
                  </a:lnTo>
                  <a:lnTo>
                    <a:pt x="1120" y="40"/>
                  </a:lnTo>
                  <a:lnTo>
                    <a:pt x="1120" y="40"/>
                  </a:lnTo>
                  <a:lnTo>
                    <a:pt x="1114" y="42"/>
                  </a:lnTo>
                  <a:lnTo>
                    <a:pt x="1114" y="42"/>
                  </a:lnTo>
                  <a:lnTo>
                    <a:pt x="1112" y="44"/>
                  </a:lnTo>
                  <a:lnTo>
                    <a:pt x="1112" y="44"/>
                  </a:lnTo>
                  <a:lnTo>
                    <a:pt x="1104" y="42"/>
                  </a:lnTo>
                  <a:lnTo>
                    <a:pt x="1104" y="42"/>
                  </a:lnTo>
                  <a:lnTo>
                    <a:pt x="1102" y="44"/>
                  </a:lnTo>
                  <a:lnTo>
                    <a:pt x="1102" y="44"/>
                  </a:lnTo>
                  <a:lnTo>
                    <a:pt x="1096" y="44"/>
                  </a:lnTo>
                  <a:lnTo>
                    <a:pt x="1096" y="44"/>
                  </a:lnTo>
                  <a:lnTo>
                    <a:pt x="1094" y="42"/>
                  </a:lnTo>
                  <a:lnTo>
                    <a:pt x="1094" y="42"/>
                  </a:lnTo>
                  <a:lnTo>
                    <a:pt x="1090" y="44"/>
                  </a:lnTo>
                  <a:lnTo>
                    <a:pt x="1090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0" y="44"/>
                  </a:lnTo>
                  <a:lnTo>
                    <a:pt x="1080" y="44"/>
                  </a:lnTo>
                  <a:lnTo>
                    <a:pt x="1078" y="44"/>
                  </a:lnTo>
                  <a:lnTo>
                    <a:pt x="1078" y="44"/>
                  </a:lnTo>
                  <a:lnTo>
                    <a:pt x="1072" y="44"/>
                  </a:lnTo>
                  <a:lnTo>
                    <a:pt x="1072" y="44"/>
                  </a:lnTo>
                  <a:lnTo>
                    <a:pt x="1068" y="44"/>
                  </a:lnTo>
                  <a:lnTo>
                    <a:pt x="1068" y="44"/>
                  </a:lnTo>
                  <a:lnTo>
                    <a:pt x="1066" y="42"/>
                  </a:lnTo>
                  <a:lnTo>
                    <a:pt x="1066" y="42"/>
                  </a:lnTo>
                  <a:lnTo>
                    <a:pt x="1064" y="42"/>
                  </a:lnTo>
                  <a:lnTo>
                    <a:pt x="1062" y="44"/>
                  </a:lnTo>
                  <a:lnTo>
                    <a:pt x="1062" y="44"/>
                  </a:lnTo>
                  <a:lnTo>
                    <a:pt x="1056" y="44"/>
                  </a:lnTo>
                  <a:lnTo>
                    <a:pt x="1056" y="44"/>
                  </a:lnTo>
                  <a:lnTo>
                    <a:pt x="1054" y="44"/>
                  </a:lnTo>
                  <a:lnTo>
                    <a:pt x="1054" y="44"/>
                  </a:lnTo>
                  <a:lnTo>
                    <a:pt x="1052" y="46"/>
                  </a:lnTo>
                  <a:lnTo>
                    <a:pt x="1052" y="46"/>
                  </a:lnTo>
                  <a:lnTo>
                    <a:pt x="1050" y="44"/>
                  </a:lnTo>
                  <a:lnTo>
                    <a:pt x="1050" y="44"/>
                  </a:lnTo>
                  <a:lnTo>
                    <a:pt x="1050" y="46"/>
                  </a:lnTo>
                  <a:lnTo>
                    <a:pt x="1050" y="46"/>
                  </a:lnTo>
                  <a:lnTo>
                    <a:pt x="1046" y="44"/>
                  </a:lnTo>
                  <a:lnTo>
                    <a:pt x="1046" y="44"/>
                  </a:lnTo>
                  <a:lnTo>
                    <a:pt x="1044" y="44"/>
                  </a:lnTo>
                  <a:lnTo>
                    <a:pt x="1044" y="44"/>
                  </a:lnTo>
                  <a:lnTo>
                    <a:pt x="1042" y="46"/>
                  </a:lnTo>
                  <a:lnTo>
                    <a:pt x="1042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0" y="46"/>
                  </a:lnTo>
                  <a:lnTo>
                    <a:pt x="1030" y="46"/>
                  </a:lnTo>
                  <a:lnTo>
                    <a:pt x="1028" y="46"/>
                  </a:lnTo>
                  <a:lnTo>
                    <a:pt x="1028" y="46"/>
                  </a:lnTo>
                  <a:lnTo>
                    <a:pt x="1022" y="44"/>
                  </a:lnTo>
                  <a:lnTo>
                    <a:pt x="1022" y="44"/>
                  </a:lnTo>
                  <a:lnTo>
                    <a:pt x="1018" y="42"/>
                  </a:lnTo>
                  <a:lnTo>
                    <a:pt x="1018" y="42"/>
                  </a:lnTo>
                  <a:lnTo>
                    <a:pt x="1014" y="42"/>
                  </a:lnTo>
                  <a:lnTo>
                    <a:pt x="1014" y="42"/>
                  </a:lnTo>
                  <a:lnTo>
                    <a:pt x="1012" y="42"/>
                  </a:lnTo>
                  <a:lnTo>
                    <a:pt x="1012" y="42"/>
                  </a:lnTo>
                  <a:lnTo>
                    <a:pt x="1010" y="42"/>
                  </a:lnTo>
                  <a:lnTo>
                    <a:pt x="1010" y="42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6" y="44"/>
                  </a:lnTo>
                  <a:lnTo>
                    <a:pt x="1006" y="44"/>
                  </a:lnTo>
                  <a:lnTo>
                    <a:pt x="1002" y="44"/>
                  </a:lnTo>
                  <a:lnTo>
                    <a:pt x="1000" y="44"/>
                  </a:lnTo>
                  <a:lnTo>
                    <a:pt x="1000" y="44"/>
                  </a:lnTo>
                  <a:lnTo>
                    <a:pt x="996" y="44"/>
                  </a:lnTo>
                  <a:lnTo>
                    <a:pt x="996" y="44"/>
                  </a:lnTo>
                  <a:lnTo>
                    <a:pt x="996" y="42"/>
                  </a:lnTo>
                  <a:lnTo>
                    <a:pt x="996" y="42"/>
                  </a:lnTo>
                  <a:lnTo>
                    <a:pt x="992" y="42"/>
                  </a:lnTo>
                  <a:lnTo>
                    <a:pt x="992" y="42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0" y="40"/>
                  </a:lnTo>
                  <a:lnTo>
                    <a:pt x="990" y="40"/>
                  </a:lnTo>
                  <a:lnTo>
                    <a:pt x="988" y="40"/>
                  </a:lnTo>
                  <a:lnTo>
                    <a:pt x="988" y="40"/>
                  </a:lnTo>
                  <a:lnTo>
                    <a:pt x="982" y="42"/>
                  </a:lnTo>
                  <a:lnTo>
                    <a:pt x="982" y="42"/>
                  </a:lnTo>
                  <a:lnTo>
                    <a:pt x="980" y="40"/>
                  </a:lnTo>
                  <a:lnTo>
                    <a:pt x="980" y="40"/>
                  </a:lnTo>
                  <a:lnTo>
                    <a:pt x="974" y="42"/>
                  </a:lnTo>
                  <a:lnTo>
                    <a:pt x="968" y="42"/>
                  </a:lnTo>
                  <a:lnTo>
                    <a:pt x="968" y="42"/>
                  </a:lnTo>
                  <a:lnTo>
                    <a:pt x="966" y="42"/>
                  </a:lnTo>
                  <a:lnTo>
                    <a:pt x="966" y="42"/>
                  </a:lnTo>
                  <a:lnTo>
                    <a:pt x="966" y="40"/>
                  </a:lnTo>
                  <a:lnTo>
                    <a:pt x="966" y="40"/>
                  </a:lnTo>
                  <a:lnTo>
                    <a:pt x="964" y="40"/>
                  </a:lnTo>
                  <a:lnTo>
                    <a:pt x="964" y="40"/>
                  </a:lnTo>
                  <a:lnTo>
                    <a:pt x="960" y="42"/>
                  </a:lnTo>
                  <a:lnTo>
                    <a:pt x="960" y="42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2" y="44"/>
                  </a:lnTo>
                  <a:lnTo>
                    <a:pt x="952" y="44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48" y="46"/>
                  </a:lnTo>
                  <a:lnTo>
                    <a:pt x="948" y="46"/>
                  </a:lnTo>
                  <a:lnTo>
                    <a:pt x="942" y="46"/>
                  </a:lnTo>
                  <a:lnTo>
                    <a:pt x="942" y="46"/>
                  </a:lnTo>
                  <a:lnTo>
                    <a:pt x="936" y="44"/>
                  </a:lnTo>
                  <a:lnTo>
                    <a:pt x="936" y="44"/>
                  </a:lnTo>
                  <a:lnTo>
                    <a:pt x="934" y="42"/>
                  </a:lnTo>
                  <a:lnTo>
                    <a:pt x="934" y="42"/>
                  </a:lnTo>
                  <a:lnTo>
                    <a:pt x="930" y="42"/>
                  </a:lnTo>
                  <a:lnTo>
                    <a:pt x="930" y="42"/>
                  </a:lnTo>
                  <a:lnTo>
                    <a:pt x="930" y="40"/>
                  </a:lnTo>
                  <a:lnTo>
                    <a:pt x="930" y="40"/>
                  </a:lnTo>
                  <a:lnTo>
                    <a:pt x="922" y="42"/>
                  </a:lnTo>
                  <a:lnTo>
                    <a:pt x="912" y="42"/>
                  </a:lnTo>
                  <a:lnTo>
                    <a:pt x="912" y="42"/>
                  </a:lnTo>
                  <a:lnTo>
                    <a:pt x="910" y="44"/>
                  </a:lnTo>
                  <a:lnTo>
                    <a:pt x="910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2" y="46"/>
                  </a:lnTo>
                  <a:lnTo>
                    <a:pt x="902" y="46"/>
                  </a:lnTo>
                  <a:lnTo>
                    <a:pt x="900" y="44"/>
                  </a:lnTo>
                  <a:lnTo>
                    <a:pt x="900" y="44"/>
                  </a:lnTo>
                  <a:lnTo>
                    <a:pt x="896" y="44"/>
                  </a:lnTo>
                  <a:lnTo>
                    <a:pt x="892" y="44"/>
                  </a:lnTo>
                  <a:lnTo>
                    <a:pt x="892" y="44"/>
                  </a:lnTo>
                  <a:lnTo>
                    <a:pt x="890" y="44"/>
                  </a:lnTo>
                  <a:lnTo>
                    <a:pt x="890" y="44"/>
                  </a:lnTo>
                  <a:lnTo>
                    <a:pt x="888" y="46"/>
                  </a:lnTo>
                  <a:lnTo>
                    <a:pt x="888" y="46"/>
                  </a:lnTo>
                  <a:lnTo>
                    <a:pt x="882" y="44"/>
                  </a:lnTo>
                  <a:lnTo>
                    <a:pt x="882" y="44"/>
                  </a:lnTo>
                  <a:lnTo>
                    <a:pt x="876" y="42"/>
                  </a:lnTo>
                  <a:lnTo>
                    <a:pt x="876" y="42"/>
                  </a:lnTo>
                  <a:lnTo>
                    <a:pt x="874" y="42"/>
                  </a:lnTo>
                  <a:lnTo>
                    <a:pt x="870" y="42"/>
                  </a:lnTo>
                  <a:lnTo>
                    <a:pt x="870" y="42"/>
                  </a:lnTo>
                  <a:lnTo>
                    <a:pt x="866" y="44"/>
                  </a:lnTo>
                  <a:lnTo>
                    <a:pt x="866" y="44"/>
                  </a:lnTo>
                  <a:lnTo>
                    <a:pt x="862" y="46"/>
                  </a:lnTo>
                  <a:lnTo>
                    <a:pt x="862" y="46"/>
                  </a:lnTo>
                  <a:lnTo>
                    <a:pt x="858" y="46"/>
                  </a:lnTo>
                  <a:lnTo>
                    <a:pt x="858" y="46"/>
                  </a:lnTo>
                  <a:lnTo>
                    <a:pt x="856" y="44"/>
                  </a:lnTo>
                  <a:lnTo>
                    <a:pt x="856" y="44"/>
                  </a:lnTo>
                  <a:lnTo>
                    <a:pt x="852" y="44"/>
                  </a:lnTo>
                  <a:lnTo>
                    <a:pt x="852" y="44"/>
                  </a:lnTo>
                  <a:lnTo>
                    <a:pt x="850" y="44"/>
                  </a:lnTo>
                  <a:lnTo>
                    <a:pt x="850" y="44"/>
                  </a:lnTo>
                  <a:lnTo>
                    <a:pt x="848" y="40"/>
                  </a:lnTo>
                  <a:lnTo>
                    <a:pt x="846" y="40"/>
                  </a:lnTo>
                  <a:lnTo>
                    <a:pt x="846" y="40"/>
                  </a:lnTo>
                  <a:lnTo>
                    <a:pt x="844" y="42"/>
                  </a:lnTo>
                  <a:lnTo>
                    <a:pt x="844" y="42"/>
                  </a:lnTo>
                  <a:lnTo>
                    <a:pt x="840" y="42"/>
                  </a:lnTo>
                  <a:lnTo>
                    <a:pt x="836" y="40"/>
                  </a:lnTo>
                  <a:lnTo>
                    <a:pt x="836" y="40"/>
                  </a:lnTo>
                  <a:lnTo>
                    <a:pt x="834" y="38"/>
                  </a:lnTo>
                  <a:lnTo>
                    <a:pt x="834" y="38"/>
                  </a:lnTo>
                  <a:lnTo>
                    <a:pt x="830" y="40"/>
                  </a:lnTo>
                  <a:lnTo>
                    <a:pt x="828" y="38"/>
                  </a:lnTo>
                  <a:lnTo>
                    <a:pt x="828" y="38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16" y="42"/>
                  </a:lnTo>
                  <a:lnTo>
                    <a:pt x="816" y="42"/>
                  </a:lnTo>
                  <a:lnTo>
                    <a:pt x="812" y="40"/>
                  </a:lnTo>
                  <a:lnTo>
                    <a:pt x="812" y="40"/>
                  </a:lnTo>
                  <a:lnTo>
                    <a:pt x="808" y="40"/>
                  </a:lnTo>
                  <a:lnTo>
                    <a:pt x="808" y="40"/>
                  </a:lnTo>
                  <a:lnTo>
                    <a:pt x="806" y="40"/>
                  </a:lnTo>
                  <a:lnTo>
                    <a:pt x="806" y="40"/>
                  </a:lnTo>
                  <a:lnTo>
                    <a:pt x="804" y="40"/>
                  </a:lnTo>
                  <a:lnTo>
                    <a:pt x="804" y="40"/>
                  </a:lnTo>
                  <a:lnTo>
                    <a:pt x="802" y="38"/>
                  </a:lnTo>
                  <a:lnTo>
                    <a:pt x="802" y="38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794" y="42"/>
                  </a:lnTo>
                  <a:lnTo>
                    <a:pt x="794" y="42"/>
                  </a:lnTo>
                  <a:lnTo>
                    <a:pt x="792" y="40"/>
                  </a:lnTo>
                  <a:lnTo>
                    <a:pt x="792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88" y="42"/>
                  </a:lnTo>
                  <a:lnTo>
                    <a:pt x="788" y="42"/>
                  </a:lnTo>
                  <a:lnTo>
                    <a:pt x="786" y="42"/>
                  </a:lnTo>
                  <a:lnTo>
                    <a:pt x="786" y="42"/>
                  </a:lnTo>
                  <a:lnTo>
                    <a:pt x="782" y="40"/>
                  </a:lnTo>
                  <a:lnTo>
                    <a:pt x="782" y="40"/>
                  </a:lnTo>
                  <a:lnTo>
                    <a:pt x="778" y="40"/>
                  </a:lnTo>
                  <a:lnTo>
                    <a:pt x="778" y="40"/>
                  </a:lnTo>
                  <a:lnTo>
                    <a:pt x="776" y="42"/>
                  </a:lnTo>
                  <a:lnTo>
                    <a:pt x="772" y="42"/>
                  </a:lnTo>
                  <a:lnTo>
                    <a:pt x="772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0"/>
                  </a:lnTo>
                  <a:lnTo>
                    <a:pt x="766" y="40"/>
                  </a:lnTo>
                  <a:lnTo>
                    <a:pt x="764" y="40"/>
                  </a:lnTo>
                  <a:lnTo>
                    <a:pt x="764" y="40"/>
                  </a:lnTo>
                  <a:lnTo>
                    <a:pt x="762" y="42"/>
                  </a:lnTo>
                  <a:lnTo>
                    <a:pt x="762" y="42"/>
                  </a:lnTo>
                  <a:lnTo>
                    <a:pt x="758" y="42"/>
                  </a:lnTo>
                  <a:lnTo>
                    <a:pt x="758" y="42"/>
                  </a:lnTo>
                  <a:lnTo>
                    <a:pt x="756" y="42"/>
                  </a:lnTo>
                  <a:lnTo>
                    <a:pt x="756" y="42"/>
                  </a:lnTo>
                  <a:lnTo>
                    <a:pt x="752" y="42"/>
                  </a:lnTo>
                  <a:lnTo>
                    <a:pt x="752" y="42"/>
                  </a:lnTo>
                  <a:lnTo>
                    <a:pt x="744" y="44"/>
                  </a:lnTo>
                  <a:lnTo>
                    <a:pt x="744" y="44"/>
                  </a:lnTo>
                  <a:lnTo>
                    <a:pt x="738" y="42"/>
                  </a:lnTo>
                  <a:lnTo>
                    <a:pt x="738" y="42"/>
                  </a:lnTo>
                  <a:lnTo>
                    <a:pt x="734" y="40"/>
                  </a:lnTo>
                  <a:lnTo>
                    <a:pt x="734" y="40"/>
                  </a:lnTo>
                  <a:lnTo>
                    <a:pt x="732" y="42"/>
                  </a:lnTo>
                  <a:lnTo>
                    <a:pt x="732" y="42"/>
                  </a:lnTo>
                  <a:lnTo>
                    <a:pt x="728" y="42"/>
                  </a:lnTo>
                  <a:lnTo>
                    <a:pt x="726" y="42"/>
                  </a:lnTo>
                  <a:lnTo>
                    <a:pt x="726" y="42"/>
                  </a:lnTo>
                  <a:lnTo>
                    <a:pt x="724" y="42"/>
                  </a:lnTo>
                  <a:lnTo>
                    <a:pt x="724" y="42"/>
                  </a:lnTo>
                  <a:lnTo>
                    <a:pt x="720" y="42"/>
                  </a:lnTo>
                  <a:lnTo>
                    <a:pt x="720" y="42"/>
                  </a:lnTo>
                  <a:lnTo>
                    <a:pt x="718" y="42"/>
                  </a:lnTo>
                  <a:lnTo>
                    <a:pt x="718" y="42"/>
                  </a:lnTo>
                  <a:lnTo>
                    <a:pt x="712" y="42"/>
                  </a:lnTo>
                  <a:lnTo>
                    <a:pt x="712" y="42"/>
                  </a:lnTo>
                  <a:lnTo>
                    <a:pt x="710" y="42"/>
                  </a:lnTo>
                  <a:lnTo>
                    <a:pt x="710" y="42"/>
                  </a:lnTo>
                  <a:lnTo>
                    <a:pt x="706" y="42"/>
                  </a:lnTo>
                  <a:lnTo>
                    <a:pt x="706" y="42"/>
                  </a:lnTo>
                  <a:lnTo>
                    <a:pt x="704" y="44"/>
                  </a:lnTo>
                  <a:lnTo>
                    <a:pt x="704" y="44"/>
                  </a:lnTo>
                  <a:lnTo>
                    <a:pt x="702" y="42"/>
                  </a:lnTo>
                  <a:lnTo>
                    <a:pt x="702" y="42"/>
                  </a:lnTo>
                  <a:lnTo>
                    <a:pt x="696" y="44"/>
                  </a:lnTo>
                  <a:lnTo>
                    <a:pt x="696" y="44"/>
                  </a:lnTo>
                  <a:lnTo>
                    <a:pt x="692" y="44"/>
                  </a:lnTo>
                  <a:lnTo>
                    <a:pt x="692" y="44"/>
                  </a:lnTo>
                  <a:lnTo>
                    <a:pt x="690" y="44"/>
                  </a:lnTo>
                  <a:lnTo>
                    <a:pt x="690" y="44"/>
                  </a:lnTo>
                  <a:lnTo>
                    <a:pt x="688" y="44"/>
                  </a:lnTo>
                  <a:lnTo>
                    <a:pt x="688" y="44"/>
                  </a:lnTo>
                  <a:lnTo>
                    <a:pt x="686" y="44"/>
                  </a:lnTo>
                  <a:lnTo>
                    <a:pt x="686" y="44"/>
                  </a:lnTo>
                  <a:lnTo>
                    <a:pt x="680" y="44"/>
                  </a:lnTo>
                  <a:lnTo>
                    <a:pt x="680" y="44"/>
                  </a:lnTo>
                  <a:lnTo>
                    <a:pt x="676" y="44"/>
                  </a:lnTo>
                  <a:lnTo>
                    <a:pt x="676" y="44"/>
                  </a:lnTo>
                  <a:lnTo>
                    <a:pt x="668" y="44"/>
                  </a:lnTo>
                  <a:lnTo>
                    <a:pt x="660" y="42"/>
                  </a:lnTo>
                  <a:lnTo>
                    <a:pt x="660" y="42"/>
                  </a:lnTo>
                  <a:lnTo>
                    <a:pt x="658" y="42"/>
                  </a:lnTo>
                  <a:lnTo>
                    <a:pt x="658" y="42"/>
                  </a:lnTo>
                  <a:lnTo>
                    <a:pt x="654" y="42"/>
                  </a:lnTo>
                  <a:lnTo>
                    <a:pt x="652" y="42"/>
                  </a:lnTo>
                  <a:lnTo>
                    <a:pt x="652" y="42"/>
                  </a:lnTo>
                  <a:lnTo>
                    <a:pt x="648" y="42"/>
                  </a:lnTo>
                  <a:lnTo>
                    <a:pt x="648" y="42"/>
                  </a:lnTo>
                  <a:lnTo>
                    <a:pt x="646" y="42"/>
                  </a:lnTo>
                  <a:lnTo>
                    <a:pt x="64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4" y="42"/>
                  </a:lnTo>
                  <a:lnTo>
                    <a:pt x="634" y="42"/>
                  </a:lnTo>
                  <a:lnTo>
                    <a:pt x="630" y="42"/>
                  </a:lnTo>
                  <a:lnTo>
                    <a:pt x="630" y="42"/>
                  </a:lnTo>
                  <a:lnTo>
                    <a:pt x="628" y="42"/>
                  </a:lnTo>
                  <a:lnTo>
                    <a:pt x="628" y="42"/>
                  </a:lnTo>
                  <a:lnTo>
                    <a:pt x="622" y="42"/>
                  </a:lnTo>
                  <a:lnTo>
                    <a:pt x="622" y="42"/>
                  </a:lnTo>
                  <a:lnTo>
                    <a:pt x="614" y="42"/>
                  </a:lnTo>
                  <a:lnTo>
                    <a:pt x="614" y="42"/>
                  </a:lnTo>
                  <a:lnTo>
                    <a:pt x="612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6" y="42"/>
                  </a:lnTo>
                  <a:lnTo>
                    <a:pt x="606" y="42"/>
                  </a:lnTo>
                  <a:lnTo>
                    <a:pt x="604" y="42"/>
                  </a:lnTo>
                  <a:lnTo>
                    <a:pt x="604" y="42"/>
                  </a:lnTo>
                  <a:lnTo>
                    <a:pt x="600" y="42"/>
                  </a:lnTo>
                  <a:lnTo>
                    <a:pt x="600" y="42"/>
                  </a:lnTo>
                  <a:lnTo>
                    <a:pt x="596" y="42"/>
                  </a:lnTo>
                  <a:lnTo>
                    <a:pt x="596" y="42"/>
                  </a:lnTo>
                  <a:lnTo>
                    <a:pt x="594" y="42"/>
                  </a:lnTo>
                  <a:lnTo>
                    <a:pt x="594" y="42"/>
                  </a:lnTo>
                  <a:lnTo>
                    <a:pt x="588" y="42"/>
                  </a:lnTo>
                  <a:lnTo>
                    <a:pt x="588" y="42"/>
                  </a:lnTo>
                  <a:lnTo>
                    <a:pt x="586" y="42"/>
                  </a:lnTo>
                  <a:lnTo>
                    <a:pt x="586" y="42"/>
                  </a:lnTo>
                  <a:lnTo>
                    <a:pt x="582" y="42"/>
                  </a:lnTo>
                  <a:lnTo>
                    <a:pt x="582" y="42"/>
                  </a:lnTo>
                  <a:lnTo>
                    <a:pt x="580" y="42"/>
                  </a:lnTo>
                  <a:lnTo>
                    <a:pt x="580" y="42"/>
                  </a:lnTo>
                  <a:lnTo>
                    <a:pt x="576" y="42"/>
                  </a:lnTo>
                  <a:lnTo>
                    <a:pt x="576" y="42"/>
                  </a:lnTo>
                  <a:lnTo>
                    <a:pt x="574" y="42"/>
                  </a:lnTo>
                  <a:lnTo>
                    <a:pt x="574" y="42"/>
                  </a:lnTo>
                  <a:lnTo>
                    <a:pt x="570" y="42"/>
                  </a:lnTo>
                  <a:lnTo>
                    <a:pt x="570" y="42"/>
                  </a:lnTo>
                  <a:lnTo>
                    <a:pt x="566" y="42"/>
                  </a:lnTo>
                  <a:lnTo>
                    <a:pt x="566" y="42"/>
                  </a:lnTo>
                  <a:lnTo>
                    <a:pt x="564" y="42"/>
                  </a:lnTo>
                  <a:lnTo>
                    <a:pt x="564" y="42"/>
                  </a:lnTo>
                  <a:lnTo>
                    <a:pt x="560" y="42"/>
                  </a:lnTo>
                  <a:lnTo>
                    <a:pt x="560" y="42"/>
                  </a:lnTo>
                  <a:lnTo>
                    <a:pt x="542" y="42"/>
                  </a:lnTo>
                  <a:lnTo>
                    <a:pt x="542" y="42"/>
                  </a:lnTo>
                  <a:lnTo>
                    <a:pt x="540" y="44"/>
                  </a:lnTo>
                  <a:lnTo>
                    <a:pt x="540" y="44"/>
                  </a:lnTo>
                  <a:lnTo>
                    <a:pt x="536" y="42"/>
                  </a:lnTo>
                  <a:lnTo>
                    <a:pt x="532" y="44"/>
                  </a:lnTo>
                  <a:lnTo>
                    <a:pt x="532" y="44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6" y="44"/>
                  </a:lnTo>
                  <a:lnTo>
                    <a:pt x="526" y="44"/>
                  </a:lnTo>
                  <a:lnTo>
                    <a:pt x="518" y="44"/>
                  </a:lnTo>
                  <a:lnTo>
                    <a:pt x="518" y="44"/>
                  </a:lnTo>
                  <a:lnTo>
                    <a:pt x="514" y="46"/>
                  </a:lnTo>
                  <a:lnTo>
                    <a:pt x="514" y="46"/>
                  </a:lnTo>
                  <a:lnTo>
                    <a:pt x="510" y="46"/>
                  </a:lnTo>
                  <a:lnTo>
                    <a:pt x="510" y="46"/>
                  </a:lnTo>
                  <a:lnTo>
                    <a:pt x="508" y="46"/>
                  </a:lnTo>
                  <a:lnTo>
                    <a:pt x="508" y="46"/>
                  </a:lnTo>
                  <a:lnTo>
                    <a:pt x="504" y="46"/>
                  </a:lnTo>
                  <a:lnTo>
                    <a:pt x="504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6" y="46"/>
                  </a:lnTo>
                  <a:lnTo>
                    <a:pt x="496" y="46"/>
                  </a:lnTo>
                  <a:lnTo>
                    <a:pt x="494" y="46"/>
                  </a:lnTo>
                  <a:lnTo>
                    <a:pt x="494" y="46"/>
                  </a:lnTo>
                  <a:lnTo>
                    <a:pt x="490" y="46"/>
                  </a:lnTo>
                  <a:lnTo>
                    <a:pt x="490" y="46"/>
                  </a:lnTo>
                  <a:lnTo>
                    <a:pt x="486" y="44"/>
                  </a:lnTo>
                  <a:lnTo>
                    <a:pt x="486" y="44"/>
                  </a:lnTo>
                  <a:lnTo>
                    <a:pt x="484" y="44"/>
                  </a:lnTo>
                  <a:lnTo>
                    <a:pt x="484" y="44"/>
                  </a:lnTo>
                  <a:lnTo>
                    <a:pt x="482" y="44"/>
                  </a:lnTo>
                  <a:lnTo>
                    <a:pt x="482" y="44"/>
                  </a:lnTo>
                  <a:lnTo>
                    <a:pt x="478" y="44"/>
                  </a:lnTo>
                  <a:lnTo>
                    <a:pt x="478" y="44"/>
                  </a:lnTo>
                  <a:lnTo>
                    <a:pt x="476" y="44"/>
                  </a:lnTo>
                  <a:lnTo>
                    <a:pt x="476" y="44"/>
                  </a:lnTo>
                  <a:lnTo>
                    <a:pt x="472" y="46"/>
                  </a:lnTo>
                  <a:lnTo>
                    <a:pt x="468" y="44"/>
                  </a:lnTo>
                  <a:lnTo>
                    <a:pt x="468" y="44"/>
                  </a:lnTo>
                  <a:lnTo>
                    <a:pt x="466" y="46"/>
                  </a:lnTo>
                  <a:lnTo>
                    <a:pt x="464" y="46"/>
                  </a:lnTo>
                  <a:lnTo>
                    <a:pt x="464" y="46"/>
                  </a:lnTo>
                  <a:lnTo>
                    <a:pt x="464" y="44"/>
                  </a:lnTo>
                  <a:lnTo>
                    <a:pt x="464" y="44"/>
                  </a:lnTo>
                  <a:lnTo>
                    <a:pt x="462" y="44"/>
                  </a:lnTo>
                  <a:lnTo>
                    <a:pt x="462" y="44"/>
                  </a:lnTo>
                  <a:lnTo>
                    <a:pt x="462" y="42"/>
                  </a:lnTo>
                  <a:lnTo>
                    <a:pt x="462" y="42"/>
                  </a:lnTo>
                  <a:lnTo>
                    <a:pt x="456" y="42"/>
                  </a:lnTo>
                  <a:lnTo>
                    <a:pt x="456" y="42"/>
                  </a:lnTo>
                  <a:lnTo>
                    <a:pt x="450" y="42"/>
                  </a:lnTo>
                  <a:lnTo>
                    <a:pt x="450" y="42"/>
                  </a:lnTo>
                  <a:lnTo>
                    <a:pt x="448" y="44"/>
                  </a:lnTo>
                  <a:lnTo>
                    <a:pt x="448" y="44"/>
                  </a:lnTo>
                  <a:lnTo>
                    <a:pt x="442" y="44"/>
                  </a:lnTo>
                  <a:lnTo>
                    <a:pt x="442" y="44"/>
                  </a:lnTo>
                  <a:lnTo>
                    <a:pt x="438" y="44"/>
                  </a:lnTo>
                  <a:lnTo>
                    <a:pt x="438" y="44"/>
                  </a:lnTo>
                  <a:lnTo>
                    <a:pt x="436" y="46"/>
                  </a:lnTo>
                  <a:lnTo>
                    <a:pt x="436" y="46"/>
                  </a:lnTo>
                  <a:lnTo>
                    <a:pt x="432" y="44"/>
                  </a:lnTo>
                  <a:lnTo>
                    <a:pt x="432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0" y="42"/>
                  </a:lnTo>
                  <a:lnTo>
                    <a:pt x="420" y="42"/>
                  </a:lnTo>
                  <a:lnTo>
                    <a:pt x="418" y="44"/>
                  </a:lnTo>
                  <a:lnTo>
                    <a:pt x="418" y="44"/>
                  </a:lnTo>
                  <a:lnTo>
                    <a:pt x="416" y="42"/>
                  </a:lnTo>
                  <a:lnTo>
                    <a:pt x="416" y="40"/>
                  </a:lnTo>
                  <a:lnTo>
                    <a:pt x="416" y="40"/>
                  </a:lnTo>
                  <a:lnTo>
                    <a:pt x="412" y="40"/>
                  </a:lnTo>
                  <a:lnTo>
                    <a:pt x="412" y="40"/>
                  </a:lnTo>
                  <a:lnTo>
                    <a:pt x="412" y="42"/>
                  </a:lnTo>
                  <a:lnTo>
                    <a:pt x="412" y="42"/>
                  </a:lnTo>
                  <a:lnTo>
                    <a:pt x="410" y="44"/>
                  </a:lnTo>
                  <a:lnTo>
                    <a:pt x="410" y="44"/>
                  </a:lnTo>
                  <a:lnTo>
                    <a:pt x="404" y="44"/>
                  </a:lnTo>
                  <a:lnTo>
                    <a:pt x="404" y="44"/>
                  </a:lnTo>
                  <a:lnTo>
                    <a:pt x="400" y="44"/>
                  </a:lnTo>
                  <a:lnTo>
                    <a:pt x="400" y="44"/>
                  </a:lnTo>
                  <a:lnTo>
                    <a:pt x="396" y="42"/>
                  </a:lnTo>
                  <a:lnTo>
                    <a:pt x="396" y="42"/>
                  </a:lnTo>
                  <a:lnTo>
                    <a:pt x="394" y="44"/>
                  </a:lnTo>
                  <a:lnTo>
                    <a:pt x="394" y="44"/>
                  </a:lnTo>
                  <a:lnTo>
                    <a:pt x="390" y="44"/>
                  </a:lnTo>
                  <a:lnTo>
                    <a:pt x="390" y="44"/>
                  </a:lnTo>
                  <a:lnTo>
                    <a:pt x="386" y="42"/>
                  </a:lnTo>
                  <a:lnTo>
                    <a:pt x="386" y="42"/>
                  </a:lnTo>
                  <a:lnTo>
                    <a:pt x="376" y="44"/>
                  </a:lnTo>
                  <a:lnTo>
                    <a:pt x="376" y="44"/>
                  </a:lnTo>
                  <a:lnTo>
                    <a:pt x="374" y="42"/>
                  </a:lnTo>
                  <a:lnTo>
                    <a:pt x="374" y="42"/>
                  </a:lnTo>
                  <a:lnTo>
                    <a:pt x="368" y="42"/>
                  </a:lnTo>
                  <a:lnTo>
                    <a:pt x="368" y="42"/>
                  </a:lnTo>
                  <a:lnTo>
                    <a:pt x="366" y="42"/>
                  </a:lnTo>
                  <a:lnTo>
                    <a:pt x="366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0" y="42"/>
                  </a:lnTo>
                  <a:lnTo>
                    <a:pt x="360" y="42"/>
                  </a:lnTo>
                  <a:lnTo>
                    <a:pt x="358" y="42"/>
                  </a:lnTo>
                  <a:lnTo>
                    <a:pt x="358" y="42"/>
                  </a:lnTo>
                  <a:lnTo>
                    <a:pt x="352" y="44"/>
                  </a:lnTo>
                  <a:lnTo>
                    <a:pt x="352" y="44"/>
                  </a:lnTo>
                  <a:lnTo>
                    <a:pt x="344" y="42"/>
                  </a:lnTo>
                  <a:lnTo>
                    <a:pt x="344" y="42"/>
                  </a:lnTo>
                  <a:lnTo>
                    <a:pt x="342" y="44"/>
                  </a:lnTo>
                  <a:lnTo>
                    <a:pt x="342" y="44"/>
                  </a:lnTo>
                  <a:lnTo>
                    <a:pt x="338" y="42"/>
                  </a:lnTo>
                  <a:lnTo>
                    <a:pt x="338" y="42"/>
                  </a:lnTo>
                  <a:lnTo>
                    <a:pt x="330" y="44"/>
                  </a:lnTo>
                  <a:lnTo>
                    <a:pt x="330" y="44"/>
                  </a:lnTo>
                  <a:lnTo>
                    <a:pt x="328" y="44"/>
                  </a:lnTo>
                  <a:lnTo>
                    <a:pt x="328" y="44"/>
                  </a:lnTo>
                  <a:lnTo>
                    <a:pt x="322" y="42"/>
                  </a:lnTo>
                  <a:lnTo>
                    <a:pt x="322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0" y="42"/>
                  </a:lnTo>
                  <a:lnTo>
                    <a:pt x="310" y="42"/>
                  </a:lnTo>
                  <a:lnTo>
                    <a:pt x="310" y="40"/>
                  </a:lnTo>
                  <a:lnTo>
                    <a:pt x="310" y="40"/>
                  </a:lnTo>
                  <a:lnTo>
                    <a:pt x="308" y="40"/>
                  </a:lnTo>
                  <a:lnTo>
                    <a:pt x="308" y="42"/>
                  </a:lnTo>
                  <a:lnTo>
                    <a:pt x="308" y="42"/>
                  </a:lnTo>
                  <a:lnTo>
                    <a:pt x="306" y="42"/>
                  </a:lnTo>
                  <a:lnTo>
                    <a:pt x="306" y="42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6" y="42"/>
                  </a:lnTo>
                  <a:lnTo>
                    <a:pt x="296" y="42"/>
                  </a:lnTo>
                  <a:lnTo>
                    <a:pt x="294" y="42"/>
                  </a:lnTo>
                  <a:lnTo>
                    <a:pt x="294" y="42"/>
                  </a:lnTo>
                  <a:lnTo>
                    <a:pt x="290" y="42"/>
                  </a:lnTo>
                  <a:lnTo>
                    <a:pt x="290" y="42"/>
                  </a:lnTo>
                  <a:lnTo>
                    <a:pt x="288" y="42"/>
                  </a:lnTo>
                  <a:lnTo>
                    <a:pt x="288" y="42"/>
                  </a:lnTo>
                  <a:lnTo>
                    <a:pt x="286" y="42"/>
                  </a:lnTo>
                  <a:lnTo>
                    <a:pt x="286" y="42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282" y="42"/>
                  </a:lnTo>
                  <a:lnTo>
                    <a:pt x="282" y="42"/>
                  </a:lnTo>
                  <a:lnTo>
                    <a:pt x="278" y="40"/>
                  </a:lnTo>
                  <a:lnTo>
                    <a:pt x="278" y="40"/>
                  </a:lnTo>
                  <a:lnTo>
                    <a:pt x="276" y="40"/>
                  </a:lnTo>
                  <a:lnTo>
                    <a:pt x="274" y="40"/>
                  </a:lnTo>
                  <a:lnTo>
                    <a:pt x="274" y="40"/>
                  </a:lnTo>
                  <a:lnTo>
                    <a:pt x="270" y="40"/>
                  </a:lnTo>
                  <a:lnTo>
                    <a:pt x="270" y="40"/>
                  </a:lnTo>
                  <a:lnTo>
                    <a:pt x="268" y="42"/>
                  </a:lnTo>
                  <a:lnTo>
                    <a:pt x="268" y="42"/>
                  </a:lnTo>
                  <a:lnTo>
                    <a:pt x="264" y="40"/>
                  </a:lnTo>
                  <a:lnTo>
                    <a:pt x="264" y="40"/>
                  </a:lnTo>
                  <a:lnTo>
                    <a:pt x="260" y="40"/>
                  </a:lnTo>
                  <a:lnTo>
                    <a:pt x="260" y="40"/>
                  </a:lnTo>
                  <a:lnTo>
                    <a:pt x="258" y="40"/>
                  </a:lnTo>
                  <a:lnTo>
                    <a:pt x="258" y="40"/>
                  </a:lnTo>
                  <a:lnTo>
                    <a:pt x="252" y="40"/>
                  </a:lnTo>
                  <a:lnTo>
                    <a:pt x="252" y="40"/>
                  </a:lnTo>
                  <a:lnTo>
                    <a:pt x="246" y="40"/>
                  </a:lnTo>
                  <a:lnTo>
                    <a:pt x="242" y="40"/>
                  </a:lnTo>
                  <a:lnTo>
                    <a:pt x="242" y="40"/>
                  </a:lnTo>
                  <a:lnTo>
                    <a:pt x="238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0" y="40"/>
                  </a:lnTo>
                  <a:lnTo>
                    <a:pt x="230" y="40"/>
                  </a:lnTo>
                  <a:lnTo>
                    <a:pt x="228" y="40"/>
                  </a:lnTo>
                  <a:lnTo>
                    <a:pt x="228" y="40"/>
                  </a:lnTo>
                  <a:lnTo>
                    <a:pt x="224" y="40"/>
                  </a:lnTo>
                  <a:lnTo>
                    <a:pt x="224" y="4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18" y="40"/>
                  </a:lnTo>
                  <a:lnTo>
                    <a:pt x="218" y="40"/>
                  </a:lnTo>
                  <a:lnTo>
                    <a:pt x="216" y="40"/>
                  </a:lnTo>
                  <a:lnTo>
                    <a:pt x="216" y="40"/>
                  </a:lnTo>
                  <a:lnTo>
                    <a:pt x="212" y="42"/>
                  </a:lnTo>
                  <a:lnTo>
                    <a:pt x="212" y="42"/>
                  </a:lnTo>
                  <a:lnTo>
                    <a:pt x="208" y="40"/>
                  </a:lnTo>
                  <a:lnTo>
                    <a:pt x="208" y="40"/>
                  </a:lnTo>
                  <a:lnTo>
                    <a:pt x="204" y="42"/>
                  </a:lnTo>
                  <a:lnTo>
                    <a:pt x="204" y="42"/>
                  </a:lnTo>
                  <a:lnTo>
                    <a:pt x="200" y="40"/>
                  </a:lnTo>
                  <a:lnTo>
                    <a:pt x="200" y="40"/>
                  </a:lnTo>
                  <a:lnTo>
                    <a:pt x="190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76" y="40"/>
                  </a:lnTo>
                  <a:lnTo>
                    <a:pt x="176" y="40"/>
                  </a:lnTo>
                  <a:lnTo>
                    <a:pt x="172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70" y="42"/>
                  </a:lnTo>
                  <a:lnTo>
                    <a:pt x="166" y="42"/>
                  </a:lnTo>
                  <a:lnTo>
                    <a:pt x="166" y="42"/>
                  </a:lnTo>
                  <a:lnTo>
                    <a:pt x="162" y="42"/>
                  </a:lnTo>
                  <a:lnTo>
                    <a:pt x="158" y="42"/>
                  </a:lnTo>
                  <a:lnTo>
                    <a:pt x="158" y="42"/>
                  </a:lnTo>
                  <a:lnTo>
                    <a:pt x="158" y="40"/>
                  </a:lnTo>
                  <a:lnTo>
                    <a:pt x="158" y="40"/>
                  </a:lnTo>
                  <a:lnTo>
                    <a:pt x="156" y="40"/>
                  </a:lnTo>
                  <a:lnTo>
                    <a:pt x="156" y="40"/>
                  </a:lnTo>
                  <a:lnTo>
                    <a:pt x="156" y="38"/>
                  </a:lnTo>
                  <a:lnTo>
                    <a:pt x="156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6" y="38"/>
                  </a:lnTo>
                  <a:lnTo>
                    <a:pt x="146" y="38"/>
                  </a:lnTo>
                  <a:lnTo>
                    <a:pt x="142" y="38"/>
                  </a:lnTo>
                  <a:lnTo>
                    <a:pt x="140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8" y="40"/>
                  </a:lnTo>
                  <a:lnTo>
                    <a:pt x="134" y="40"/>
                  </a:lnTo>
                  <a:lnTo>
                    <a:pt x="134" y="40"/>
                  </a:lnTo>
                  <a:lnTo>
                    <a:pt x="130" y="40"/>
                  </a:lnTo>
                  <a:lnTo>
                    <a:pt x="130" y="40"/>
                  </a:lnTo>
                  <a:lnTo>
                    <a:pt x="126" y="38"/>
                  </a:lnTo>
                  <a:lnTo>
                    <a:pt x="126" y="38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122" y="38"/>
                  </a:lnTo>
                  <a:lnTo>
                    <a:pt x="118" y="38"/>
                  </a:lnTo>
                  <a:lnTo>
                    <a:pt x="118" y="38"/>
                  </a:lnTo>
                  <a:lnTo>
                    <a:pt x="116" y="38"/>
                  </a:lnTo>
                  <a:lnTo>
                    <a:pt x="116" y="38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06" y="40"/>
                  </a:lnTo>
                  <a:lnTo>
                    <a:pt x="106" y="40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98" y="36"/>
                  </a:lnTo>
                  <a:lnTo>
                    <a:pt x="98" y="36"/>
                  </a:lnTo>
                  <a:lnTo>
                    <a:pt x="92" y="38"/>
                  </a:lnTo>
                  <a:lnTo>
                    <a:pt x="92" y="38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76" y="36"/>
                  </a:lnTo>
                  <a:lnTo>
                    <a:pt x="76" y="36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4" y="36"/>
                  </a:lnTo>
                  <a:lnTo>
                    <a:pt x="64" y="36"/>
                  </a:lnTo>
                  <a:lnTo>
                    <a:pt x="56" y="36"/>
                  </a:lnTo>
                  <a:lnTo>
                    <a:pt x="56" y="36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gray">
            <a:xfrm>
              <a:off x="377760" y="6195126"/>
              <a:ext cx="8418958" cy="60192"/>
            </a:xfrm>
            <a:custGeom>
              <a:avLst/>
              <a:gdLst>
                <a:gd name="T0" fmla="*/ 3752 w 3916"/>
                <a:gd name="T1" fmla="*/ 12 h 28"/>
                <a:gd name="T2" fmla="*/ 3576 w 3916"/>
                <a:gd name="T3" fmla="*/ 14 h 28"/>
                <a:gd name="T4" fmla="*/ 3450 w 3916"/>
                <a:gd name="T5" fmla="*/ 14 h 28"/>
                <a:gd name="T6" fmla="*/ 3348 w 3916"/>
                <a:gd name="T7" fmla="*/ 12 h 28"/>
                <a:gd name="T8" fmla="*/ 3206 w 3916"/>
                <a:gd name="T9" fmla="*/ 12 h 28"/>
                <a:gd name="T10" fmla="*/ 3108 w 3916"/>
                <a:gd name="T11" fmla="*/ 10 h 28"/>
                <a:gd name="T12" fmla="*/ 2950 w 3916"/>
                <a:gd name="T13" fmla="*/ 12 h 28"/>
                <a:gd name="T14" fmla="*/ 2916 w 3916"/>
                <a:gd name="T15" fmla="*/ 10 h 28"/>
                <a:gd name="T16" fmla="*/ 2826 w 3916"/>
                <a:gd name="T17" fmla="*/ 10 h 28"/>
                <a:gd name="T18" fmla="*/ 2684 w 3916"/>
                <a:gd name="T19" fmla="*/ 8 h 28"/>
                <a:gd name="T20" fmla="*/ 2550 w 3916"/>
                <a:gd name="T21" fmla="*/ 6 h 28"/>
                <a:gd name="T22" fmla="*/ 2400 w 3916"/>
                <a:gd name="T23" fmla="*/ 4 h 28"/>
                <a:gd name="T24" fmla="*/ 2252 w 3916"/>
                <a:gd name="T25" fmla="*/ 6 h 28"/>
                <a:gd name="T26" fmla="*/ 2078 w 3916"/>
                <a:gd name="T27" fmla="*/ 4 h 28"/>
                <a:gd name="T28" fmla="*/ 1694 w 3916"/>
                <a:gd name="T29" fmla="*/ 4 h 28"/>
                <a:gd name="T30" fmla="*/ 1488 w 3916"/>
                <a:gd name="T31" fmla="*/ 4 h 28"/>
                <a:gd name="T32" fmla="*/ 1294 w 3916"/>
                <a:gd name="T33" fmla="*/ 6 h 28"/>
                <a:gd name="T34" fmla="*/ 1254 w 3916"/>
                <a:gd name="T35" fmla="*/ 10 h 28"/>
                <a:gd name="T36" fmla="*/ 1126 w 3916"/>
                <a:gd name="T37" fmla="*/ 10 h 28"/>
                <a:gd name="T38" fmla="*/ 1048 w 3916"/>
                <a:gd name="T39" fmla="*/ 8 h 28"/>
                <a:gd name="T40" fmla="*/ 1044 w 3916"/>
                <a:gd name="T41" fmla="*/ 8 h 28"/>
                <a:gd name="T42" fmla="*/ 900 w 3916"/>
                <a:gd name="T43" fmla="*/ 8 h 28"/>
                <a:gd name="T44" fmla="*/ 720 w 3916"/>
                <a:gd name="T45" fmla="*/ 6 h 28"/>
                <a:gd name="T46" fmla="*/ 480 w 3916"/>
                <a:gd name="T47" fmla="*/ 6 h 28"/>
                <a:gd name="T48" fmla="*/ 338 w 3916"/>
                <a:gd name="T49" fmla="*/ 2 h 28"/>
                <a:gd name="T50" fmla="*/ 194 w 3916"/>
                <a:gd name="T51" fmla="*/ 0 h 28"/>
                <a:gd name="T52" fmla="*/ 56 w 3916"/>
                <a:gd name="T53" fmla="*/ 2 h 28"/>
                <a:gd name="T54" fmla="*/ 0 w 3916"/>
                <a:gd name="T55" fmla="*/ 10 h 28"/>
                <a:gd name="T56" fmla="*/ 64 w 3916"/>
                <a:gd name="T57" fmla="*/ 10 h 28"/>
                <a:gd name="T58" fmla="*/ 192 w 3916"/>
                <a:gd name="T59" fmla="*/ 10 h 28"/>
                <a:gd name="T60" fmla="*/ 294 w 3916"/>
                <a:gd name="T61" fmla="*/ 10 h 28"/>
                <a:gd name="T62" fmla="*/ 390 w 3916"/>
                <a:gd name="T63" fmla="*/ 12 h 28"/>
                <a:gd name="T64" fmla="*/ 610 w 3916"/>
                <a:gd name="T65" fmla="*/ 12 h 28"/>
                <a:gd name="T66" fmla="*/ 778 w 3916"/>
                <a:gd name="T67" fmla="*/ 14 h 28"/>
                <a:gd name="T68" fmla="*/ 884 w 3916"/>
                <a:gd name="T69" fmla="*/ 12 h 28"/>
                <a:gd name="T70" fmla="*/ 962 w 3916"/>
                <a:gd name="T71" fmla="*/ 14 h 28"/>
                <a:gd name="T72" fmla="*/ 1062 w 3916"/>
                <a:gd name="T73" fmla="*/ 16 h 28"/>
                <a:gd name="T74" fmla="*/ 1214 w 3916"/>
                <a:gd name="T75" fmla="*/ 16 h 28"/>
                <a:gd name="T76" fmla="*/ 1338 w 3916"/>
                <a:gd name="T77" fmla="*/ 18 h 28"/>
                <a:gd name="T78" fmla="*/ 1394 w 3916"/>
                <a:gd name="T79" fmla="*/ 18 h 28"/>
                <a:gd name="T80" fmla="*/ 1782 w 3916"/>
                <a:gd name="T81" fmla="*/ 20 h 28"/>
                <a:gd name="T82" fmla="*/ 1952 w 3916"/>
                <a:gd name="T83" fmla="*/ 20 h 28"/>
                <a:gd name="T84" fmla="*/ 2142 w 3916"/>
                <a:gd name="T85" fmla="*/ 22 h 28"/>
                <a:gd name="T86" fmla="*/ 2328 w 3916"/>
                <a:gd name="T87" fmla="*/ 22 h 28"/>
                <a:gd name="T88" fmla="*/ 2476 w 3916"/>
                <a:gd name="T89" fmla="*/ 22 h 28"/>
                <a:gd name="T90" fmla="*/ 2586 w 3916"/>
                <a:gd name="T91" fmla="*/ 22 h 28"/>
                <a:gd name="T92" fmla="*/ 2840 w 3916"/>
                <a:gd name="T93" fmla="*/ 22 h 28"/>
                <a:gd name="T94" fmla="*/ 2984 w 3916"/>
                <a:gd name="T95" fmla="*/ 24 h 28"/>
                <a:gd name="T96" fmla="*/ 3156 w 3916"/>
                <a:gd name="T97" fmla="*/ 24 h 28"/>
                <a:gd name="T98" fmla="*/ 3214 w 3916"/>
                <a:gd name="T99" fmla="*/ 24 h 28"/>
                <a:gd name="T100" fmla="*/ 3334 w 3916"/>
                <a:gd name="T101" fmla="*/ 26 h 28"/>
                <a:gd name="T102" fmla="*/ 3470 w 3916"/>
                <a:gd name="T103" fmla="*/ 26 h 28"/>
                <a:gd name="T104" fmla="*/ 3578 w 3916"/>
                <a:gd name="T105" fmla="*/ 26 h 28"/>
                <a:gd name="T106" fmla="*/ 3658 w 3916"/>
                <a:gd name="T107" fmla="*/ 26 h 28"/>
                <a:gd name="T108" fmla="*/ 3810 w 3916"/>
                <a:gd name="T109" fmla="*/ 28 h 28"/>
                <a:gd name="T110" fmla="*/ 3832 w 3916"/>
                <a:gd name="T111" fmla="*/ 26 h 28"/>
                <a:gd name="T112" fmla="*/ 3878 w 3916"/>
                <a:gd name="T113" fmla="*/ 24 h 28"/>
                <a:gd name="T114" fmla="*/ 3916 w 3916"/>
                <a:gd name="T115" fmla="*/ 18 h 28"/>
                <a:gd name="T116" fmla="*/ 3844 w 3916"/>
                <a:gd name="T117" fmla="*/ 14 h 28"/>
                <a:gd name="T118" fmla="*/ 746 w 3916"/>
                <a:gd name="T119" fmla="*/ 8 h 28"/>
                <a:gd name="T120" fmla="*/ 2876 w 3916"/>
                <a:gd name="T121" fmla="*/ 18 h 28"/>
                <a:gd name="T122" fmla="*/ 3162 w 3916"/>
                <a:gd name="T12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16" h="28">
                  <a:moveTo>
                    <a:pt x="3820" y="12"/>
                  </a:moveTo>
                  <a:lnTo>
                    <a:pt x="3820" y="12"/>
                  </a:lnTo>
                  <a:lnTo>
                    <a:pt x="3816" y="14"/>
                  </a:lnTo>
                  <a:lnTo>
                    <a:pt x="3816" y="14"/>
                  </a:lnTo>
                  <a:lnTo>
                    <a:pt x="3796" y="14"/>
                  </a:lnTo>
                  <a:lnTo>
                    <a:pt x="3796" y="14"/>
                  </a:lnTo>
                  <a:lnTo>
                    <a:pt x="3752" y="12"/>
                  </a:lnTo>
                  <a:lnTo>
                    <a:pt x="3752" y="12"/>
                  </a:lnTo>
                  <a:lnTo>
                    <a:pt x="3738" y="14"/>
                  </a:lnTo>
                  <a:lnTo>
                    <a:pt x="3738" y="14"/>
                  </a:lnTo>
                  <a:lnTo>
                    <a:pt x="3684" y="14"/>
                  </a:lnTo>
                  <a:lnTo>
                    <a:pt x="3634" y="14"/>
                  </a:lnTo>
                  <a:lnTo>
                    <a:pt x="3634" y="14"/>
                  </a:lnTo>
                  <a:lnTo>
                    <a:pt x="3604" y="14"/>
                  </a:lnTo>
                  <a:lnTo>
                    <a:pt x="3576" y="14"/>
                  </a:lnTo>
                  <a:lnTo>
                    <a:pt x="3576" y="14"/>
                  </a:lnTo>
                  <a:lnTo>
                    <a:pt x="3562" y="14"/>
                  </a:lnTo>
                  <a:lnTo>
                    <a:pt x="3548" y="12"/>
                  </a:lnTo>
                  <a:lnTo>
                    <a:pt x="3548" y="12"/>
                  </a:lnTo>
                  <a:lnTo>
                    <a:pt x="3530" y="12"/>
                  </a:lnTo>
                  <a:lnTo>
                    <a:pt x="3530" y="12"/>
                  </a:lnTo>
                  <a:lnTo>
                    <a:pt x="3488" y="12"/>
                  </a:lnTo>
                  <a:lnTo>
                    <a:pt x="3468" y="12"/>
                  </a:lnTo>
                  <a:lnTo>
                    <a:pt x="3450" y="14"/>
                  </a:lnTo>
                  <a:lnTo>
                    <a:pt x="3450" y="14"/>
                  </a:lnTo>
                  <a:lnTo>
                    <a:pt x="3440" y="12"/>
                  </a:lnTo>
                  <a:lnTo>
                    <a:pt x="3430" y="12"/>
                  </a:lnTo>
                  <a:lnTo>
                    <a:pt x="3410" y="12"/>
                  </a:lnTo>
                  <a:lnTo>
                    <a:pt x="3410" y="12"/>
                  </a:lnTo>
                  <a:lnTo>
                    <a:pt x="3380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32" y="12"/>
                  </a:lnTo>
                  <a:lnTo>
                    <a:pt x="3316" y="14"/>
                  </a:lnTo>
                  <a:lnTo>
                    <a:pt x="3316" y="14"/>
                  </a:lnTo>
                  <a:lnTo>
                    <a:pt x="3266" y="12"/>
                  </a:lnTo>
                  <a:lnTo>
                    <a:pt x="3216" y="12"/>
                  </a:lnTo>
                  <a:lnTo>
                    <a:pt x="3216" y="12"/>
                  </a:lnTo>
                  <a:lnTo>
                    <a:pt x="3206" y="12"/>
                  </a:lnTo>
                  <a:lnTo>
                    <a:pt x="3206" y="12"/>
                  </a:lnTo>
                  <a:lnTo>
                    <a:pt x="3198" y="14"/>
                  </a:lnTo>
                  <a:lnTo>
                    <a:pt x="3198" y="14"/>
                  </a:lnTo>
                  <a:lnTo>
                    <a:pt x="3170" y="12"/>
                  </a:lnTo>
                  <a:lnTo>
                    <a:pt x="3156" y="12"/>
                  </a:lnTo>
                  <a:lnTo>
                    <a:pt x="3142" y="14"/>
                  </a:lnTo>
                  <a:lnTo>
                    <a:pt x="3142" y="14"/>
                  </a:lnTo>
                  <a:lnTo>
                    <a:pt x="3124" y="12"/>
                  </a:lnTo>
                  <a:lnTo>
                    <a:pt x="3108" y="10"/>
                  </a:lnTo>
                  <a:lnTo>
                    <a:pt x="3074" y="12"/>
                  </a:lnTo>
                  <a:lnTo>
                    <a:pt x="3074" y="12"/>
                  </a:lnTo>
                  <a:lnTo>
                    <a:pt x="3064" y="10"/>
                  </a:lnTo>
                  <a:lnTo>
                    <a:pt x="3064" y="10"/>
                  </a:lnTo>
                  <a:lnTo>
                    <a:pt x="3012" y="10"/>
                  </a:lnTo>
                  <a:lnTo>
                    <a:pt x="2960" y="10"/>
                  </a:lnTo>
                  <a:lnTo>
                    <a:pt x="2960" y="10"/>
                  </a:lnTo>
                  <a:lnTo>
                    <a:pt x="2950" y="12"/>
                  </a:lnTo>
                  <a:lnTo>
                    <a:pt x="2950" y="12"/>
                  </a:lnTo>
                  <a:lnTo>
                    <a:pt x="2944" y="10"/>
                  </a:lnTo>
                  <a:lnTo>
                    <a:pt x="2944" y="10"/>
                  </a:lnTo>
                  <a:lnTo>
                    <a:pt x="2936" y="12"/>
                  </a:lnTo>
                  <a:lnTo>
                    <a:pt x="2936" y="12"/>
                  </a:lnTo>
                  <a:lnTo>
                    <a:pt x="2932" y="10"/>
                  </a:lnTo>
                  <a:lnTo>
                    <a:pt x="2932" y="10"/>
                  </a:lnTo>
                  <a:lnTo>
                    <a:pt x="2916" y="10"/>
                  </a:lnTo>
                  <a:lnTo>
                    <a:pt x="2902" y="10"/>
                  </a:lnTo>
                  <a:lnTo>
                    <a:pt x="2902" y="10"/>
                  </a:lnTo>
                  <a:lnTo>
                    <a:pt x="2882" y="10"/>
                  </a:lnTo>
                  <a:lnTo>
                    <a:pt x="2858" y="10"/>
                  </a:lnTo>
                  <a:lnTo>
                    <a:pt x="2858" y="10"/>
                  </a:lnTo>
                  <a:lnTo>
                    <a:pt x="2844" y="10"/>
                  </a:lnTo>
                  <a:lnTo>
                    <a:pt x="2834" y="10"/>
                  </a:lnTo>
                  <a:lnTo>
                    <a:pt x="2826" y="10"/>
                  </a:lnTo>
                  <a:lnTo>
                    <a:pt x="2826" y="10"/>
                  </a:lnTo>
                  <a:lnTo>
                    <a:pt x="2788" y="8"/>
                  </a:lnTo>
                  <a:lnTo>
                    <a:pt x="2750" y="8"/>
                  </a:lnTo>
                  <a:lnTo>
                    <a:pt x="2750" y="8"/>
                  </a:lnTo>
                  <a:lnTo>
                    <a:pt x="2728" y="8"/>
                  </a:lnTo>
                  <a:lnTo>
                    <a:pt x="2706" y="8"/>
                  </a:lnTo>
                  <a:lnTo>
                    <a:pt x="2706" y="8"/>
                  </a:lnTo>
                  <a:lnTo>
                    <a:pt x="2684" y="8"/>
                  </a:lnTo>
                  <a:lnTo>
                    <a:pt x="2662" y="8"/>
                  </a:lnTo>
                  <a:lnTo>
                    <a:pt x="2662" y="8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578" y="8"/>
                  </a:lnTo>
                  <a:lnTo>
                    <a:pt x="2578" y="8"/>
                  </a:lnTo>
                  <a:lnTo>
                    <a:pt x="2560" y="6"/>
                  </a:lnTo>
                  <a:lnTo>
                    <a:pt x="2550" y="6"/>
                  </a:lnTo>
                  <a:lnTo>
                    <a:pt x="2542" y="8"/>
                  </a:lnTo>
                  <a:lnTo>
                    <a:pt x="2542" y="8"/>
                  </a:lnTo>
                  <a:lnTo>
                    <a:pt x="2538" y="6"/>
                  </a:lnTo>
                  <a:lnTo>
                    <a:pt x="2534" y="6"/>
                  </a:lnTo>
                  <a:lnTo>
                    <a:pt x="2526" y="6"/>
                  </a:lnTo>
                  <a:lnTo>
                    <a:pt x="2526" y="6"/>
                  </a:lnTo>
                  <a:lnTo>
                    <a:pt x="2442" y="6"/>
                  </a:lnTo>
                  <a:lnTo>
                    <a:pt x="2400" y="4"/>
                  </a:lnTo>
                  <a:lnTo>
                    <a:pt x="2358" y="4"/>
                  </a:lnTo>
                  <a:lnTo>
                    <a:pt x="2358" y="4"/>
                  </a:lnTo>
                  <a:lnTo>
                    <a:pt x="2344" y="6"/>
                  </a:lnTo>
                  <a:lnTo>
                    <a:pt x="2328" y="6"/>
                  </a:lnTo>
                  <a:lnTo>
                    <a:pt x="2328" y="6"/>
                  </a:lnTo>
                  <a:lnTo>
                    <a:pt x="2280" y="6"/>
                  </a:lnTo>
                  <a:lnTo>
                    <a:pt x="2280" y="6"/>
                  </a:lnTo>
                  <a:lnTo>
                    <a:pt x="2252" y="6"/>
                  </a:lnTo>
                  <a:lnTo>
                    <a:pt x="2224" y="6"/>
                  </a:lnTo>
                  <a:lnTo>
                    <a:pt x="2224" y="6"/>
                  </a:lnTo>
                  <a:lnTo>
                    <a:pt x="2174" y="6"/>
                  </a:lnTo>
                  <a:lnTo>
                    <a:pt x="2122" y="4"/>
                  </a:lnTo>
                  <a:lnTo>
                    <a:pt x="2122" y="4"/>
                  </a:lnTo>
                  <a:lnTo>
                    <a:pt x="2100" y="6"/>
                  </a:lnTo>
                  <a:lnTo>
                    <a:pt x="2088" y="6"/>
                  </a:lnTo>
                  <a:lnTo>
                    <a:pt x="2078" y="4"/>
                  </a:lnTo>
                  <a:lnTo>
                    <a:pt x="2078" y="4"/>
                  </a:lnTo>
                  <a:lnTo>
                    <a:pt x="2042" y="4"/>
                  </a:lnTo>
                  <a:lnTo>
                    <a:pt x="2004" y="4"/>
                  </a:lnTo>
                  <a:lnTo>
                    <a:pt x="2004" y="4"/>
                  </a:lnTo>
                  <a:lnTo>
                    <a:pt x="1888" y="4"/>
                  </a:lnTo>
                  <a:lnTo>
                    <a:pt x="1888" y="4"/>
                  </a:lnTo>
                  <a:lnTo>
                    <a:pt x="1792" y="4"/>
                  </a:lnTo>
                  <a:lnTo>
                    <a:pt x="1694" y="4"/>
                  </a:lnTo>
                  <a:lnTo>
                    <a:pt x="1694" y="4"/>
                  </a:lnTo>
                  <a:lnTo>
                    <a:pt x="1634" y="4"/>
                  </a:lnTo>
                  <a:lnTo>
                    <a:pt x="1604" y="4"/>
                  </a:lnTo>
                  <a:lnTo>
                    <a:pt x="1574" y="6"/>
                  </a:lnTo>
                  <a:lnTo>
                    <a:pt x="1574" y="6"/>
                  </a:lnTo>
                  <a:lnTo>
                    <a:pt x="1552" y="4"/>
                  </a:lnTo>
                  <a:lnTo>
                    <a:pt x="1532" y="4"/>
                  </a:lnTo>
                  <a:lnTo>
                    <a:pt x="1488" y="4"/>
                  </a:lnTo>
                  <a:lnTo>
                    <a:pt x="1488" y="4"/>
                  </a:lnTo>
                  <a:lnTo>
                    <a:pt x="1462" y="6"/>
                  </a:lnTo>
                  <a:lnTo>
                    <a:pt x="1462" y="6"/>
                  </a:lnTo>
                  <a:lnTo>
                    <a:pt x="1416" y="6"/>
                  </a:lnTo>
                  <a:lnTo>
                    <a:pt x="1370" y="6"/>
                  </a:lnTo>
                  <a:lnTo>
                    <a:pt x="1370" y="6"/>
                  </a:lnTo>
                  <a:lnTo>
                    <a:pt x="1332" y="6"/>
                  </a:lnTo>
                  <a:lnTo>
                    <a:pt x="1294" y="6"/>
                  </a:lnTo>
                  <a:lnTo>
                    <a:pt x="1294" y="6"/>
                  </a:lnTo>
                  <a:lnTo>
                    <a:pt x="1280" y="6"/>
                  </a:lnTo>
                  <a:lnTo>
                    <a:pt x="1266" y="10"/>
                  </a:lnTo>
                  <a:lnTo>
                    <a:pt x="1266" y="10"/>
                  </a:lnTo>
                  <a:lnTo>
                    <a:pt x="1264" y="8"/>
                  </a:lnTo>
                  <a:lnTo>
                    <a:pt x="1260" y="8"/>
                  </a:lnTo>
                  <a:lnTo>
                    <a:pt x="1256" y="8"/>
                  </a:lnTo>
                  <a:lnTo>
                    <a:pt x="1254" y="10"/>
                  </a:lnTo>
                  <a:lnTo>
                    <a:pt x="1254" y="10"/>
                  </a:lnTo>
                  <a:lnTo>
                    <a:pt x="1232" y="8"/>
                  </a:lnTo>
                  <a:lnTo>
                    <a:pt x="1212" y="8"/>
                  </a:lnTo>
                  <a:lnTo>
                    <a:pt x="1192" y="8"/>
                  </a:lnTo>
                  <a:lnTo>
                    <a:pt x="1170" y="8"/>
                  </a:lnTo>
                  <a:lnTo>
                    <a:pt x="1170" y="8"/>
                  </a:lnTo>
                  <a:lnTo>
                    <a:pt x="1148" y="8"/>
                  </a:lnTo>
                  <a:lnTo>
                    <a:pt x="1126" y="10"/>
                  </a:lnTo>
                  <a:lnTo>
                    <a:pt x="1126" y="10"/>
                  </a:lnTo>
                  <a:lnTo>
                    <a:pt x="1114" y="8"/>
                  </a:lnTo>
                  <a:lnTo>
                    <a:pt x="1102" y="8"/>
                  </a:lnTo>
                  <a:lnTo>
                    <a:pt x="1076" y="10"/>
                  </a:lnTo>
                  <a:lnTo>
                    <a:pt x="1076" y="10"/>
                  </a:lnTo>
                  <a:lnTo>
                    <a:pt x="1064" y="8"/>
                  </a:lnTo>
                  <a:lnTo>
                    <a:pt x="1056" y="6"/>
                  </a:lnTo>
                  <a:lnTo>
                    <a:pt x="1048" y="8"/>
                  </a:lnTo>
                  <a:lnTo>
                    <a:pt x="1048" y="8"/>
                  </a:lnTo>
                  <a:lnTo>
                    <a:pt x="1046" y="8"/>
                  </a:lnTo>
                  <a:lnTo>
                    <a:pt x="1046" y="12"/>
                  </a:lnTo>
                  <a:lnTo>
                    <a:pt x="1046" y="12"/>
                  </a:lnTo>
                  <a:lnTo>
                    <a:pt x="1046" y="10"/>
                  </a:lnTo>
                  <a:lnTo>
                    <a:pt x="1046" y="10"/>
                  </a:lnTo>
                  <a:lnTo>
                    <a:pt x="1046" y="8"/>
                  </a:lnTo>
                  <a:lnTo>
                    <a:pt x="1044" y="8"/>
                  </a:lnTo>
                  <a:lnTo>
                    <a:pt x="1044" y="8"/>
                  </a:lnTo>
                  <a:lnTo>
                    <a:pt x="1000" y="8"/>
                  </a:lnTo>
                  <a:lnTo>
                    <a:pt x="958" y="8"/>
                  </a:lnTo>
                  <a:lnTo>
                    <a:pt x="958" y="8"/>
                  </a:lnTo>
                  <a:lnTo>
                    <a:pt x="928" y="6"/>
                  </a:lnTo>
                  <a:lnTo>
                    <a:pt x="914" y="6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38" y="4"/>
                  </a:lnTo>
                  <a:lnTo>
                    <a:pt x="780" y="4"/>
                  </a:lnTo>
                  <a:lnTo>
                    <a:pt x="720" y="6"/>
                  </a:lnTo>
                  <a:lnTo>
                    <a:pt x="662" y="6"/>
                  </a:lnTo>
                  <a:lnTo>
                    <a:pt x="662" y="6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508" y="4"/>
                  </a:lnTo>
                  <a:lnTo>
                    <a:pt x="508" y="4"/>
                  </a:lnTo>
                  <a:lnTo>
                    <a:pt x="480" y="6"/>
                  </a:lnTo>
                  <a:lnTo>
                    <a:pt x="480" y="6"/>
                  </a:lnTo>
                  <a:lnTo>
                    <a:pt x="444" y="4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372" y="4"/>
                  </a:lnTo>
                  <a:lnTo>
                    <a:pt x="372" y="4"/>
                  </a:lnTo>
                  <a:lnTo>
                    <a:pt x="356" y="2"/>
                  </a:lnTo>
                  <a:lnTo>
                    <a:pt x="338" y="2"/>
                  </a:lnTo>
                  <a:lnTo>
                    <a:pt x="338" y="2"/>
                  </a:lnTo>
                  <a:lnTo>
                    <a:pt x="326" y="4"/>
                  </a:lnTo>
                  <a:lnTo>
                    <a:pt x="326" y="4"/>
                  </a:lnTo>
                  <a:lnTo>
                    <a:pt x="300" y="2"/>
                  </a:lnTo>
                  <a:lnTo>
                    <a:pt x="300" y="2"/>
                  </a:lnTo>
                  <a:lnTo>
                    <a:pt x="268" y="2"/>
                  </a:lnTo>
                  <a:lnTo>
                    <a:pt x="236" y="2"/>
                  </a:lnTo>
                  <a:lnTo>
                    <a:pt x="236" y="2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80" y="2"/>
                  </a:lnTo>
                  <a:lnTo>
                    <a:pt x="180" y="2"/>
                  </a:lnTo>
                  <a:lnTo>
                    <a:pt x="158" y="2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20" y="2"/>
                  </a:lnTo>
                  <a:lnTo>
                    <a:pt x="1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12" y="10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98" y="10"/>
                  </a:lnTo>
                  <a:lnTo>
                    <a:pt x="136" y="10"/>
                  </a:lnTo>
                  <a:lnTo>
                    <a:pt x="136" y="10"/>
                  </a:lnTo>
                  <a:lnTo>
                    <a:pt x="166" y="12"/>
                  </a:lnTo>
                  <a:lnTo>
                    <a:pt x="166" y="12"/>
                  </a:lnTo>
                  <a:lnTo>
                    <a:pt x="180" y="10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200" y="12"/>
                  </a:lnTo>
                  <a:lnTo>
                    <a:pt x="200" y="12"/>
                  </a:lnTo>
                  <a:lnTo>
                    <a:pt x="222" y="12"/>
                  </a:lnTo>
                  <a:lnTo>
                    <a:pt x="244" y="10"/>
                  </a:lnTo>
                  <a:lnTo>
                    <a:pt x="244" y="10"/>
                  </a:lnTo>
                  <a:lnTo>
                    <a:pt x="280" y="10"/>
                  </a:lnTo>
                  <a:lnTo>
                    <a:pt x="280" y="10"/>
                  </a:lnTo>
                  <a:lnTo>
                    <a:pt x="294" y="10"/>
                  </a:lnTo>
                  <a:lnTo>
                    <a:pt x="310" y="12"/>
                  </a:lnTo>
                  <a:lnTo>
                    <a:pt x="310" y="12"/>
                  </a:lnTo>
                  <a:lnTo>
                    <a:pt x="326" y="10"/>
                  </a:lnTo>
                  <a:lnTo>
                    <a:pt x="342" y="10"/>
                  </a:lnTo>
                  <a:lnTo>
                    <a:pt x="342" y="10"/>
                  </a:lnTo>
                  <a:lnTo>
                    <a:pt x="352" y="12"/>
                  </a:lnTo>
                  <a:lnTo>
                    <a:pt x="352" y="12"/>
                  </a:lnTo>
                  <a:lnTo>
                    <a:pt x="390" y="12"/>
                  </a:lnTo>
                  <a:lnTo>
                    <a:pt x="430" y="12"/>
                  </a:lnTo>
                  <a:lnTo>
                    <a:pt x="430" y="12"/>
                  </a:lnTo>
                  <a:lnTo>
                    <a:pt x="452" y="12"/>
                  </a:lnTo>
                  <a:lnTo>
                    <a:pt x="472" y="12"/>
                  </a:lnTo>
                  <a:lnTo>
                    <a:pt x="494" y="12"/>
                  </a:lnTo>
                  <a:lnTo>
                    <a:pt x="516" y="14"/>
                  </a:lnTo>
                  <a:lnTo>
                    <a:pt x="516" y="14"/>
                  </a:lnTo>
                  <a:lnTo>
                    <a:pt x="610" y="12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2" y="12"/>
                  </a:lnTo>
                  <a:lnTo>
                    <a:pt x="720" y="12"/>
                  </a:lnTo>
                  <a:lnTo>
                    <a:pt x="720" y="12"/>
                  </a:lnTo>
                  <a:lnTo>
                    <a:pt x="750" y="12"/>
                  </a:lnTo>
                  <a:lnTo>
                    <a:pt x="778" y="14"/>
                  </a:lnTo>
                  <a:lnTo>
                    <a:pt x="778" y="14"/>
                  </a:lnTo>
                  <a:lnTo>
                    <a:pt x="794" y="12"/>
                  </a:lnTo>
                  <a:lnTo>
                    <a:pt x="810" y="12"/>
                  </a:lnTo>
                  <a:lnTo>
                    <a:pt x="826" y="12"/>
                  </a:lnTo>
                  <a:lnTo>
                    <a:pt x="840" y="10"/>
                  </a:lnTo>
                  <a:lnTo>
                    <a:pt x="840" y="10"/>
                  </a:lnTo>
                  <a:lnTo>
                    <a:pt x="850" y="12"/>
                  </a:lnTo>
                  <a:lnTo>
                    <a:pt x="862" y="12"/>
                  </a:lnTo>
                  <a:lnTo>
                    <a:pt x="884" y="12"/>
                  </a:lnTo>
                  <a:lnTo>
                    <a:pt x="884" y="12"/>
                  </a:lnTo>
                  <a:lnTo>
                    <a:pt x="906" y="14"/>
                  </a:lnTo>
                  <a:lnTo>
                    <a:pt x="928" y="14"/>
                  </a:lnTo>
                  <a:lnTo>
                    <a:pt x="928" y="14"/>
                  </a:lnTo>
                  <a:lnTo>
                    <a:pt x="934" y="14"/>
                  </a:lnTo>
                  <a:lnTo>
                    <a:pt x="940" y="12"/>
                  </a:lnTo>
                  <a:lnTo>
                    <a:pt x="940" y="12"/>
                  </a:lnTo>
                  <a:lnTo>
                    <a:pt x="962" y="14"/>
                  </a:lnTo>
                  <a:lnTo>
                    <a:pt x="982" y="14"/>
                  </a:lnTo>
                  <a:lnTo>
                    <a:pt x="1020" y="14"/>
                  </a:lnTo>
                  <a:lnTo>
                    <a:pt x="1020" y="14"/>
                  </a:lnTo>
                  <a:lnTo>
                    <a:pt x="1032" y="14"/>
                  </a:lnTo>
                  <a:lnTo>
                    <a:pt x="1042" y="14"/>
                  </a:lnTo>
                  <a:lnTo>
                    <a:pt x="1052" y="14"/>
                  </a:lnTo>
                  <a:lnTo>
                    <a:pt x="1062" y="16"/>
                  </a:lnTo>
                  <a:lnTo>
                    <a:pt x="1062" y="16"/>
                  </a:lnTo>
                  <a:lnTo>
                    <a:pt x="1096" y="16"/>
                  </a:lnTo>
                  <a:lnTo>
                    <a:pt x="1126" y="16"/>
                  </a:lnTo>
                  <a:lnTo>
                    <a:pt x="1160" y="16"/>
                  </a:lnTo>
                  <a:lnTo>
                    <a:pt x="1194" y="14"/>
                  </a:lnTo>
                  <a:lnTo>
                    <a:pt x="1194" y="14"/>
                  </a:lnTo>
                  <a:lnTo>
                    <a:pt x="1198" y="16"/>
                  </a:lnTo>
                  <a:lnTo>
                    <a:pt x="1202" y="16"/>
                  </a:lnTo>
                  <a:lnTo>
                    <a:pt x="1214" y="16"/>
                  </a:lnTo>
                  <a:lnTo>
                    <a:pt x="1214" y="16"/>
                  </a:lnTo>
                  <a:lnTo>
                    <a:pt x="1252" y="16"/>
                  </a:lnTo>
                  <a:lnTo>
                    <a:pt x="1270" y="16"/>
                  </a:lnTo>
                  <a:lnTo>
                    <a:pt x="1290" y="16"/>
                  </a:lnTo>
                  <a:lnTo>
                    <a:pt x="1290" y="16"/>
                  </a:lnTo>
                  <a:lnTo>
                    <a:pt x="1302" y="14"/>
                  </a:lnTo>
                  <a:lnTo>
                    <a:pt x="1314" y="16"/>
                  </a:lnTo>
                  <a:lnTo>
                    <a:pt x="1338" y="18"/>
                  </a:lnTo>
                  <a:lnTo>
                    <a:pt x="1338" y="18"/>
                  </a:lnTo>
                  <a:lnTo>
                    <a:pt x="1346" y="16"/>
                  </a:lnTo>
                  <a:lnTo>
                    <a:pt x="1346" y="16"/>
                  </a:lnTo>
                  <a:lnTo>
                    <a:pt x="1364" y="16"/>
                  </a:lnTo>
                  <a:lnTo>
                    <a:pt x="1364" y="16"/>
                  </a:lnTo>
                  <a:lnTo>
                    <a:pt x="1380" y="18"/>
                  </a:lnTo>
                  <a:lnTo>
                    <a:pt x="1394" y="18"/>
                  </a:lnTo>
                  <a:lnTo>
                    <a:pt x="1394" y="18"/>
                  </a:lnTo>
                  <a:lnTo>
                    <a:pt x="1404" y="18"/>
                  </a:lnTo>
                  <a:lnTo>
                    <a:pt x="1404" y="18"/>
                  </a:lnTo>
                  <a:lnTo>
                    <a:pt x="1504" y="18"/>
                  </a:lnTo>
                  <a:lnTo>
                    <a:pt x="1504" y="18"/>
                  </a:lnTo>
                  <a:lnTo>
                    <a:pt x="1740" y="18"/>
                  </a:lnTo>
                  <a:lnTo>
                    <a:pt x="1740" y="18"/>
                  </a:lnTo>
                  <a:lnTo>
                    <a:pt x="1760" y="20"/>
                  </a:lnTo>
                  <a:lnTo>
                    <a:pt x="1782" y="20"/>
                  </a:lnTo>
                  <a:lnTo>
                    <a:pt x="1804" y="20"/>
                  </a:lnTo>
                  <a:lnTo>
                    <a:pt x="1826" y="22"/>
                  </a:lnTo>
                  <a:lnTo>
                    <a:pt x="1826" y="22"/>
                  </a:lnTo>
                  <a:lnTo>
                    <a:pt x="1832" y="20"/>
                  </a:lnTo>
                  <a:lnTo>
                    <a:pt x="1838" y="20"/>
                  </a:lnTo>
                  <a:lnTo>
                    <a:pt x="1838" y="20"/>
                  </a:lnTo>
                  <a:lnTo>
                    <a:pt x="1894" y="20"/>
                  </a:lnTo>
                  <a:lnTo>
                    <a:pt x="1952" y="20"/>
                  </a:lnTo>
                  <a:lnTo>
                    <a:pt x="1952" y="20"/>
                  </a:lnTo>
                  <a:lnTo>
                    <a:pt x="2008" y="20"/>
                  </a:lnTo>
                  <a:lnTo>
                    <a:pt x="2064" y="20"/>
                  </a:lnTo>
                  <a:lnTo>
                    <a:pt x="2064" y="20"/>
                  </a:lnTo>
                  <a:lnTo>
                    <a:pt x="2082" y="20"/>
                  </a:lnTo>
                  <a:lnTo>
                    <a:pt x="2102" y="20"/>
                  </a:lnTo>
                  <a:lnTo>
                    <a:pt x="2122" y="20"/>
                  </a:lnTo>
                  <a:lnTo>
                    <a:pt x="2142" y="22"/>
                  </a:lnTo>
                  <a:lnTo>
                    <a:pt x="2142" y="22"/>
                  </a:lnTo>
                  <a:lnTo>
                    <a:pt x="2220" y="20"/>
                  </a:lnTo>
                  <a:lnTo>
                    <a:pt x="2300" y="22"/>
                  </a:lnTo>
                  <a:lnTo>
                    <a:pt x="2300" y="22"/>
                  </a:lnTo>
                  <a:lnTo>
                    <a:pt x="2320" y="20"/>
                  </a:lnTo>
                  <a:lnTo>
                    <a:pt x="2320" y="20"/>
                  </a:lnTo>
                  <a:lnTo>
                    <a:pt x="2328" y="22"/>
                  </a:lnTo>
                  <a:lnTo>
                    <a:pt x="2328" y="22"/>
                  </a:lnTo>
                  <a:lnTo>
                    <a:pt x="2334" y="20"/>
                  </a:lnTo>
                  <a:lnTo>
                    <a:pt x="2340" y="20"/>
                  </a:lnTo>
                  <a:lnTo>
                    <a:pt x="2340" y="20"/>
                  </a:lnTo>
                  <a:lnTo>
                    <a:pt x="2404" y="20"/>
                  </a:lnTo>
                  <a:lnTo>
                    <a:pt x="2438" y="20"/>
                  </a:lnTo>
                  <a:lnTo>
                    <a:pt x="2468" y="24"/>
                  </a:lnTo>
                  <a:lnTo>
                    <a:pt x="2468" y="24"/>
                  </a:lnTo>
                  <a:lnTo>
                    <a:pt x="2476" y="22"/>
                  </a:lnTo>
                  <a:lnTo>
                    <a:pt x="2486" y="22"/>
                  </a:lnTo>
                  <a:lnTo>
                    <a:pt x="2502" y="22"/>
                  </a:lnTo>
                  <a:lnTo>
                    <a:pt x="2502" y="22"/>
                  </a:lnTo>
                  <a:lnTo>
                    <a:pt x="2534" y="22"/>
                  </a:lnTo>
                  <a:lnTo>
                    <a:pt x="2568" y="20"/>
                  </a:lnTo>
                  <a:lnTo>
                    <a:pt x="2568" y="20"/>
                  </a:lnTo>
                  <a:lnTo>
                    <a:pt x="2586" y="22"/>
                  </a:lnTo>
                  <a:lnTo>
                    <a:pt x="2586" y="22"/>
                  </a:lnTo>
                  <a:lnTo>
                    <a:pt x="2624" y="22"/>
                  </a:lnTo>
                  <a:lnTo>
                    <a:pt x="2624" y="22"/>
                  </a:lnTo>
                  <a:lnTo>
                    <a:pt x="2642" y="20"/>
                  </a:lnTo>
                  <a:lnTo>
                    <a:pt x="2642" y="20"/>
                  </a:lnTo>
                  <a:lnTo>
                    <a:pt x="2706" y="22"/>
                  </a:lnTo>
                  <a:lnTo>
                    <a:pt x="2764" y="22"/>
                  </a:lnTo>
                  <a:lnTo>
                    <a:pt x="2764" y="22"/>
                  </a:lnTo>
                  <a:lnTo>
                    <a:pt x="2840" y="22"/>
                  </a:lnTo>
                  <a:lnTo>
                    <a:pt x="2840" y="22"/>
                  </a:lnTo>
                  <a:lnTo>
                    <a:pt x="2888" y="24"/>
                  </a:lnTo>
                  <a:lnTo>
                    <a:pt x="2910" y="24"/>
                  </a:lnTo>
                  <a:lnTo>
                    <a:pt x="2932" y="22"/>
                  </a:lnTo>
                  <a:lnTo>
                    <a:pt x="2932" y="22"/>
                  </a:lnTo>
                  <a:lnTo>
                    <a:pt x="2946" y="24"/>
                  </a:lnTo>
                  <a:lnTo>
                    <a:pt x="2960" y="24"/>
                  </a:lnTo>
                  <a:lnTo>
                    <a:pt x="2984" y="24"/>
                  </a:lnTo>
                  <a:lnTo>
                    <a:pt x="2984" y="24"/>
                  </a:lnTo>
                  <a:lnTo>
                    <a:pt x="3024" y="24"/>
                  </a:lnTo>
                  <a:lnTo>
                    <a:pt x="3024" y="24"/>
                  </a:lnTo>
                  <a:lnTo>
                    <a:pt x="3088" y="24"/>
                  </a:lnTo>
                  <a:lnTo>
                    <a:pt x="3088" y="24"/>
                  </a:lnTo>
                  <a:lnTo>
                    <a:pt x="3132" y="24"/>
                  </a:lnTo>
                  <a:lnTo>
                    <a:pt x="3132" y="24"/>
                  </a:lnTo>
                  <a:lnTo>
                    <a:pt x="3156" y="24"/>
                  </a:lnTo>
                  <a:lnTo>
                    <a:pt x="3178" y="24"/>
                  </a:lnTo>
                  <a:lnTo>
                    <a:pt x="3178" y="24"/>
                  </a:lnTo>
                  <a:lnTo>
                    <a:pt x="3190" y="24"/>
                  </a:lnTo>
                  <a:lnTo>
                    <a:pt x="3202" y="26"/>
                  </a:lnTo>
                  <a:lnTo>
                    <a:pt x="3202" y="26"/>
                  </a:lnTo>
                  <a:lnTo>
                    <a:pt x="3208" y="24"/>
                  </a:lnTo>
                  <a:lnTo>
                    <a:pt x="3208" y="24"/>
                  </a:lnTo>
                  <a:lnTo>
                    <a:pt x="3214" y="24"/>
                  </a:lnTo>
                  <a:lnTo>
                    <a:pt x="3222" y="26"/>
                  </a:lnTo>
                  <a:lnTo>
                    <a:pt x="3222" y="26"/>
                  </a:lnTo>
                  <a:lnTo>
                    <a:pt x="3246" y="26"/>
                  </a:lnTo>
                  <a:lnTo>
                    <a:pt x="3268" y="24"/>
                  </a:lnTo>
                  <a:lnTo>
                    <a:pt x="3268" y="24"/>
                  </a:lnTo>
                  <a:lnTo>
                    <a:pt x="3278" y="26"/>
                  </a:lnTo>
                  <a:lnTo>
                    <a:pt x="3278" y="26"/>
                  </a:lnTo>
                  <a:lnTo>
                    <a:pt x="3334" y="26"/>
                  </a:lnTo>
                  <a:lnTo>
                    <a:pt x="3390" y="26"/>
                  </a:lnTo>
                  <a:lnTo>
                    <a:pt x="3390" y="26"/>
                  </a:lnTo>
                  <a:lnTo>
                    <a:pt x="3404" y="26"/>
                  </a:lnTo>
                  <a:lnTo>
                    <a:pt x="3418" y="24"/>
                  </a:lnTo>
                  <a:lnTo>
                    <a:pt x="3418" y="24"/>
                  </a:lnTo>
                  <a:lnTo>
                    <a:pt x="3446" y="24"/>
                  </a:lnTo>
                  <a:lnTo>
                    <a:pt x="3470" y="26"/>
                  </a:lnTo>
                  <a:lnTo>
                    <a:pt x="3470" y="26"/>
                  </a:lnTo>
                  <a:lnTo>
                    <a:pt x="3496" y="26"/>
                  </a:lnTo>
                  <a:lnTo>
                    <a:pt x="3496" y="26"/>
                  </a:lnTo>
                  <a:lnTo>
                    <a:pt x="3532" y="24"/>
                  </a:lnTo>
                  <a:lnTo>
                    <a:pt x="3532" y="24"/>
                  </a:lnTo>
                  <a:lnTo>
                    <a:pt x="3544" y="24"/>
                  </a:lnTo>
                  <a:lnTo>
                    <a:pt x="3556" y="26"/>
                  </a:lnTo>
                  <a:lnTo>
                    <a:pt x="3556" y="26"/>
                  </a:lnTo>
                  <a:lnTo>
                    <a:pt x="3578" y="26"/>
                  </a:lnTo>
                  <a:lnTo>
                    <a:pt x="3598" y="26"/>
                  </a:lnTo>
                  <a:lnTo>
                    <a:pt x="3598" y="26"/>
                  </a:lnTo>
                  <a:lnTo>
                    <a:pt x="3622" y="26"/>
                  </a:lnTo>
                  <a:lnTo>
                    <a:pt x="3622" y="26"/>
                  </a:lnTo>
                  <a:lnTo>
                    <a:pt x="3634" y="26"/>
                  </a:lnTo>
                  <a:lnTo>
                    <a:pt x="3646" y="26"/>
                  </a:lnTo>
                  <a:lnTo>
                    <a:pt x="3646" y="26"/>
                  </a:lnTo>
                  <a:lnTo>
                    <a:pt x="3658" y="26"/>
                  </a:lnTo>
                  <a:lnTo>
                    <a:pt x="3670" y="26"/>
                  </a:lnTo>
                  <a:lnTo>
                    <a:pt x="3670" y="26"/>
                  </a:lnTo>
                  <a:lnTo>
                    <a:pt x="3706" y="26"/>
                  </a:lnTo>
                  <a:lnTo>
                    <a:pt x="3742" y="26"/>
                  </a:lnTo>
                  <a:lnTo>
                    <a:pt x="3742" y="26"/>
                  </a:lnTo>
                  <a:lnTo>
                    <a:pt x="3788" y="26"/>
                  </a:lnTo>
                  <a:lnTo>
                    <a:pt x="3788" y="26"/>
                  </a:lnTo>
                  <a:lnTo>
                    <a:pt x="3810" y="28"/>
                  </a:lnTo>
                  <a:lnTo>
                    <a:pt x="3810" y="28"/>
                  </a:lnTo>
                  <a:lnTo>
                    <a:pt x="3816" y="26"/>
                  </a:lnTo>
                  <a:lnTo>
                    <a:pt x="3816" y="26"/>
                  </a:lnTo>
                  <a:lnTo>
                    <a:pt x="3820" y="26"/>
                  </a:lnTo>
                  <a:lnTo>
                    <a:pt x="3824" y="28"/>
                  </a:lnTo>
                  <a:lnTo>
                    <a:pt x="3824" y="28"/>
                  </a:lnTo>
                  <a:lnTo>
                    <a:pt x="3832" y="26"/>
                  </a:lnTo>
                  <a:lnTo>
                    <a:pt x="3832" y="26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4"/>
                  </a:lnTo>
                  <a:lnTo>
                    <a:pt x="3850" y="24"/>
                  </a:lnTo>
                  <a:lnTo>
                    <a:pt x="3856" y="26"/>
                  </a:lnTo>
                  <a:lnTo>
                    <a:pt x="3864" y="26"/>
                  </a:lnTo>
                  <a:lnTo>
                    <a:pt x="3878" y="24"/>
                  </a:lnTo>
                  <a:lnTo>
                    <a:pt x="3878" y="24"/>
                  </a:lnTo>
                  <a:lnTo>
                    <a:pt x="3890" y="24"/>
                  </a:lnTo>
                  <a:lnTo>
                    <a:pt x="3890" y="24"/>
                  </a:lnTo>
                  <a:lnTo>
                    <a:pt x="3900" y="24"/>
                  </a:lnTo>
                  <a:lnTo>
                    <a:pt x="3906" y="22"/>
                  </a:lnTo>
                  <a:lnTo>
                    <a:pt x="3910" y="20"/>
                  </a:lnTo>
                  <a:lnTo>
                    <a:pt x="3910" y="20"/>
                  </a:lnTo>
                  <a:lnTo>
                    <a:pt x="3914" y="20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6"/>
                  </a:lnTo>
                  <a:lnTo>
                    <a:pt x="3916" y="14"/>
                  </a:lnTo>
                  <a:lnTo>
                    <a:pt x="3916" y="14"/>
                  </a:lnTo>
                  <a:lnTo>
                    <a:pt x="3868" y="14"/>
                  </a:lnTo>
                  <a:lnTo>
                    <a:pt x="3844" y="14"/>
                  </a:lnTo>
                  <a:lnTo>
                    <a:pt x="3820" y="12"/>
                  </a:lnTo>
                  <a:lnTo>
                    <a:pt x="3820" y="12"/>
                  </a:lnTo>
                  <a:close/>
                  <a:moveTo>
                    <a:pt x="744" y="10"/>
                  </a:moveTo>
                  <a:lnTo>
                    <a:pt x="744" y="10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6" y="8"/>
                  </a:lnTo>
                  <a:lnTo>
                    <a:pt x="744" y="10"/>
                  </a:lnTo>
                  <a:lnTo>
                    <a:pt x="744" y="10"/>
                  </a:lnTo>
                  <a:close/>
                  <a:moveTo>
                    <a:pt x="2874" y="18"/>
                  </a:moveTo>
                  <a:lnTo>
                    <a:pt x="2874" y="18"/>
                  </a:lnTo>
                  <a:lnTo>
                    <a:pt x="2874" y="16"/>
                  </a:lnTo>
                  <a:lnTo>
                    <a:pt x="2874" y="16"/>
                  </a:lnTo>
                  <a:lnTo>
                    <a:pt x="2876" y="18"/>
                  </a:lnTo>
                  <a:lnTo>
                    <a:pt x="2876" y="18"/>
                  </a:lnTo>
                  <a:lnTo>
                    <a:pt x="2874" y="18"/>
                  </a:lnTo>
                  <a:lnTo>
                    <a:pt x="2874" y="18"/>
                  </a:lnTo>
                  <a:close/>
                  <a:moveTo>
                    <a:pt x="3160" y="18"/>
                  </a:moveTo>
                  <a:lnTo>
                    <a:pt x="3160" y="18"/>
                  </a:lnTo>
                  <a:lnTo>
                    <a:pt x="3160" y="16"/>
                  </a:lnTo>
                  <a:lnTo>
                    <a:pt x="3160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0" y="18"/>
                  </a:lnTo>
                  <a:lnTo>
                    <a:pt x="316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349250" y="3629025"/>
            <a:ext cx="4587875" cy="1639661"/>
          </a:xfrm>
        </p:spPr>
        <p:txBody>
          <a:bodyPr lIns="0" tIns="0" rIns="0" bIns="0"/>
          <a:lstStyle>
            <a:lvl1pPr marL="228600" indent="-228600" algn="l">
              <a:lnSpc>
                <a:spcPct val="100000"/>
              </a:lnSpc>
              <a:spcAft>
                <a:spcPts val="0"/>
              </a:spcAft>
              <a:buFont typeface="Wingdings" pitchFamily="2" charset="2"/>
              <a:buNone/>
              <a:defRPr sz="2200">
                <a:solidFill>
                  <a:schemeClr val="tx1"/>
                </a:solidFill>
              </a:defRPr>
            </a:lvl1pPr>
            <a:lvl2pPr marL="300038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38175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28688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238250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3660A-DD26-4D68-AB4C-4AE07E1736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Title 6"/>
          <p:cNvSpPr>
            <a:spLocks noGrp="1"/>
          </p:cNvSpPr>
          <p:nvPr userDrawn="1">
            <p:ph type="title"/>
          </p:nvPr>
        </p:nvSpPr>
        <p:spPr>
          <a:xfrm>
            <a:off x="349250" y="1736726"/>
            <a:ext cx="4587875" cy="1765300"/>
          </a:xfrm>
        </p:spPr>
        <p:txBody>
          <a:bodyPr lIns="0" anchor="b"/>
          <a:lstStyle>
            <a:lvl1pPr algn="l">
              <a:lnSpc>
                <a:spcPts val="4000"/>
              </a:lnSpc>
              <a:defRPr sz="3800" b="0">
                <a:solidFill>
                  <a:schemeClr val="accent3"/>
                </a:solidFill>
              </a:defRPr>
            </a:lvl1pPr>
          </a:lstStyle>
          <a:p>
            <a:endParaRPr lang="en-US" dirty="0" smtClean="0"/>
          </a:p>
        </p:txBody>
      </p:sp>
      <p:pic>
        <p:nvPicPr>
          <p:cNvPr id="10" name="Picture 9" descr="Runner_2_HiRes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268686" y="2392355"/>
            <a:ext cx="3526064" cy="22595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349251" y="3628572"/>
            <a:ext cx="4587874" cy="1642675"/>
          </a:xfr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Wingdings" pitchFamily="2" charset="2"/>
              <a:buNone/>
              <a:defRPr sz="2200">
                <a:solidFill>
                  <a:schemeClr val="tx1"/>
                </a:solidFill>
              </a:defRPr>
            </a:lvl1pPr>
            <a:lvl2pPr marL="300038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38175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28688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238250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3660A-DD26-4D68-AB4C-4AE07E1736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Title 6"/>
          <p:cNvSpPr>
            <a:spLocks noGrp="1"/>
          </p:cNvSpPr>
          <p:nvPr>
            <p:ph type="title"/>
          </p:nvPr>
        </p:nvSpPr>
        <p:spPr>
          <a:xfrm>
            <a:off x="349250" y="1736725"/>
            <a:ext cx="4587875" cy="1766207"/>
          </a:xfrm>
        </p:spPr>
        <p:txBody>
          <a:bodyPr lIns="0" anchor="b"/>
          <a:lstStyle>
            <a:lvl1pPr algn="l">
              <a:lnSpc>
                <a:spcPts val="4000"/>
              </a:lnSpc>
              <a:defRPr sz="3800" b="0">
                <a:solidFill>
                  <a:schemeClr val="accent3"/>
                </a:solidFill>
              </a:defRPr>
            </a:lvl1pPr>
          </a:lstStyle>
          <a:p>
            <a:endParaRPr lang="en-US" dirty="0" smtClean="0"/>
          </a:p>
        </p:txBody>
      </p:sp>
      <p:pic>
        <p:nvPicPr>
          <p:cNvPr id="10" name="Picture 9" descr="Runner_2_HiRes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268686" y="2392355"/>
            <a:ext cx="3526064" cy="22595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FA020B-04BE-426D-AE2C-2E6EF2F1CA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347662" y="6445714"/>
            <a:ext cx="8449056" cy="107486"/>
            <a:chOff x="347662" y="6160730"/>
            <a:chExt cx="8449056" cy="107486"/>
          </a:xfrm>
        </p:grpSpPr>
        <p:sp>
          <p:nvSpPr>
            <p:cNvPr id="9" name="Freeform 5"/>
            <p:cNvSpPr>
              <a:spLocks/>
            </p:cNvSpPr>
            <p:nvPr userDrawn="1"/>
          </p:nvSpPr>
          <p:spPr bwMode="gray">
            <a:xfrm>
              <a:off x="347662" y="6160730"/>
              <a:ext cx="8449056" cy="107486"/>
            </a:xfrm>
            <a:custGeom>
              <a:avLst/>
              <a:gdLst>
                <a:gd name="T0" fmla="*/ 116 w 3930"/>
                <a:gd name="T1" fmla="*/ 4 h 50"/>
                <a:gd name="T2" fmla="*/ 258 w 3930"/>
                <a:gd name="T3" fmla="*/ 2 h 50"/>
                <a:gd name="T4" fmla="*/ 376 w 3930"/>
                <a:gd name="T5" fmla="*/ 2 h 50"/>
                <a:gd name="T6" fmla="*/ 494 w 3930"/>
                <a:gd name="T7" fmla="*/ 6 h 50"/>
                <a:gd name="T8" fmla="*/ 628 w 3930"/>
                <a:gd name="T9" fmla="*/ 8 h 50"/>
                <a:gd name="T10" fmla="*/ 774 w 3930"/>
                <a:gd name="T11" fmla="*/ 6 h 50"/>
                <a:gd name="T12" fmla="*/ 894 w 3930"/>
                <a:gd name="T13" fmla="*/ 4 h 50"/>
                <a:gd name="T14" fmla="*/ 1038 w 3930"/>
                <a:gd name="T15" fmla="*/ 4 h 50"/>
                <a:gd name="T16" fmla="*/ 1196 w 3930"/>
                <a:gd name="T17" fmla="*/ 2 h 50"/>
                <a:gd name="T18" fmla="*/ 1326 w 3930"/>
                <a:gd name="T19" fmla="*/ 4 h 50"/>
                <a:gd name="T20" fmla="*/ 1428 w 3930"/>
                <a:gd name="T21" fmla="*/ 4 h 50"/>
                <a:gd name="T22" fmla="*/ 1568 w 3930"/>
                <a:gd name="T23" fmla="*/ 6 h 50"/>
                <a:gd name="T24" fmla="*/ 1710 w 3930"/>
                <a:gd name="T25" fmla="*/ 6 h 50"/>
                <a:gd name="T26" fmla="*/ 1826 w 3930"/>
                <a:gd name="T27" fmla="*/ 8 h 50"/>
                <a:gd name="T28" fmla="*/ 1950 w 3930"/>
                <a:gd name="T29" fmla="*/ 4 h 50"/>
                <a:gd name="T30" fmla="*/ 2106 w 3930"/>
                <a:gd name="T31" fmla="*/ 4 h 50"/>
                <a:gd name="T32" fmla="*/ 2234 w 3930"/>
                <a:gd name="T33" fmla="*/ 2 h 50"/>
                <a:gd name="T34" fmla="*/ 2354 w 3930"/>
                <a:gd name="T35" fmla="*/ 2 h 50"/>
                <a:gd name="T36" fmla="*/ 2498 w 3930"/>
                <a:gd name="T37" fmla="*/ 6 h 50"/>
                <a:gd name="T38" fmla="*/ 2580 w 3930"/>
                <a:gd name="T39" fmla="*/ 4 h 50"/>
                <a:gd name="T40" fmla="*/ 2684 w 3930"/>
                <a:gd name="T41" fmla="*/ 4 h 50"/>
                <a:gd name="T42" fmla="*/ 2830 w 3930"/>
                <a:gd name="T43" fmla="*/ 4 h 50"/>
                <a:gd name="T44" fmla="*/ 2932 w 3930"/>
                <a:gd name="T45" fmla="*/ 6 h 50"/>
                <a:gd name="T46" fmla="*/ 3058 w 3930"/>
                <a:gd name="T47" fmla="*/ 6 h 50"/>
                <a:gd name="T48" fmla="*/ 3176 w 3930"/>
                <a:gd name="T49" fmla="*/ 10 h 50"/>
                <a:gd name="T50" fmla="*/ 3262 w 3930"/>
                <a:gd name="T51" fmla="*/ 14 h 50"/>
                <a:gd name="T52" fmla="*/ 3340 w 3930"/>
                <a:gd name="T53" fmla="*/ 12 h 50"/>
                <a:gd name="T54" fmla="*/ 3456 w 3930"/>
                <a:gd name="T55" fmla="*/ 18 h 50"/>
                <a:gd name="T56" fmla="*/ 3592 w 3930"/>
                <a:gd name="T57" fmla="*/ 16 h 50"/>
                <a:gd name="T58" fmla="*/ 3648 w 3930"/>
                <a:gd name="T59" fmla="*/ 16 h 50"/>
                <a:gd name="T60" fmla="*/ 3784 w 3930"/>
                <a:gd name="T61" fmla="*/ 20 h 50"/>
                <a:gd name="T62" fmla="*/ 3846 w 3930"/>
                <a:gd name="T63" fmla="*/ 24 h 50"/>
                <a:gd name="T64" fmla="*/ 3874 w 3930"/>
                <a:gd name="T65" fmla="*/ 36 h 50"/>
                <a:gd name="T66" fmla="*/ 3782 w 3930"/>
                <a:gd name="T67" fmla="*/ 42 h 50"/>
                <a:gd name="T68" fmla="*/ 3676 w 3930"/>
                <a:gd name="T69" fmla="*/ 46 h 50"/>
                <a:gd name="T70" fmla="*/ 3570 w 3930"/>
                <a:gd name="T71" fmla="*/ 48 h 50"/>
                <a:gd name="T72" fmla="*/ 3518 w 3930"/>
                <a:gd name="T73" fmla="*/ 48 h 50"/>
                <a:gd name="T74" fmla="*/ 3396 w 3930"/>
                <a:gd name="T75" fmla="*/ 48 h 50"/>
                <a:gd name="T76" fmla="*/ 3304 w 3930"/>
                <a:gd name="T77" fmla="*/ 48 h 50"/>
                <a:gd name="T78" fmla="*/ 3152 w 3930"/>
                <a:gd name="T79" fmla="*/ 40 h 50"/>
                <a:gd name="T80" fmla="*/ 3042 w 3930"/>
                <a:gd name="T81" fmla="*/ 42 h 50"/>
                <a:gd name="T82" fmla="*/ 2898 w 3930"/>
                <a:gd name="T83" fmla="*/ 36 h 50"/>
                <a:gd name="T84" fmla="*/ 2814 w 3930"/>
                <a:gd name="T85" fmla="*/ 38 h 50"/>
                <a:gd name="T86" fmla="*/ 2692 w 3930"/>
                <a:gd name="T87" fmla="*/ 36 h 50"/>
                <a:gd name="T88" fmla="*/ 2588 w 3930"/>
                <a:gd name="T89" fmla="*/ 34 h 50"/>
                <a:gd name="T90" fmla="*/ 2466 w 3930"/>
                <a:gd name="T91" fmla="*/ 38 h 50"/>
                <a:gd name="T92" fmla="*/ 2356 w 3930"/>
                <a:gd name="T93" fmla="*/ 36 h 50"/>
                <a:gd name="T94" fmla="*/ 2212 w 3930"/>
                <a:gd name="T95" fmla="*/ 40 h 50"/>
                <a:gd name="T96" fmla="*/ 2040 w 3930"/>
                <a:gd name="T97" fmla="*/ 40 h 50"/>
                <a:gd name="T98" fmla="*/ 1922 w 3930"/>
                <a:gd name="T99" fmla="*/ 40 h 50"/>
                <a:gd name="T100" fmla="*/ 1804 w 3930"/>
                <a:gd name="T101" fmla="*/ 42 h 50"/>
                <a:gd name="T102" fmla="*/ 1642 w 3930"/>
                <a:gd name="T103" fmla="*/ 44 h 50"/>
                <a:gd name="T104" fmla="*/ 1492 w 3930"/>
                <a:gd name="T105" fmla="*/ 46 h 50"/>
                <a:gd name="T106" fmla="*/ 1354 w 3930"/>
                <a:gd name="T107" fmla="*/ 44 h 50"/>
                <a:gd name="T108" fmla="*/ 1180 w 3930"/>
                <a:gd name="T109" fmla="*/ 44 h 50"/>
                <a:gd name="T110" fmla="*/ 1052 w 3930"/>
                <a:gd name="T111" fmla="*/ 46 h 50"/>
                <a:gd name="T112" fmla="*/ 936 w 3930"/>
                <a:gd name="T113" fmla="*/ 44 h 50"/>
                <a:gd name="T114" fmla="*/ 790 w 3930"/>
                <a:gd name="T115" fmla="*/ 40 h 50"/>
                <a:gd name="T116" fmla="*/ 636 w 3930"/>
                <a:gd name="T117" fmla="*/ 42 h 50"/>
                <a:gd name="T118" fmla="*/ 494 w 3930"/>
                <a:gd name="T119" fmla="*/ 46 h 50"/>
                <a:gd name="T120" fmla="*/ 362 w 3930"/>
                <a:gd name="T121" fmla="*/ 42 h 50"/>
                <a:gd name="T122" fmla="*/ 222 w 3930"/>
                <a:gd name="T123" fmla="*/ 40 h 50"/>
                <a:gd name="T124" fmla="*/ 70 w 3930"/>
                <a:gd name="T125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30" h="50">
                  <a:moveTo>
                    <a:pt x="2" y="14"/>
                  </a:move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0" y="4"/>
                  </a:lnTo>
                  <a:lnTo>
                    <a:pt x="82" y="2"/>
                  </a:lnTo>
                  <a:lnTo>
                    <a:pt x="84" y="2"/>
                  </a:lnTo>
                  <a:lnTo>
                    <a:pt x="84" y="2"/>
                  </a:lnTo>
                  <a:lnTo>
                    <a:pt x="86" y="2"/>
                  </a:lnTo>
                  <a:lnTo>
                    <a:pt x="86" y="2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8" y="2"/>
                  </a:lnTo>
                  <a:lnTo>
                    <a:pt x="98" y="2"/>
                  </a:lnTo>
                  <a:lnTo>
                    <a:pt x="102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8" y="4"/>
                  </a:lnTo>
                  <a:lnTo>
                    <a:pt x="108" y="4"/>
                  </a:lnTo>
                  <a:lnTo>
                    <a:pt x="110" y="4"/>
                  </a:lnTo>
                  <a:lnTo>
                    <a:pt x="112" y="6"/>
                  </a:lnTo>
                  <a:lnTo>
                    <a:pt x="112" y="6"/>
                  </a:lnTo>
                  <a:lnTo>
                    <a:pt x="116" y="4"/>
                  </a:lnTo>
                  <a:lnTo>
                    <a:pt x="116" y="4"/>
                  </a:lnTo>
                  <a:lnTo>
                    <a:pt x="120" y="4"/>
                  </a:lnTo>
                  <a:lnTo>
                    <a:pt x="120" y="4"/>
                  </a:lnTo>
                  <a:lnTo>
                    <a:pt x="124" y="4"/>
                  </a:lnTo>
                  <a:lnTo>
                    <a:pt x="124" y="4"/>
                  </a:lnTo>
                  <a:lnTo>
                    <a:pt x="128" y="4"/>
                  </a:lnTo>
                  <a:lnTo>
                    <a:pt x="134" y="4"/>
                  </a:lnTo>
                  <a:lnTo>
                    <a:pt x="134" y="4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8" y="2"/>
                  </a:lnTo>
                  <a:lnTo>
                    <a:pt x="138" y="2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46" y="2"/>
                  </a:lnTo>
                  <a:lnTo>
                    <a:pt x="146" y="2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50" y="2"/>
                  </a:lnTo>
                  <a:lnTo>
                    <a:pt x="150" y="2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4" y="2"/>
                  </a:lnTo>
                  <a:lnTo>
                    <a:pt x="164" y="2"/>
                  </a:lnTo>
                  <a:lnTo>
                    <a:pt x="168" y="2"/>
                  </a:lnTo>
                  <a:lnTo>
                    <a:pt x="174" y="4"/>
                  </a:lnTo>
                  <a:lnTo>
                    <a:pt x="174" y="4"/>
                  </a:lnTo>
                  <a:lnTo>
                    <a:pt x="178" y="2"/>
                  </a:lnTo>
                  <a:lnTo>
                    <a:pt x="178" y="2"/>
                  </a:lnTo>
                  <a:lnTo>
                    <a:pt x="180" y="4"/>
                  </a:lnTo>
                  <a:lnTo>
                    <a:pt x="180" y="4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86" y="2"/>
                  </a:lnTo>
                  <a:lnTo>
                    <a:pt x="186" y="2"/>
                  </a:lnTo>
                  <a:lnTo>
                    <a:pt x="188" y="4"/>
                  </a:lnTo>
                  <a:lnTo>
                    <a:pt x="188" y="4"/>
                  </a:lnTo>
                  <a:lnTo>
                    <a:pt x="190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2"/>
                  </a:lnTo>
                  <a:lnTo>
                    <a:pt x="196" y="2"/>
                  </a:lnTo>
                  <a:lnTo>
                    <a:pt x="196" y="2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4" y="4"/>
                  </a:lnTo>
                  <a:lnTo>
                    <a:pt x="204" y="4"/>
                  </a:lnTo>
                  <a:lnTo>
                    <a:pt x="210" y="2"/>
                  </a:lnTo>
                  <a:lnTo>
                    <a:pt x="210" y="2"/>
                  </a:lnTo>
                  <a:lnTo>
                    <a:pt x="212" y="2"/>
                  </a:lnTo>
                  <a:lnTo>
                    <a:pt x="212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4"/>
                  </a:lnTo>
                  <a:lnTo>
                    <a:pt x="214" y="4"/>
                  </a:lnTo>
                  <a:lnTo>
                    <a:pt x="216" y="4"/>
                  </a:lnTo>
                  <a:lnTo>
                    <a:pt x="21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24" y="4"/>
                  </a:lnTo>
                  <a:lnTo>
                    <a:pt x="224" y="4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8" y="2"/>
                  </a:lnTo>
                  <a:lnTo>
                    <a:pt x="238" y="2"/>
                  </a:lnTo>
                  <a:lnTo>
                    <a:pt x="244" y="2"/>
                  </a:lnTo>
                  <a:lnTo>
                    <a:pt x="244" y="2"/>
                  </a:lnTo>
                  <a:lnTo>
                    <a:pt x="248" y="2"/>
                  </a:lnTo>
                  <a:lnTo>
                    <a:pt x="248" y="2"/>
                  </a:lnTo>
                  <a:lnTo>
                    <a:pt x="252" y="2"/>
                  </a:lnTo>
                  <a:lnTo>
                    <a:pt x="252" y="2"/>
                  </a:lnTo>
                  <a:lnTo>
                    <a:pt x="256" y="2"/>
                  </a:lnTo>
                  <a:lnTo>
                    <a:pt x="256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60" y="2"/>
                  </a:lnTo>
                  <a:lnTo>
                    <a:pt x="260" y="2"/>
                  </a:lnTo>
                  <a:lnTo>
                    <a:pt x="262" y="2"/>
                  </a:lnTo>
                  <a:lnTo>
                    <a:pt x="262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70" y="2"/>
                  </a:lnTo>
                  <a:lnTo>
                    <a:pt x="270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8" y="2"/>
                  </a:lnTo>
                  <a:lnTo>
                    <a:pt x="278" y="2"/>
                  </a:lnTo>
                  <a:lnTo>
                    <a:pt x="280" y="2"/>
                  </a:lnTo>
                  <a:lnTo>
                    <a:pt x="280" y="2"/>
                  </a:lnTo>
                  <a:lnTo>
                    <a:pt x="280" y="4"/>
                  </a:lnTo>
                  <a:lnTo>
                    <a:pt x="280" y="4"/>
                  </a:lnTo>
                  <a:lnTo>
                    <a:pt x="282" y="2"/>
                  </a:lnTo>
                  <a:lnTo>
                    <a:pt x="282" y="2"/>
                  </a:lnTo>
                  <a:lnTo>
                    <a:pt x="288" y="2"/>
                  </a:lnTo>
                  <a:lnTo>
                    <a:pt x="288" y="2"/>
                  </a:lnTo>
                  <a:lnTo>
                    <a:pt x="290" y="2"/>
                  </a:lnTo>
                  <a:lnTo>
                    <a:pt x="290" y="2"/>
                  </a:lnTo>
                  <a:lnTo>
                    <a:pt x="296" y="2"/>
                  </a:lnTo>
                  <a:lnTo>
                    <a:pt x="296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302" y="2"/>
                  </a:lnTo>
                  <a:lnTo>
                    <a:pt x="302" y="2"/>
                  </a:lnTo>
                  <a:lnTo>
                    <a:pt x="306" y="2"/>
                  </a:lnTo>
                  <a:lnTo>
                    <a:pt x="306" y="2"/>
                  </a:lnTo>
                  <a:lnTo>
                    <a:pt x="310" y="2"/>
                  </a:lnTo>
                  <a:lnTo>
                    <a:pt x="312" y="2"/>
                  </a:lnTo>
                  <a:lnTo>
                    <a:pt x="312" y="2"/>
                  </a:lnTo>
                  <a:lnTo>
                    <a:pt x="318" y="2"/>
                  </a:lnTo>
                  <a:lnTo>
                    <a:pt x="322" y="2"/>
                  </a:lnTo>
                  <a:lnTo>
                    <a:pt x="322" y="2"/>
                  </a:lnTo>
                  <a:lnTo>
                    <a:pt x="324" y="4"/>
                  </a:lnTo>
                  <a:lnTo>
                    <a:pt x="324" y="4"/>
                  </a:lnTo>
                  <a:lnTo>
                    <a:pt x="324" y="2"/>
                  </a:lnTo>
                  <a:lnTo>
                    <a:pt x="326" y="2"/>
                  </a:lnTo>
                  <a:lnTo>
                    <a:pt x="326" y="2"/>
                  </a:lnTo>
                  <a:lnTo>
                    <a:pt x="332" y="2"/>
                  </a:lnTo>
                  <a:lnTo>
                    <a:pt x="332" y="2"/>
                  </a:lnTo>
                  <a:lnTo>
                    <a:pt x="336" y="2"/>
                  </a:lnTo>
                  <a:lnTo>
                    <a:pt x="342" y="2"/>
                  </a:lnTo>
                  <a:lnTo>
                    <a:pt x="342" y="2"/>
                  </a:lnTo>
                  <a:lnTo>
                    <a:pt x="344" y="2"/>
                  </a:lnTo>
                  <a:lnTo>
                    <a:pt x="348" y="2"/>
                  </a:lnTo>
                  <a:lnTo>
                    <a:pt x="348" y="2"/>
                  </a:lnTo>
                  <a:lnTo>
                    <a:pt x="352" y="2"/>
                  </a:lnTo>
                  <a:lnTo>
                    <a:pt x="352" y="2"/>
                  </a:lnTo>
                  <a:lnTo>
                    <a:pt x="354" y="2"/>
                  </a:lnTo>
                  <a:lnTo>
                    <a:pt x="354" y="2"/>
                  </a:lnTo>
                  <a:lnTo>
                    <a:pt x="358" y="2"/>
                  </a:lnTo>
                  <a:lnTo>
                    <a:pt x="360" y="2"/>
                  </a:lnTo>
                  <a:lnTo>
                    <a:pt x="360" y="2"/>
                  </a:lnTo>
                  <a:lnTo>
                    <a:pt x="360" y="4"/>
                  </a:lnTo>
                  <a:lnTo>
                    <a:pt x="360" y="6"/>
                  </a:lnTo>
                  <a:lnTo>
                    <a:pt x="360" y="6"/>
                  </a:lnTo>
                  <a:lnTo>
                    <a:pt x="362" y="4"/>
                  </a:lnTo>
                  <a:lnTo>
                    <a:pt x="364" y="2"/>
                  </a:lnTo>
                  <a:lnTo>
                    <a:pt x="364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4" y="4"/>
                  </a:lnTo>
                  <a:lnTo>
                    <a:pt x="374" y="4"/>
                  </a:lnTo>
                  <a:lnTo>
                    <a:pt x="376" y="2"/>
                  </a:lnTo>
                  <a:lnTo>
                    <a:pt x="376" y="2"/>
                  </a:lnTo>
                  <a:lnTo>
                    <a:pt x="378" y="4"/>
                  </a:lnTo>
                  <a:lnTo>
                    <a:pt x="378" y="4"/>
                  </a:lnTo>
                  <a:lnTo>
                    <a:pt x="384" y="4"/>
                  </a:lnTo>
                  <a:lnTo>
                    <a:pt x="384" y="4"/>
                  </a:lnTo>
                  <a:lnTo>
                    <a:pt x="386" y="4"/>
                  </a:lnTo>
                  <a:lnTo>
                    <a:pt x="386" y="4"/>
                  </a:lnTo>
                  <a:lnTo>
                    <a:pt x="390" y="4"/>
                  </a:lnTo>
                  <a:lnTo>
                    <a:pt x="390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6" y="6"/>
                  </a:lnTo>
                  <a:lnTo>
                    <a:pt x="396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402" y="4"/>
                  </a:lnTo>
                  <a:lnTo>
                    <a:pt x="402" y="4"/>
                  </a:lnTo>
                  <a:lnTo>
                    <a:pt x="406" y="6"/>
                  </a:lnTo>
                  <a:lnTo>
                    <a:pt x="406" y="6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2" y="6"/>
                  </a:lnTo>
                  <a:lnTo>
                    <a:pt x="412" y="4"/>
                  </a:lnTo>
                  <a:lnTo>
                    <a:pt x="412" y="4"/>
                  </a:lnTo>
                  <a:lnTo>
                    <a:pt x="420" y="4"/>
                  </a:lnTo>
                  <a:lnTo>
                    <a:pt x="420" y="4"/>
                  </a:lnTo>
                  <a:lnTo>
                    <a:pt x="424" y="4"/>
                  </a:lnTo>
                  <a:lnTo>
                    <a:pt x="424" y="4"/>
                  </a:lnTo>
                  <a:lnTo>
                    <a:pt x="428" y="6"/>
                  </a:lnTo>
                  <a:lnTo>
                    <a:pt x="428" y="6"/>
                  </a:lnTo>
                  <a:lnTo>
                    <a:pt x="430" y="4"/>
                  </a:lnTo>
                  <a:lnTo>
                    <a:pt x="430" y="4"/>
                  </a:lnTo>
                  <a:lnTo>
                    <a:pt x="432" y="6"/>
                  </a:lnTo>
                  <a:lnTo>
                    <a:pt x="432" y="6"/>
                  </a:lnTo>
                  <a:lnTo>
                    <a:pt x="436" y="4"/>
                  </a:lnTo>
                  <a:lnTo>
                    <a:pt x="436" y="4"/>
                  </a:lnTo>
                  <a:lnTo>
                    <a:pt x="442" y="4"/>
                  </a:lnTo>
                  <a:lnTo>
                    <a:pt x="442" y="4"/>
                  </a:lnTo>
                  <a:lnTo>
                    <a:pt x="446" y="4"/>
                  </a:lnTo>
                  <a:lnTo>
                    <a:pt x="446" y="4"/>
                  </a:lnTo>
                  <a:lnTo>
                    <a:pt x="448" y="4"/>
                  </a:lnTo>
                  <a:lnTo>
                    <a:pt x="448" y="4"/>
                  </a:lnTo>
                  <a:lnTo>
                    <a:pt x="450" y="6"/>
                  </a:lnTo>
                  <a:lnTo>
                    <a:pt x="450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8" y="6"/>
                  </a:lnTo>
                  <a:lnTo>
                    <a:pt x="458" y="6"/>
                  </a:lnTo>
                  <a:lnTo>
                    <a:pt x="458" y="8"/>
                  </a:lnTo>
                  <a:lnTo>
                    <a:pt x="458" y="8"/>
                  </a:lnTo>
                  <a:lnTo>
                    <a:pt x="460" y="6"/>
                  </a:lnTo>
                  <a:lnTo>
                    <a:pt x="460" y="6"/>
                  </a:lnTo>
                  <a:lnTo>
                    <a:pt x="464" y="8"/>
                  </a:lnTo>
                  <a:lnTo>
                    <a:pt x="464" y="8"/>
                  </a:lnTo>
                  <a:lnTo>
                    <a:pt x="468" y="6"/>
                  </a:lnTo>
                  <a:lnTo>
                    <a:pt x="468" y="6"/>
                  </a:lnTo>
                  <a:lnTo>
                    <a:pt x="472" y="6"/>
                  </a:lnTo>
                  <a:lnTo>
                    <a:pt x="472" y="6"/>
                  </a:lnTo>
                  <a:lnTo>
                    <a:pt x="476" y="6"/>
                  </a:lnTo>
                  <a:lnTo>
                    <a:pt x="476" y="6"/>
                  </a:lnTo>
                  <a:lnTo>
                    <a:pt x="478" y="6"/>
                  </a:lnTo>
                  <a:lnTo>
                    <a:pt x="478" y="6"/>
                  </a:lnTo>
                  <a:lnTo>
                    <a:pt x="482" y="6"/>
                  </a:lnTo>
                  <a:lnTo>
                    <a:pt x="482" y="6"/>
                  </a:lnTo>
                  <a:lnTo>
                    <a:pt x="484" y="6"/>
                  </a:lnTo>
                  <a:lnTo>
                    <a:pt x="484" y="6"/>
                  </a:lnTo>
                  <a:lnTo>
                    <a:pt x="490" y="4"/>
                  </a:lnTo>
                  <a:lnTo>
                    <a:pt x="490" y="4"/>
                  </a:lnTo>
                  <a:lnTo>
                    <a:pt x="490" y="6"/>
                  </a:lnTo>
                  <a:lnTo>
                    <a:pt x="490" y="6"/>
                  </a:lnTo>
                  <a:lnTo>
                    <a:pt x="494" y="6"/>
                  </a:lnTo>
                  <a:lnTo>
                    <a:pt x="494" y="6"/>
                  </a:lnTo>
                  <a:lnTo>
                    <a:pt x="498" y="6"/>
                  </a:lnTo>
                  <a:lnTo>
                    <a:pt x="498" y="6"/>
                  </a:lnTo>
                  <a:lnTo>
                    <a:pt x="506" y="6"/>
                  </a:lnTo>
                  <a:lnTo>
                    <a:pt x="516" y="6"/>
                  </a:lnTo>
                  <a:lnTo>
                    <a:pt x="516" y="6"/>
                  </a:lnTo>
                  <a:lnTo>
                    <a:pt x="518" y="6"/>
                  </a:lnTo>
                  <a:lnTo>
                    <a:pt x="518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4" y="6"/>
                  </a:lnTo>
                  <a:lnTo>
                    <a:pt x="524" y="6"/>
                  </a:lnTo>
                  <a:lnTo>
                    <a:pt x="526" y="6"/>
                  </a:lnTo>
                  <a:lnTo>
                    <a:pt x="526" y="6"/>
                  </a:lnTo>
                  <a:lnTo>
                    <a:pt x="528" y="6"/>
                  </a:lnTo>
                  <a:lnTo>
                    <a:pt x="528" y="6"/>
                  </a:lnTo>
                  <a:lnTo>
                    <a:pt x="530" y="6"/>
                  </a:lnTo>
                  <a:lnTo>
                    <a:pt x="530" y="6"/>
                  </a:lnTo>
                  <a:lnTo>
                    <a:pt x="532" y="6"/>
                  </a:lnTo>
                  <a:lnTo>
                    <a:pt x="532" y="6"/>
                  </a:lnTo>
                  <a:lnTo>
                    <a:pt x="534" y="6"/>
                  </a:lnTo>
                  <a:lnTo>
                    <a:pt x="534" y="6"/>
                  </a:lnTo>
                  <a:lnTo>
                    <a:pt x="536" y="6"/>
                  </a:lnTo>
                  <a:lnTo>
                    <a:pt x="536" y="6"/>
                  </a:lnTo>
                  <a:lnTo>
                    <a:pt x="540" y="4"/>
                  </a:lnTo>
                  <a:lnTo>
                    <a:pt x="540" y="4"/>
                  </a:lnTo>
                  <a:lnTo>
                    <a:pt x="542" y="4"/>
                  </a:lnTo>
                  <a:lnTo>
                    <a:pt x="542" y="4"/>
                  </a:lnTo>
                  <a:lnTo>
                    <a:pt x="544" y="4"/>
                  </a:lnTo>
                  <a:lnTo>
                    <a:pt x="544" y="4"/>
                  </a:lnTo>
                  <a:lnTo>
                    <a:pt x="548" y="4"/>
                  </a:lnTo>
                  <a:lnTo>
                    <a:pt x="548" y="4"/>
                  </a:lnTo>
                  <a:lnTo>
                    <a:pt x="550" y="4"/>
                  </a:lnTo>
                  <a:lnTo>
                    <a:pt x="550" y="4"/>
                  </a:lnTo>
                  <a:lnTo>
                    <a:pt x="556" y="4"/>
                  </a:lnTo>
                  <a:lnTo>
                    <a:pt x="560" y="4"/>
                  </a:lnTo>
                  <a:lnTo>
                    <a:pt x="560" y="4"/>
                  </a:lnTo>
                  <a:lnTo>
                    <a:pt x="562" y="6"/>
                  </a:lnTo>
                  <a:lnTo>
                    <a:pt x="562" y="6"/>
                  </a:lnTo>
                  <a:lnTo>
                    <a:pt x="568" y="6"/>
                  </a:lnTo>
                  <a:lnTo>
                    <a:pt x="568" y="6"/>
                  </a:lnTo>
                  <a:lnTo>
                    <a:pt x="570" y="4"/>
                  </a:lnTo>
                  <a:lnTo>
                    <a:pt x="570" y="4"/>
                  </a:lnTo>
                  <a:lnTo>
                    <a:pt x="572" y="4"/>
                  </a:lnTo>
                  <a:lnTo>
                    <a:pt x="572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8" y="6"/>
                  </a:lnTo>
                  <a:lnTo>
                    <a:pt x="578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6" y="6"/>
                  </a:lnTo>
                  <a:lnTo>
                    <a:pt x="586" y="6"/>
                  </a:lnTo>
                  <a:lnTo>
                    <a:pt x="590" y="6"/>
                  </a:lnTo>
                  <a:lnTo>
                    <a:pt x="590" y="6"/>
                  </a:lnTo>
                  <a:lnTo>
                    <a:pt x="592" y="4"/>
                  </a:lnTo>
                  <a:lnTo>
                    <a:pt x="592" y="4"/>
                  </a:lnTo>
                  <a:lnTo>
                    <a:pt x="594" y="4"/>
                  </a:lnTo>
                  <a:lnTo>
                    <a:pt x="596" y="6"/>
                  </a:lnTo>
                  <a:lnTo>
                    <a:pt x="596" y="6"/>
                  </a:lnTo>
                  <a:lnTo>
                    <a:pt x="600" y="8"/>
                  </a:lnTo>
                  <a:lnTo>
                    <a:pt x="600" y="8"/>
                  </a:lnTo>
                  <a:lnTo>
                    <a:pt x="602" y="8"/>
                  </a:lnTo>
                  <a:lnTo>
                    <a:pt x="604" y="8"/>
                  </a:lnTo>
                  <a:lnTo>
                    <a:pt x="604" y="8"/>
                  </a:lnTo>
                  <a:lnTo>
                    <a:pt x="606" y="8"/>
                  </a:lnTo>
                  <a:lnTo>
                    <a:pt x="606" y="8"/>
                  </a:lnTo>
                  <a:lnTo>
                    <a:pt x="612" y="8"/>
                  </a:lnTo>
                  <a:lnTo>
                    <a:pt x="612" y="8"/>
                  </a:lnTo>
                  <a:lnTo>
                    <a:pt x="616" y="6"/>
                  </a:lnTo>
                  <a:lnTo>
                    <a:pt x="616" y="6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20" y="10"/>
                  </a:lnTo>
                  <a:lnTo>
                    <a:pt x="620" y="10"/>
                  </a:lnTo>
                  <a:lnTo>
                    <a:pt x="628" y="8"/>
                  </a:lnTo>
                  <a:lnTo>
                    <a:pt x="628" y="8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634" y="8"/>
                  </a:lnTo>
                  <a:lnTo>
                    <a:pt x="634" y="8"/>
                  </a:lnTo>
                  <a:lnTo>
                    <a:pt x="636" y="6"/>
                  </a:lnTo>
                  <a:lnTo>
                    <a:pt x="636" y="6"/>
                  </a:lnTo>
                  <a:lnTo>
                    <a:pt x="644" y="6"/>
                  </a:lnTo>
                  <a:lnTo>
                    <a:pt x="644" y="6"/>
                  </a:lnTo>
                  <a:lnTo>
                    <a:pt x="646" y="6"/>
                  </a:lnTo>
                  <a:lnTo>
                    <a:pt x="646" y="6"/>
                  </a:lnTo>
                  <a:lnTo>
                    <a:pt x="650" y="4"/>
                  </a:lnTo>
                  <a:lnTo>
                    <a:pt x="650" y="4"/>
                  </a:lnTo>
                  <a:lnTo>
                    <a:pt x="652" y="6"/>
                  </a:lnTo>
                  <a:lnTo>
                    <a:pt x="652" y="6"/>
                  </a:lnTo>
                  <a:lnTo>
                    <a:pt x="658" y="6"/>
                  </a:lnTo>
                  <a:lnTo>
                    <a:pt x="658" y="6"/>
                  </a:lnTo>
                  <a:lnTo>
                    <a:pt x="660" y="6"/>
                  </a:lnTo>
                  <a:lnTo>
                    <a:pt x="660" y="6"/>
                  </a:lnTo>
                  <a:lnTo>
                    <a:pt x="664" y="4"/>
                  </a:lnTo>
                  <a:lnTo>
                    <a:pt x="664" y="4"/>
                  </a:lnTo>
                  <a:lnTo>
                    <a:pt x="664" y="6"/>
                  </a:lnTo>
                  <a:lnTo>
                    <a:pt x="664" y="6"/>
                  </a:lnTo>
                  <a:lnTo>
                    <a:pt x="668" y="6"/>
                  </a:lnTo>
                  <a:lnTo>
                    <a:pt x="668" y="6"/>
                  </a:lnTo>
                  <a:lnTo>
                    <a:pt x="670" y="6"/>
                  </a:lnTo>
                  <a:lnTo>
                    <a:pt x="670" y="6"/>
                  </a:lnTo>
                  <a:lnTo>
                    <a:pt x="674" y="6"/>
                  </a:lnTo>
                  <a:lnTo>
                    <a:pt x="674" y="6"/>
                  </a:lnTo>
                  <a:lnTo>
                    <a:pt x="676" y="6"/>
                  </a:lnTo>
                  <a:lnTo>
                    <a:pt x="678" y="6"/>
                  </a:lnTo>
                  <a:lnTo>
                    <a:pt x="678" y="6"/>
                  </a:lnTo>
                  <a:lnTo>
                    <a:pt x="682" y="4"/>
                  </a:lnTo>
                  <a:lnTo>
                    <a:pt x="682" y="4"/>
                  </a:lnTo>
                  <a:lnTo>
                    <a:pt x="684" y="4"/>
                  </a:lnTo>
                  <a:lnTo>
                    <a:pt x="684" y="4"/>
                  </a:lnTo>
                  <a:lnTo>
                    <a:pt x="686" y="4"/>
                  </a:lnTo>
                  <a:lnTo>
                    <a:pt x="686" y="4"/>
                  </a:lnTo>
                  <a:lnTo>
                    <a:pt x="688" y="4"/>
                  </a:lnTo>
                  <a:lnTo>
                    <a:pt x="688" y="4"/>
                  </a:lnTo>
                  <a:lnTo>
                    <a:pt x="690" y="6"/>
                  </a:lnTo>
                  <a:lnTo>
                    <a:pt x="690" y="6"/>
                  </a:lnTo>
                  <a:lnTo>
                    <a:pt x="692" y="6"/>
                  </a:lnTo>
                  <a:lnTo>
                    <a:pt x="692" y="6"/>
                  </a:lnTo>
                  <a:lnTo>
                    <a:pt x="696" y="6"/>
                  </a:lnTo>
                  <a:lnTo>
                    <a:pt x="696" y="6"/>
                  </a:lnTo>
                  <a:lnTo>
                    <a:pt x="700" y="6"/>
                  </a:lnTo>
                  <a:lnTo>
                    <a:pt x="700" y="6"/>
                  </a:lnTo>
                  <a:lnTo>
                    <a:pt x="706" y="6"/>
                  </a:lnTo>
                  <a:lnTo>
                    <a:pt x="706" y="6"/>
                  </a:lnTo>
                  <a:lnTo>
                    <a:pt x="706" y="8"/>
                  </a:lnTo>
                  <a:lnTo>
                    <a:pt x="706" y="8"/>
                  </a:lnTo>
                  <a:lnTo>
                    <a:pt x="708" y="10"/>
                  </a:lnTo>
                  <a:lnTo>
                    <a:pt x="708" y="10"/>
                  </a:lnTo>
                  <a:lnTo>
                    <a:pt x="712" y="10"/>
                  </a:lnTo>
                  <a:lnTo>
                    <a:pt x="712" y="10"/>
                  </a:lnTo>
                  <a:lnTo>
                    <a:pt x="716" y="8"/>
                  </a:lnTo>
                  <a:lnTo>
                    <a:pt x="716" y="8"/>
                  </a:lnTo>
                  <a:lnTo>
                    <a:pt x="722" y="8"/>
                  </a:lnTo>
                  <a:lnTo>
                    <a:pt x="722" y="8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34" y="4"/>
                  </a:lnTo>
                  <a:lnTo>
                    <a:pt x="734" y="4"/>
                  </a:lnTo>
                  <a:lnTo>
                    <a:pt x="746" y="4"/>
                  </a:lnTo>
                  <a:lnTo>
                    <a:pt x="746" y="4"/>
                  </a:lnTo>
                  <a:lnTo>
                    <a:pt x="746" y="6"/>
                  </a:lnTo>
                  <a:lnTo>
                    <a:pt x="746" y="6"/>
                  </a:lnTo>
                  <a:lnTo>
                    <a:pt x="750" y="6"/>
                  </a:lnTo>
                  <a:lnTo>
                    <a:pt x="754" y="6"/>
                  </a:lnTo>
                  <a:lnTo>
                    <a:pt x="754" y="6"/>
                  </a:lnTo>
                  <a:lnTo>
                    <a:pt x="764" y="6"/>
                  </a:lnTo>
                  <a:lnTo>
                    <a:pt x="764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70" y="6"/>
                  </a:lnTo>
                  <a:lnTo>
                    <a:pt x="770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8" y="8"/>
                  </a:lnTo>
                  <a:lnTo>
                    <a:pt x="778" y="8"/>
                  </a:lnTo>
                  <a:lnTo>
                    <a:pt x="780" y="8"/>
                  </a:lnTo>
                  <a:lnTo>
                    <a:pt x="780" y="8"/>
                  </a:lnTo>
                  <a:lnTo>
                    <a:pt x="780" y="6"/>
                  </a:lnTo>
                  <a:lnTo>
                    <a:pt x="780" y="6"/>
                  </a:lnTo>
                  <a:lnTo>
                    <a:pt x="784" y="6"/>
                  </a:lnTo>
                  <a:lnTo>
                    <a:pt x="786" y="6"/>
                  </a:lnTo>
                  <a:lnTo>
                    <a:pt x="786" y="6"/>
                  </a:lnTo>
                  <a:lnTo>
                    <a:pt x="788" y="8"/>
                  </a:lnTo>
                  <a:lnTo>
                    <a:pt x="788" y="8"/>
                  </a:lnTo>
                  <a:lnTo>
                    <a:pt x="790" y="8"/>
                  </a:lnTo>
                  <a:lnTo>
                    <a:pt x="790" y="8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8" y="6"/>
                  </a:lnTo>
                  <a:lnTo>
                    <a:pt x="798" y="6"/>
                  </a:lnTo>
                  <a:lnTo>
                    <a:pt x="800" y="6"/>
                  </a:lnTo>
                  <a:lnTo>
                    <a:pt x="800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8" y="6"/>
                  </a:lnTo>
                  <a:lnTo>
                    <a:pt x="808" y="6"/>
                  </a:lnTo>
                  <a:lnTo>
                    <a:pt x="810" y="6"/>
                  </a:lnTo>
                  <a:lnTo>
                    <a:pt x="810" y="6"/>
                  </a:lnTo>
                  <a:lnTo>
                    <a:pt x="812" y="4"/>
                  </a:lnTo>
                  <a:lnTo>
                    <a:pt x="812" y="4"/>
                  </a:lnTo>
                  <a:lnTo>
                    <a:pt x="816" y="4"/>
                  </a:lnTo>
                  <a:lnTo>
                    <a:pt x="816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20" y="4"/>
                  </a:lnTo>
                  <a:lnTo>
                    <a:pt x="820" y="4"/>
                  </a:lnTo>
                  <a:lnTo>
                    <a:pt x="822" y="4"/>
                  </a:lnTo>
                  <a:lnTo>
                    <a:pt x="822" y="4"/>
                  </a:lnTo>
                  <a:lnTo>
                    <a:pt x="826" y="4"/>
                  </a:lnTo>
                  <a:lnTo>
                    <a:pt x="826" y="4"/>
                  </a:lnTo>
                  <a:lnTo>
                    <a:pt x="832" y="4"/>
                  </a:lnTo>
                  <a:lnTo>
                    <a:pt x="832" y="4"/>
                  </a:lnTo>
                  <a:lnTo>
                    <a:pt x="834" y="4"/>
                  </a:lnTo>
                  <a:lnTo>
                    <a:pt x="834" y="4"/>
                  </a:lnTo>
                  <a:lnTo>
                    <a:pt x="838" y="4"/>
                  </a:lnTo>
                  <a:lnTo>
                    <a:pt x="838" y="4"/>
                  </a:lnTo>
                  <a:lnTo>
                    <a:pt x="840" y="4"/>
                  </a:lnTo>
                  <a:lnTo>
                    <a:pt x="840" y="4"/>
                  </a:lnTo>
                  <a:lnTo>
                    <a:pt x="848" y="4"/>
                  </a:lnTo>
                  <a:lnTo>
                    <a:pt x="848" y="4"/>
                  </a:lnTo>
                  <a:lnTo>
                    <a:pt x="850" y="6"/>
                  </a:lnTo>
                  <a:lnTo>
                    <a:pt x="850" y="6"/>
                  </a:lnTo>
                  <a:lnTo>
                    <a:pt x="852" y="6"/>
                  </a:lnTo>
                  <a:lnTo>
                    <a:pt x="852" y="6"/>
                  </a:lnTo>
                  <a:lnTo>
                    <a:pt x="854" y="6"/>
                  </a:lnTo>
                  <a:lnTo>
                    <a:pt x="854" y="6"/>
                  </a:lnTo>
                  <a:lnTo>
                    <a:pt x="856" y="6"/>
                  </a:lnTo>
                  <a:lnTo>
                    <a:pt x="856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4" y="4"/>
                  </a:lnTo>
                  <a:lnTo>
                    <a:pt x="864" y="4"/>
                  </a:lnTo>
                  <a:lnTo>
                    <a:pt x="868" y="4"/>
                  </a:lnTo>
                  <a:lnTo>
                    <a:pt x="868" y="4"/>
                  </a:lnTo>
                  <a:lnTo>
                    <a:pt x="874" y="4"/>
                  </a:lnTo>
                  <a:lnTo>
                    <a:pt x="880" y="4"/>
                  </a:lnTo>
                  <a:lnTo>
                    <a:pt x="880" y="4"/>
                  </a:lnTo>
                  <a:lnTo>
                    <a:pt x="888" y="4"/>
                  </a:lnTo>
                  <a:lnTo>
                    <a:pt x="888" y="4"/>
                  </a:lnTo>
                  <a:lnTo>
                    <a:pt x="894" y="4"/>
                  </a:lnTo>
                  <a:lnTo>
                    <a:pt x="894" y="4"/>
                  </a:lnTo>
                  <a:lnTo>
                    <a:pt x="896" y="4"/>
                  </a:lnTo>
                  <a:lnTo>
                    <a:pt x="896" y="4"/>
                  </a:lnTo>
                  <a:lnTo>
                    <a:pt x="912" y="4"/>
                  </a:lnTo>
                  <a:lnTo>
                    <a:pt x="912" y="4"/>
                  </a:lnTo>
                  <a:lnTo>
                    <a:pt x="914" y="6"/>
                  </a:lnTo>
                  <a:lnTo>
                    <a:pt x="914" y="6"/>
                  </a:lnTo>
                  <a:lnTo>
                    <a:pt x="928" y="6"/>
                  </a:lnTo>
                  <a:lnTo>
                    <a:pt x="928" y="6"/>
                  </a:lnTo>
                  <a:lnTo>
                    <a:pt x="930" y="6"/>
                  </a:lnTo>
                  <a:lnTo>
                    <a:pt x="930" y="6"/>
                  </a:lnTo>
                  <a:lnTo>
                    <a:pt x="932" y="4"/>
                  </a:lnTo>
                  <a:lnTo>
                    <a:pt x="932" y="4"/>
                  </a:lnTo>
                  <a:lnTo>
                    <a:pt x="936" y="6"/>
                  </a:lnTo>
                  <a:lnTo>
                    <a:pt x="936" y="6"/>
                  </a:lnTo>
                  <a:lnTo>
                    <a:pt x="942" y="4"/>
                  </a:lnTo>
                  <a:lnTo>
                    <a:pt x="942" y="4"/>
                  </a:lnTo>
                  <a:lnTo>
                    <a:pt x="948" y="4"/>
                  </a:lnTo>
                  <a:lnTo>
                    <a:pt x="948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2" y="4"/>
                  </a:lnTo>
                  <a:lnTo>
                    <a:pt x="952" y="4"/>
                  </a:lnTo>
                  <a:lnTo>
                    <a:pt x="954" y="4"/>
                  </a:lnTo>
                  <a:lnTo>
                    <a:pt x="954" y="4"/>
                  </a:lnTo>
                  <a:lnTo>
                    <a:pt x="956" y="4"/>
                  </a:lnTo>
                  <a:lnTo>
                    <a:pt x="960" y="4"/>
                  </a:lnTo>
                  <a:lnTo>
                    <a:pt x="960" y="4"/>
                  </a:lnTo>
                  <a:lnTo>
                    <a:pt x="962" y="4"/>
                  </a:lnTo>
                  <a:lnTo>
                    <a:pt x="962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2"/>
                  </a:lnTo>
                  <a:lnTo>
                    <a:pt x="968" y="2"/>
                  </a:lnTo>
                  <a:lnTo>
                    <a:pt x="980" y="6"/>
                  </a:lnTo>
                  <a:lnTo>
                    <a:pt x="980" y="6"/>
                  </a:lnTo>
                  <a:lnTo>
                    <a:pt x="984" y="6"/>
                  </a:lnTo>
                  <a:lnTo>
                    <a:pt x="988" y="6"/>
                  </a:lnTo>
                  <a:lnTo>
                    <a:pt x="988" y="6"/>
                  </a:lnTo>
                  <a:lnTo>
                    <a:pt x="990" y="4"/>
                  </a:lnTo>
                  <a:lnTo>
                    <a:pt x="990" y="4"/>
                  </a:lnTo>
                  <a:lnTo>
                    <a:pt x="994" y="4"/>
                  </a:lnTo>
                  <a:lnTo>
                    <a:pt x="994" y="4"/>
                  </a:lnTo>
                  <a:lnTo>
                    <a:pt x="996" y="4"/>
                  </a:lnTo>
                  <a:lnTo>
                    <a:pt x="996" y="4"/>
                  </a:lnTo>
                  <a:lnTo>
                    <a:pt x="998" y="6"/>
                  </a:lnTo>
                  <a:lnTo>
                    <a:pt x="998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4" y="4"/>
                  </a:lnTo>
                  <a:lnTo>
                    <a:pt x="1004" y="4"/>
                  </a:lnTo>
                  <a:lnTo>
                    <a:pt x="1008" y="4"/>
                  </a:lnTo>
                  <a:lnTo>
                    <a:pt x="1008" y="4"/>
                  </a:lnTo>
                  <a:lnTo>
                    <a:pt x="1010" y="4"/>
                  </a:lnTo>
                  <a:lnTo>
                    <a:pt x="1010" y="4"/>
                  </a:lnTo>
                  <a:lnTo>
                    <a:pt x="1014" y="2"/>
                  </a:lnTo>
                  <a:lnTo>
                    <a:pt x="1014" y="2"/>
                  </a:lnTo>
                  <a:lnTo>
                    <a:pt x="1018" y="2"/>
                  </a:lnTo>
                  <a:lnTo>
                    <a:pt x="1018" y="2"/>
                  </a:lnTo>
                  <a:lnTo>
                    <a:pt x="1020" y="2"/>
                  </a:lnTo>
                  <a:lnTo>
                    <a:pt x="1024" y="4"/>
                  </a:lnTo>
                  <a:lnTo>
                    <a:pt x="1024" y="4"/>
                  </a:lnTo>
                  <a:lnTo>
                    <a:pt x="1026" y="2"/>
                  </a:lnTo>
                  <a:lnTo>
                    <a:pt x="1026" y="2"/>
                  </a:lnTo>
                  <a:lnTo>
                    <a:pt x="1030" y="4"/>
                  </a:lnTo>
                  <a:lnTo>
                    <a:pt x="1030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4" y="6"/>
                  </a:lnTo>
                  <a:lnTo>
                    <a:pt x="1034" y="6"/>
                  </a:lnTo>
                  <a:lnTo>
                    <a:pt x="1036" y="6"/>
                  </a:lnTo>
                  <a:lnTo>
                    <a:pt x="1036" y="6"/>
                  </a:lnTo>
                  <a:lnTo>
                    <a:pt x="1038" y="6"/>
                  </a:lnTo>
                  <a:lnTo>
                    <a:pt x="1038" y="6"/>
                  </a:lnTo>
                  <a:lnTo>
                    <a:pt x="1038" y="4"/>
                  </a:lnTo>
                  <a:lnTo>
                    <a:pt x="1038" y="4"/>
                  </a:lnTo>
                  <a:lnTo>
                    <a:pt x="1042" y="4"/>
                  </a:lnTo>
                  <a:lnTo>
                    <a:pt x="1042" y="4"/>
                  </a:lnTo>
                  <a:lnTo>
                    <a:pt x="1046" y="2"/>
                  </a:lnTo>
                  <a:lnTo>
                    <a:pt x="1046" y="2"/>
                  </a:lnTo>
                  <a:lnTo>
                    <a:pt x="1058" y="6"/>
                  </a:lnTo>
                  <a:lnTo>
                    <a:pt x="1058" y="6"/>
                  </a:lnTo>
                  <a:lnTo>
                    <a:pt x="1060" y="4"/>
                  </a:lnTo>
                  <a:lnTo>
                    <a:pt x="1060" y="4"/>
                  </a:lnTo>
                  <a:lnTo>
                    <a:pt x="1066" y="4"/>
                  </a:lnTo>
                  <a:lnTo>
                    <a:pt x="1066" y="4"/>
                  </a:lnTo>
                  <a:lnTo>
                    <a:pt x="1068" y="6"/>
                  </a:lnTo>
                  <a:lnTo>
                    <a:pt x="1068" y="6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6" y="4"/>
                  </a:lnTo>
                  <a:lnTo>
                    <a:pt x="1080" y="6"/>
                  </a:lnTo>
                  <a:lnTo>
                    <a:pt x="1080" y="6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8" y="4"/>
                  </a:lnTo>
                  <a:lnTo>
                    <a:pt x="1088" y="4"/>
                  </a:lnTo>
                  <a:lnTo>
                    <a:pt x="1092" y="2"/>
                  </a:lnTo>
                  <a:lnTo>
                    <a:pt x="1092" y="2"/>
                  </a:lnTo>
                  <a:lnTo>
                    <a:pt x="1098" y="2"/>
                  </a:lnTo>
                  <a:lnTo>
                    <a:pt x="1098" y="2"/>
                  </a:lnTo>
                  <a:lnTo>
                    <a:pt x="1102" y="2"/>
                  </a:lnTo>
                  <a:lnTo>
                    <a:pt x="1102" y="2"/>
                  </a:lnTo>
                  <a:lnTo>
                    <a:pt x="1104" y="2"/>
                  </a:lnTo>
                  <a:lnTo>
                    <a:pt x="1104" y="2"/>
                  </a:lnTo>
                  <a:lnTo>
                    <a:pt x="1108" y="2"/>
                  </a:lnTo>
                  <a:lnTo>
                    <a:pt x="1108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8" y="0"/>
                  </a:lnTo>
                  <a:lnTo>
                    <a:pt x="1118" y="0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30" y="0"/>
                  </a:lnTo>
                  <a:lnTo>
                    <a:pt x="1130" y="0"/>
                  </a:lnTo>
                  <a:lnTo>
                    <a:pt x="1136" y="0"/>
                  </a:lnTo>
                  <a:lnTo>
                    <a:pt x="1136" y="0"/>
                  </a:lnTo>
                  <a:lnTo>
                    <a:pt x="1140" y="0"/>
                  </a:lnTo>
                  <a:lnTo>
                    <a:pt x="1140" y="0"/>
                  </a:lnTo>
                  <a:lnTo>
                    <a:pt x="1146" y="0"/>
                  </a:lnTo>
                  <a:lnTo>
                    <a:pt x="1146" y="0"/>
                  </a:lnTo>
                  <a:lnTo>
                    <a:pt x="1152" y="0"/>
                  </a:lnTo>
                  <a:lnTo>
                    <a:pt x="1152" y="0"/>
                  </a:lnTo>
                  <a:lnTo>
                    <a:pt x="1156" y="0"/>
                  </a:lnTo>
                  <a:lnTo>
                    <a:pt x="1156" y="0"/>
                  </a:lnTo>
                  <a:lnTo>
                    <a:pt x="1158" y="0"/>
                  </a:lnTo>
                  <a:lnTo>
                    <a:pt x="1158" y="0"/>
                  </a:lnTo>
                  <a:lnTo>
                    <a:pt x="1162" y="0"/>
                  </a:lnTo>
                  <a:lnTo>
                    <a:pt x="1162" y="0"/>
                  </a:lnTo>
                  <a:lnTo>
                    <a:pt x="1166" y="0"/>
                  </a:lnTo>
                  <a:lnTo>
                    <a:pt x="1166" y="0"/>
                  </a:lnTo>
                  <a:lnTo>
                    <a:pt x="1172" y="0"/>
                  </a:lnTo>
                  <a:lnTo>
                    <a:pt x="1172" y="0"/>
                  </a:lnTo>
                  <a:lnTo>
                    <a:pt x="1174" y="0"/>
                  </a:lnTo>
                  <a:lnTo>
                    <a:pt x="1174" y="0"/>
                  </a:lnTo>
                  <a:lnTo>
                    <a:pt x="1178" y="2"/>
                  </a:lnTo>
                  <a:lnTo>
                    <a:pt x="1178" y="2"/>
                  </a:lnTo>
                  <a:lnTo>
                    <a:pt x="1186" y="2"/>
                  </a:lnTo>
                  <a:lnTo>
                    <a:pt x="1186" y="2"/>
                  </a:lnTo>
                  <a:lnTo>
                    <a:pt x="1190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8" y="2"/>
                  </a:lnTo>
                  <a:lnTo>
                    <a:pt x="1198" y="2"/>
                  </a:lnTo>
                  <a:lnTo>
                    <a:pt x="1200" y="0"/>
                  </a:lnTo>
                  <a:lnTo>
                    <a:pt x="1200" y="0"/>
                  </a:lnTo>
                  <a:lnTo>
                    <a:pt x="1206" y="2"/>
                  </a:lnTo>
                  <a:lnTo>
                    <a:pt x="1206" y="2"/>
                  </a:lnTo>
                  <a:lnTo>
                    <a:pt x="1208" y="2"/>
                  </a:lnTo>
                  <a:lnTo>
                    <a:pt x="1208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2" y="2"/>
                  </a:lnTo>
                  <a:lnTo>
                    <a:pt x="1212" y="2"/>
                  </a:lnTo>
                  <a:lnTo>
                    <a:pt x="1218" y="2"/>
                  </a:lnTo>
                  <a:lnTo>
                    <a:pt x="1218" y="2"/>
                  </a:lnTo>
                  <a:lnTo>
                    <a:pt x="1220" y="0"/>
                  </a:lnTo>
                  <a:lnTo>
                    <a:pt x="1220" y="0"/>
                  </a:lnTo>
                  <a:lnTo>
                    <a:pt x="1222" y="0"/>
                  </a:lnTo>
                  <a:lnTo>
                    <a:pt x="1222" y="0"/>
                  </a:lnTo>
                  <a:lnTo>
                    <a:pt x="1224" y="2"/>
                  </a:lnTo>
                  <a:lnTo>
                    <a:pt x="1224" y="2"/>
                  </a:lnTo>
                  <a:lnTo>
                    <a:pt x="1232" y="2"/>
                  </a:lnTo>
                  <a:lnTo>
                    <a:pt x="1232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6" y="2"/>
                  </a:lnTo>
                  <a:lnTo>
                    <a:pt x="1236" y="2"/>
                  </a:lnTo>
                  <a:lnTo>
                    <a:pt x="1240" y="2"/>
                  </a:lnTo>
                  <a:lnTo>
                    <a:pt x="1240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8" y="2"/>
                  </a:lnTo>
                  <a:lnTo>
                    <a:pt x="1248" y="2"/>
                  </a:lnTo>
                  <a:lnTo>
                    <a:pt x="1252" y="4"/>
                  </a:lnTo>
                  <a:lnTo>
                    <a:pt x="1252" y="4"/>
                  </a:lnTo>
                  <a:lnTo>
                    <a:pt x="1254" y="2"/>
                  </a:lnTo>
                  <a:lnTo>
                    <a:pt x="1254" y="2"/>
                  </a:lnTo>
                  <a:lnTo>
                    <a:pt x="1256" y="4"/>
                  </a:lnTo>
                  <a:lnTo>
                    <a:pt x="1256" y="4"/>
                  </a:lnTo>
                  <a:lnTo>
                    <a:pt x="1260" y="4"/>
                  </a:lnTo>
                  <a:lnTo>
                    <a:pt x="1260" y="4"/>
                  </a:lnTo>
                  <a:lnTo>
                    <a:pt x="1260" y="2"/>
                  </a:lnTo>
                  <a:lnTo>
                    <a:pt x="1260" y="2"/>
                  </a:lnTo>
                  <a:lnTo>
                    <a:pt x="1262" y="4"/>
                  </a:lnTo>
                  <a:lnTo>
                    <a:pt x="1262" y="4"/>
                  </a:lnTo>
                  <a:lnTo>
                    <a:pt x="1266" y="2"/>
                  </a:lnTo>
                  <a:lnTo>
                    <a:pt x="1266" y="2"/>
                  </a:lnTo>
                  <a:lnTo>
                    <a:pt x="1268" y="6"/>
                  </a:lnTo>
                  <a:lnTo>
                    <a:pt x="1268" y="6"/>
                  </a:lnTo>
                  <a:lnTo>
                    <a:pt x="1276" y="6"/>
                  </a:lnTo>
                  <a:lnTo>
                    <a:pt x="1276" y="6"/>
                  </a:lnTo>
                  <a:lnTo>
                    <a:pt x="1280" y="6"/>
                  </a:lnTo>
                  <a:lnTo>
                    <a:pt x="1282" y="4"/>
                  </a:lnTo>
                  <a:lnTo>
                    <a:pt x="1282" y="4"/>
                  </a:lnTo>
                  <a:lnTo>
                    <a:pt x="1286" y="4"/>
                  </a:lnTo>
                  <a:lnTo>
                    <a:pt x="1286" y="4"/>
                  </a:lnTo>
                  <a:lnTo>
                    <a:pt x="1288" y="4"/>
                  </a:lnTo>
                  <a:lnTo>
                    <a:pt x="1288" y="4"/>
                  </a:lnTo>
                  <a:lnTo>
                    <a:pt x="1294" y="4"/>
                  </a:lnTo>
                  <a:lnTo>
                    <a:pt x="1294" y="4"/>
                  </a:lnTo>
                  <a:lnTo>
                    <a:pt x="1300" y="2"/>
                  </a:lnTo>
                  <a:lnTo>
                    <a:pt x="1300" y="2"/>
                  </a:lnTo>
                  <a:lnTo>
                    <a:pt x="1302" y="4"/>
                  </a:lnTo>
                  <a:lnTo>
                    <a:pt x="1302" y="4"/>
                  </a:lnTo>
                  <a:lnTo>
                    <a:pt x="1304" y="4"/>
                  </a:lnTo>
                  <a:lnTo>
                    <a:pt x="1304" y="4"/>
                  </a:lnTo>
                  <a:lnTo>
                    <a:pt x="1314" y="2"/>
                  </a:lnTo>
                  <a:lnTo>
                    <a:pt x="1314" y="2"/>
                  </a:lnTo>
                  <a:lnTo>
                    <a:pt x="1318" y="4"/>
                  </a:lnTo>
                  <a:lnTo>
                    <a:pt x="1322" y="2"/>
                  </a:lnTo>
                  <a:lnTo>
                    <a:pt x="1322" y="2"/>
                  </a:lnTo>
                  <a:lnTo>
                    <a:pt x="1324" y="4"/>
                  </a:lnTo>
                  <a:lnTo>
                    <a:pt x="1324" y="4"/>
                  </a:lnTo>
                  <a:lnTo>
                    <a:pt x="1326" y="4"/>
                  </a:lnTo>
                  <a:lnTo>
                    <a:pt x="1326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2" y="4"/>
                  </a:lnTo>
                  <a:lnTo>
                    <a:pt x="1332" y="4"/>
                  </a:lnTo>
                  <a:lnTo>
                    <a:pt x="1336" y="4"/>
                  </a:lnTo>
                  <a:lnTo>
                    <a:pt x="1336" y="4"/>
                  </a:lnTo>
                  <a:lnTo>
                    <a:pt x="1340" y="4"/>
                  </a:lnTo>
                  <a:lnTo>
                    <a:pt x="1344" y="4"/>
                  </a:lnTo>
                  <a:lnTo>
                    <a:pt x="1344" y="4"/>
                  </a:lnTo>
                  <a:lnTo>
                    <a:pt x="1346" y="4"/>
                  </a:lnTo>
                  <a:lnTo>
                    <a:pt x="1346" y="4"/>
                  </a:lnTo>
                  <a:lnTo>
                    <a:pt x="1348" y="4"/>
                  </a:lnTo>
                  <a:lnTo>
                    <a:pt x="1348" y="4"/>
                  </a:lnTo>
                  <a:lnTo>
                    <a:pt x="1352" y="4"/>
                  </a:lnTo>
                  <a:lnTo>
                    <a:pt x="1352" y="4"/>
                  </a:lnTo>
                  <a:lnTo>
                    <a:pt x="1356" y="4"/>
                  </a:lnTo>
                  <a:lnTo>
                    <a:pt x="1356" y="4"/>
                  </a:lnTo>
                  <a:lnTo>
                    <a:pt x="1360" y="4"/>
                  </a:lnTo>
                  <a:lnTo>
                    <a:pt x="1360" y="4"/>
                  </a:lnTo>
                  <a:lnTo>
                    <a:pt x="1362" y="4"/>
                  </a:lnTo>
                  <a:lnTo>
                    <a:pt x="1362" y="4"/>
                  </a:lnTo>
                  <a:lnTo>
                    <a:pt x="1366" y="6"/>
                  </a:lnTo>
                  <a:lnTo>
                    <a:pt x="1366" y="6"/>
                  </a:lnTo>
                  <a:lnTo>
                    <a:pt x="1366" y="8"/>
                  </a:lnTo>
                  <a:lnTo>
                    <a:pt x="1366" y="8"/>
                  </a:lnTo>
                  <a:lnTo>
                    <a:pt x="1368" y="8"/>
                  </a:lnTo>
                  <a:lnTo>
                    <a:pt x="1370" y="8"/>
                  </a:lnTo>
                  <a:lnTo>
                    <a:pt x="1370" y="8"/>
                  </a:lnTo>
                  <a:lnTo>
                    <a:pt x="1374" y="6"/>
                  </a:lnTo>
                  <a:lnTo>
                    <a:pt x="1374" y="6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6" y="4"/>
                  </a:lnTo>
                  <a:lnTo>
                    <a:pt x="1376" y="4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8" y="4"/>
                  </a:lnTo>
                  <a:lnTo>
                    <a:pt x="1378" y="4"/>
                  </a:lnTo>
                  <a:lnTo>
                    <a:pt x="1378" y="6"/>
                  </a:lnTo>
                  <a:lnTo>
                    <a:pt x="1378" y="6"/>
                  </a:lnTo>
                  <a:lnTo>
                    <a:pt x="1384" y="4"/>
                  </a:lnTo>
                  <a:lnTo>
                    <a:pt x="1384" y="4"/>
                  </a:lnTo>
                  <a:lnTo>
                    <a:pt x="1386" y="6"/>
                  </a:lnTo>
                  <a:lnTo>
                    <a:pt x="1386" y="6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90" y="6"/>
                  </a:lnTo>
                  <a:lnTo>
                    <a:pt x="1390" y="6"/>
                  </a:lnTo>
                  <a:lnTo>
                    <a:pt x="1394" y="6"/>
                  </a:lnTo>
                  <a:lnTo>
                    <a:pt x="1394" y="6"/>
                  </a:lnTo>
                  <a:lnTo>
                    <a:pt x="1396" y="6"/>
                  </a:lnTo>
                  <a:lnTo>
                    <a:pt x="1396" y="6"/>
                  </a:lnTo>
                  <a:lnTo>
                    <a:pt x="1398" y="6"/>
                  </a:lnTo>
                  <a:lnTo>
                    <a:pt x="1398" y="6"/>
                  </a:lnTo>
                  <a:lnTo>
                    <a:pt x="1400" y="4"/>
                  </a:lnTo>
                  <a:lnTo>
                    <a:pt x="1400" y="4"/>
                  </a:lnTo>
                  <a:lnTo>
                    <a:pt x="1402" y="6"/>
                  </a:lnTo>
                  <a:lnTo>
                    <a:pt x="1402" y="6"/>
                  </a:lnTo>
                  <a:lnTo>
                    <a:pt x="1402" y="4"/>
                  </a:lnTo>
                  <a:lnTo>
                    <a:pt x="1402" y="4"/>
                  </a:lnTo>
                  <a:lnTo>
                    <a:pt x="1404" y="4"/>
                  </a:lnTo>
                  <a:lnTo>
                    <a:pt x="1404" y="4"/>
                  </a:lnTo>
                  <a:lnTo>
                    <a:pt x="1404" y="6"/>
                  </a:lnTo>
                  <a:lnTo>
                    <a:pt x="1404" y="6"/>
                  </a:lnTo>
                  <a:lnTo>
                    <a:pt x="1406" y="4"/>
                  </a:lnTo>
                  <a:lnTo>
                    <a:pt x="1406" y="4"/>
                  </a:lnTo>
                  <a:lnTo>
                    <a:pt x="1412" y="6"/>
                  </a:lnTo>
                  <a:lnTo>
                    <a:pt x="1412" y="6"/>
                  </a:lnTo>
                  <a:lnTo>
                    <a:pt x="1414" y="6"/>
                  </a:lnTo>
                  <a:lnTo>
                    <a:pt x="1414" y="6"/>
                  </a:lnTo>
                  <a:lnTo>
                    <a:pt x="1416" y="6"/>
                  </a:lnTo>
                  <a:lnTo>
                    <a:pt x="1416" y="6"/>
                  </a:lnTo>
                  <a:lnTo>
                    <a:pt x="1420" y="4"/>
                  </a:lnTo>
                  <a:lnTo>
                    <a:pt x="1420" y="4"/>
                  </a:lnTo>
                  <a:lnTo>
                    <a:pt x="1428" y="4"/>
                  </a:lnTo>
                  <a:lnTo>
                    <a:pt x="1428" y="4"/>
                  </a:lnTo>
                  <a:lnTo>
                    <a:pt x="1432" y="4"/>
                  </a:lnTo>
                  <a:lnTo>
                    <a:pt x="1432" y="4"/>
                  </a:lnTo>
                  <a:lnTo>
                    <a:pt x="1434" y="6"/>
                  </a:lnTo>
                  <a:lnTo>
                    <a:pt x="1434" y="6"/>
                  </a:lnTo>
                  <a:lnTo>
                    <a:pt x="1436" y="6"/>
                  </a:lnTo>
                  <a:lnTo>
                    <a:pt x="1436" y="6"/>
                  </a:lnTo>
                  <a:lnTo>
                    <a:pt x="1438" y="6"/>
                  </a:lnTo>
                  <a:lnTo>
                    <a:pt x="1438" y="6"/>
                  </a:lnTo>
                  <a:lnTo>
                    <a:pt x="1440" y="6"/>
                  </a:lnTo>
                  <a:lnTo>
                    <a:pt x="1440" y="6"/>
                  </a:lnTo>
                  <a:lnTo>
                    <a:pt x="1444" y="6"/>
                  </a:lnTo>
                  <a:lnTo>
                    <a:pt x="1444" y="6"/>
                  </a:lnTo>
                  <a:lnTo>
                    <a:pt x="1446" y="6"/>
                  </a:lnTo>
                  <a:lnTo>
                    <a:pt x="1446" y="6"/>
                  </a:lnTo>
                  <a:lnTo>
                    <a:pt x="1450" y="6"/>
                  </a:lnTo>
                  <a:lnTo>
                    <a:pt x="1450" y="6"/>
                  </a:lnTo>
                  <a:lnTo>
                    <a:pt x="1452" y="6"/>
                  </a:lnTo>
                  <a:lnTo>
                    <a:pt x="1452" y="6"/>
                  </a:lnTo>
                  <a:lnTo>
                    <a:pt x="1454" y="4"/>
                  </a:lnTo>
                  <a:lnTo>
                    <a:pt x="1454" y="4"/>
                  </a:lnTo>
                  <a:lnTo>
                    <a:pt x="1456" y="4"/>
                  </a:lnTo>
                  <a:lnTo>
                    <a:pt x="1456" y="4"/>
                  </a:lnTo>
                  <a:lnTo>
                    <a:pt x="1462" y="4"/>
                  </a:lnTo>
                  <a:lnTo>
                    <a:pt x="1462" y="4"/>
                  </a:lnTo>
                  <a:lnTo>
                    <a:pt x="1464" y="4"/>
                  </a:lnTo>
                  <a:lnTo>
                    <a:pt x="1464" y="4"/>
                  </a:lnTo>
                  <a:lnTo>
                    <a:pt x="1468" y="4"/>
                  </a:lnTo>
                  <a:lnTo>
                    <a:pt x="1468" y="4"/>
                  </a:lnTo>
                  <a:lnTo>
                    <a:pt x="1472" y="4"/>
                  </a:lnTo>
                  <a:lnTo>
                    <a:pt x="1472" y="4"/>
                  </a:lnTo>
                  <a:lnTo>
                    <a:pt x="1476" y="4"/>
                  </a:lnTo>
                  <a:lnTo>
                    <a:pt x="1476" y="4"/>
                  </a:lnTo>
                  <a:lnTo>
                    <a:pt x="1480" y="4"/>
                  </a:lnTo>
                  <a:lnTo>
                    <a:pt x="1480" y="4"/>
                  </a:lnTo>
                  <a:lnTo>
                    <a:pt x="1484" y="6"/>
                  </a:lnTo>
                  <a:lnTo>
                    <a:pt x="1484" y="6"/>
                  </a:lnTo>
                  <a:lnTo>
                    <a:pt x="1486" y="6"/>
                  </a:lnTo>
                  <a:lnTo>
                    <a:pt x="1486" y="6"/>
                  </a:lnTo>
                  <a:lnTo>
                    <a:pt x="1488" y="6"/>
                  </a:lnTo>
                  <a:lnTo>
                    <a:pt x="1488" y="6"/>
                  </a:lnTo>
                  <a:lnTo>
                    <a:pt x="1492" y="4"/>
                  </a:lnTo>
                  <a:lnTo>
                    <a:pt x="1492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500" y="4"/>
                  </a:lnTo>
                  <a:lnTo>
                    <a:pt x="1500" y="4"/>
                  </a:lnTo>
                  <a:lnTo>
                    <a:pt x="1504" y="4"/>
                  </a:lnTo>
                  <a:lnTo>
                    <a:pt x="1504" y="4"/>
                  </a:lnTo>
                  <a:lnTo>
                    <a:pt x="1506" y="4"/>
                  </a:lnTo>
                  <a:lnTo>
                    <a:pt x="1506" y="4"/>
                  </a:lnTo>
                  <a:lnTo>
                    <a:pt x="1512" y="4"/>
                  </a:lnTo>
                  <a:lnTo>
                    <a:pt x="1512" y="4"/>
                  </a:lnTo>
                  <a:lnTo>
                    <a:pt x="1514" y="6"/>
                  </a:lnTo>
                  <a:lnTo>
                    <a:pt x="1514" y="6"/>
                  </a:lnTo>
                  <a:lnTo>
                    <a:pt x="1520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8" y="4"/>
                  </a:lnTo>
                  <a:lnTo>
                    <a:pt x="1528" y="4"/>
                  </a:lnTo>
                  <a:lnTo>
                    <a:pt x="1532" y="4"/>
                  </a:lnTo>
                  <a:lnTo>
                    <a:pt x="1532" y="4"/>
                  </a:lnTo>
                  <a:lnTo>
                    <a:pt x="1540" y="4"/>
                  </a:lnTo>
                  <a:lnTo>
                    <a:pt x="1540" y="4"/>
                  </a:lnTo>
                  <a:lnTo>
                    <a:pt x="1542" y="4"/>
                  </a:lnTo>
                  <a:lnTo>
                    <a:pt x="1542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50" y="6"/>
                  </a:lnTo>
                  <a:lnTo>
                    <a:pt x="1550" y="6"/>
                  </a:lnTo>
                  <a:lnTo>
                    <a:pt x="1556" y="4"/>
                  </a:lnTo>
                  <a:lnTo>
                    <a:pt x="1556" y="4"/>
                  </a:lnTo>
                  <a:lnTo>
                    <a:pt x="1560" y="6"/>
                  </a:lnTo>
                  <a:lnTo>
                    <a:pt x="1560" y="6"/>
                  </a:lnTo>
                  <a:lnTo>
                    <a:pt x="1564" y="4"/>
                  </a:lnTo>
                  <a:lnTo>
                    <a:pt x="1568" y="6"/>
                  </a:lnTo>
                  <a:lnTo>
                    <a:pt x="1568" y="6"/>
                  </a:lnTo>
                  <a:lnTo>
                    <a:pt x="1574" y="4"/>
                  </a:lnTo>
                  <a:lnTo>
                    <a:pt x="1574" y="4"/>
                  </a:lnTo>
                  <a:lnTo>
                    <a:pt x="1576" y="6"/>
                  </a:lnTo>
                  <a:lnTo>
                    <a:pt x="1576" y="6"/>
                  </a:lnTo>
                  <a:lnTo>
                    <a:pt x="1578" y="4"/>
                  </a:lnTo>
                  <a:lnTo>
                    <a:pt x="1578" y="4"/>
                  </a:lnTo>
                  <a:lnTo>
                    <a:pt x="1586" y="6"/>
                  </a:lnTo>
                  <a:lnTo>
                    <a:pt x="1586" y="6"/>
                  </a:lnTo>
                  <a:lnTo>
                    <a:pt x="1588" y="6"/>
                  </a:lnTo>
                  <a:lnTo>
                    <a:pt x="1588" y="6"/>
                  </a:lnTo>
                  <a:lnTo>
                    <a:pt x="1592" y="6"/>
                  </a:lnTo>
                  <a:lnTo>
                    <a:pt x="1592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6" y="4"/>
                  </a:lnTo>
                  <a:lnTo>
                    <a:pt x="1596" y="4"/>
                  </a:lnTo>
                  <a:lnTo>
                    <a:pt x="1602" y="4"/>
                  </a:lnTo>
                  <a:lnTo>
                    <a:pt x="1602" y="4"/>
                  </a:lnTo>
                  <a:lnTo>
                    <a:pt x="1608" y="4"/>
                  </a:lnTo>
                  <a:lnTo>
                    <a:pt x="1608" y="4"/>
                  </a:lnTo>
                  <a:lnTo>
                    <a:pt x="1610" y="4"/>
                  </a:lnTo>
                  <a:lnTo>
                    <a:pt x="1610" y="4"/>
                  </a:lnTo>
                  <a:lnTo>
                    <a:pt x="1612" y="4"/>
                  </a:lnTo>
                  <a:lnTo>
                    <a:pt x="1612" y="4"/>
                  </a:lnTo>
                  <a:lnTo>
                    <a:pt x="1616" y="4"/>
                  </a:lnTo>
                  <a:lnTo>
                    <a:pt x="1616" y="4"/>
                  </a:lnTo>
                  <a:lnTo>
                    <a:pt x="1618" y="4"/>
                  </a:lnTo>
                  <a:lnTo>
                    <a:pt x="1618" y="4"/>
                  </a:lnTo>
                  <a:lnTo>
                    <a:pt x="1624" y="4"/>
                  </a:lnTo>
                  <a:lnTo>
                    <a:pt x="1624" y="4"/>
                  </a:lnTo>
                  <a:lnTo>
                    <a:pt x="1626" y="4"/>
                  </a:lnTo>
                  <a:lnTo>
                    <a:pt x="1626" y="4"/>
                  </a:lnTo>
                  <a:lnTo>
                    <a:pt x="1628" y="4"/>
                  </a:lnTo>
                  <a:lnTo>
                    <a:pt x="1628" y="4"/>
                  </a:lnTo>
                  <a:lnTo>
                    <a:pt x="1632" y="4"/>
                  </a:lnTo>
                  <a:lnTo>
                    <a:pt x="1632" y="4"/>
                  </a:lnTo>
                  <a:lnTo>
                    <a:pt x="1634" y="4"/>
                  </a:lnTo>
                  <a:lnTo>
                    <a:pt x="1634" y="4"/>
                  </a:lnTo>
                  <a:lnTo>
                    <a:pt x="1640" y="4"/>
                  </a:lnTo>
                  <a:lnTo>
                    <a:pt x="1640" y="4"/>
                  </a:lnTo>
                  <a:lnTo>
                    <a:pt x="1642" y="4"/>
                  </a:lnTo>
                  <a:lnTo>
                    <a:pt x="1642" y="4"/>
                  </a:lnTo>
                  <a:lnTo>
                    <a:pt x="1644" y="4"/>
                  </a:lnTo>
                  <a:lnTo>
                    <a:pt x="1644" y="4"/>
                  </a:lnTo>
                  <a:lnTo>
                    <a:pt x="1648" y="4"/>
                  </a:lnTo>
                  <a:lnTo>
                    <a:pt x="1648" y="4"/>
                  </a:lnTo>
                  <a:lnTo>
                    <a:pt x="1650" y="4"/>
                  </a:lnTo>
                  <a:lnTo>
                    <a:pt x="1650" y="4"/>
                  </a:lnTo>
                  <a:lnTo>
                    <a:pt x="1656" y="4"/>
                  </a:lnTo>
                  <a:lnTo>
                    <a:pt x="1656" y="4"/>
                  </a:lnTo>
                  <a:lnTo>
                    <a:pt x="1658" y="4"/>
                  </a:lnTo>
                  <a:lnTo>
                    <a:pt x="1658" y="4"/>
                  </a:lnTo>
                  <a:lnTo>
                    <a:pt x="1662" y="4"/>
                  </a:lnTo>
                  <a:lnTo>
                    <a:pt x="1662" y="4"/>
                  </a:lnTo>
                  <a:lnTo>
                    <a:pt x="1664" y="4"/>
                  </a:lnTo>
                  <a:lnTo>
                    <a:pt x="1664" y="4"/>
                  </a:lnTo>
                  <a:lnTo>
                    <a:pt x="1668" y="4"/>
                  </a:lnTo>
                  <a:lnTo>
                    <a:pt x="1668" y="4"/>
                  </a:lnTo>
                  <a:lnTo>
                    <a:pt x="1670" y="4"/>
                  </a:lnTo>
                  <a:lnTo>
                    <a:pt x="1670" y="4"/>
                  </a:lnTo>
                  <a:lnTo>
                    <a:pt x="1680" y="4"/>
                  </a:lnTo>
                  <a:lnTo>
                    <a:pt x="1680" y="4"/>
                  </a:lnTo>
                  <a:lnTo>
                    <a:pt x="1688" y="6"/>
                  </a:lnTo>
                  <a:lnTo>
                    <a:pt x="1688" y="6"/>
                  </a:lnTo>
                  <a:lnTo>
                    <a:pt x="1690" y="6"/>
                  </a:lnTo>
                  <a:lnTo>
                    <a:pt x="1690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6" y="4"/>
                  </a:lnTo>
                  <a:lnTo>
                    <a:pt x="1696" y="4"/>
                  </a:lnTo>
                  <a:lnTo>
                    <a:pt x="1702" y="6"/>
                  </a:lnTo>
                  <a:lnTo>
                    <a:pt x="1702" y="6"/>
                  </a:lnTo>
                  <a:lnTo>
                    <a:pt x="1704" y="8"/>
                  </a:lnTo>
                  <a:lnTo>
                    <a:pt x="1704" y="8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10" y="6"/>
                  </a:lnTo>
                  <a:lnTo>
                    <a:pt x="1710" y="6"/>
                  </a:lnTo>
                  <a:lnTo>
                    <a:pt x="1712" y="8"/>
                  </a:lnTo>
                  <a:lnTo>
                    <a:pt x="1712" y="8"/>
                  </a:lnTo>
                  <a:lnTo>
                    <a:pt x="1714" y="6"/>
                  </a:lnTo>
                  <a:lnTo>
                    <a:pt x="1718" y="6"/>
                  </a:lnTo>
                  <a:lnTo>
                    <a:pt x="1718" y="6"/>
                  </a:lnTo>
                  <a:lnTo>
                    <a:pt x="1722" y="6"/>
                  </a:lnTo>
                  <a:lnTo>
                    <a:pt x="1722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6" y="8"/>
                  </a:lnTo>
                  <a:lnTo>
                    <a:pt x="1726" y="8"/>
                  </a:lnTo>
                  <a:lnTo>
                    <a:pt x="1728" y="8"/>
                  </a:lnTo>
                  <a:lnTo>
                    <a:pt x="1730" y="6"/>
                  </a:lnTo>
                  <a:lnTo>
                    <a:pt x="1730" y="6"/>
                  </a:lnTo>
                  <a:lnTo>
                    <a:pt x="1734" y="6"/>
                  </a:lnTo>
                  <a:lnTo>
                    <a:pt x="1734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8" y="6"/>
                  </a:lnTo>
                  <a:lnTo>
                    <a:pt x="1738" y="6"/>
                  </a:lnTo>
                  <a:lnTo>
                    <a:pt x="1750" y="4"/>
                  </a:lnTo>
                  <a:lnTo>
                    <a:pt x="1750" y="4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8" y="6"/>
                  </a:lnTo>
                  <a:lnTo>
                    <a:pt x="1758" y="6"/>
                  </a:lnTo>
                  <a:lnTo>
                    <a:pt x="1762" y="6"/>
                  </a:lnTo>
                  <a:lnTo>
                    <a:pt x="1762" y="6"/>
                  </a:lnTo>
                  <a:lnTo>
                    <a:pt x="1764" y="4"/>
                  </a:lnTo>
                  <a:lnTo>
                    <a:pt x="1764" y="4"/>
                  </a:lnTo>
                  <a:lnTo>
                    <a:pt x="1766" y="6"/>
                  </a:lnTo>
                  <a:lnTo>
                    <a:pt x="1766" y="6"/>
                  </a:lnTo>
                  <a:lnTo>
                    <a:pt x="1770" y="4"/>
                  </a:lnTo>
                  <a:lnTo>
                    <a:pt x="1770" y="4"/>
                  </a:lnTo>
                  <a:lnTo>
                    <a:pt x="1772" y="6"/>
                  </a:lnTo>
                  <a:lnTo>
                    <a:pt x="1772" y="6"/>
                  </a:lnTo>
                  <a:lnTo>
                    <a:pt x="1776" y="4"/>
                  </a:lnTo>
                  <a:lnTo>
                    <a:pt x="1776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4" y="6"/>
                  </a:lnTo>
                  <a:lnTo>
                    <a:pt x="1784" y="6"/>
                  </a:lnTo>
                  <a:lnTo>
                    <a:pt x="1792" y="6"/>
                  </a:lnTo>
                  <a:lnTo>
                    <a:pt x="1792" y="6"/>
                  </a:lnTo>
                  <a:lnTo>
                    <a:pt x="1794" y="4"/>
                  </a:lnTo>
                  <a:lnTo>
                    <a:pt x="1794" y="4"/>
                  </a:lnTo>
                  <a:lnTo>
                    <a:pt x="1798" y="6"/>
                  </a:lnTo>
                  <a:lnTo>
                    <a:pt x="1798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2" y="4"/>
                  </a:lnTo>
                  <a:lnTo>
                    <a:pt x="1802" y="4"/>
                  </a:lnTo>
                  <a:lnTo>
                    <a:pt x="1802" y="6"/>
                  </a:lnTo>
                  <a:lnTo>
                    <a:pt x="1802" y="6"/>
                  </a:lnTo>
                  <a:lnTo>
                    <a:pt x="1804" y="4"/>
                  </a:lnTo>
                  <a:lnTo>
                    <a:pt x="1804" y="4"/>
                  </a:lnTo>
                  <a:lnTo>
                    <a:pt x="1804" y="6"/>
                  </a:lnTo>
                  <a:lnTo>
                    <a:pt x="1804" y="6"/>
                  </a:lnTo>
                  <a:lnTo>
                    <a:pt x="1812" y="6"/>
                  </a:lnTo>
                  <a:lnTo>
                    <a:pt x="1812" y="6"/>
                  </a:lnTo>
                  <a:lnTo>
                    <a:pt x="1814" y="6"/>
                  </a:lnTo>
                  <a:lnTo>
                    <a:pt x="1814" y="6"/>
                  </a:lnTo>
                  <a:lnTo>
                    <a:pt x="1816" y="6"/>
                  </a:lnTo>
                  <a:lnTo>
                    <a:pt x="1816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4" y="6"/>
                  </a:lnTo>
                  <a:lnTo>
                    <a:pt x="1824" y="6"/>
                  </a:lnTo>
                  <a:lnTo>
                    <a:pt x="1826" y="6"/>
                  </a:lnTo>
                  <a:lnTo>
                    <a:pt x="1826" y="6"/>
                  </a:lnTo>
                  <a:lnTo>
                    <a:pt x="1826" y="8"/>
                  </a:lnTo>
                  <a:lnTo>
                    <a:pt x="1826" y="8"/>
                  </a:lnTo>
                  <a:lnTo>
                    <a:pt x="1828" y="8"/>
                  </a:lnTo>
                  <a:lnTo>
                    <a:pt x="1828" y="8"/>
                  </a:lnTo>
                  <a:lnTo>
                    <a:pt x="1832" y="8"/>
                  </a:lnTo>
                  <a:lnTo>
                    <a:pt x="1832" y="8"/>
                  </a:lnTo>
                  <a:lnTo>
                    <a:pt x="1836" y="6"/>
                  </a:lnTo>
                  <a:lnTo>
                    <a:pt x="1836" y="6"/>
                  </a:lnTo>
                  <a:lnTo>
                    <a:pt x="1838" y="6"/>
                  </a:lnTo>
                  <a:lnTo>
                    <a:pt x="1838" y="6"/>
                  </a:lnTo>
                  <a:lnTo>
                    <a:pt x="1840" y="6"/>
                  </a:lnTo>
                  <a:lnTo>
                    <a:pt x="1840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4" y="6"/>
                  </a:lnTo>
                  <a:lnTo>
                    <a:pt x="1844" y="6"/>
                  </a:lnTo>
                  <a:lnTo>
                    <a:pt x="1846" y="6"/>
                  </a:lnTo>
                  <a:lnTo>
                    <a:pt x="1846" y="6"/>
                  </a:lnTo>
                  <a:lnTo>
                    <a:pt x="1848" y="6"/>
                  </a:lnTo>
                  <a:lnTo>
                    <a:pt x="1848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2" y="6"/>
                  </a:lnTo>
                  <a:lnTo>
                    <a:pt x="1852" y="6"/>
                  </a:lnTo>
                  <a:lnTo>
                    <a:pt x="1854" y="6"/>
                  </a:lnTo>
                  <a:lnTo>
                    <a:pt x="1854" y="6"/>
                  </a:lnTo>
                  <a:lnTo>
                    <a:pt x="1858" y="6"/>
                  </a:lnTo>
                  <a:lnTo>
                    <a:pt x="1858" y="6"/>
                  </a:lnTo>
                  <a:lnTo>
                    <a:pt x="1860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6" y="6"/>
                  </a:lnTo>
                  <a:lnTo>
                    <a:pt x="1866" y="6"/>
                  </a:lnTo>
                  <a:lnTo>
                    <a:pt x="1872" y="6"/>
                  </a:lnTo>
                  <a:lnTo>
                    <a:pt x="1872" y="6"/>
                  </a:lnTo>
                  <a:lnTo>
                    <a:pt x="1880" y="6"/>
                  </a:lnTo>
                  <a:lnTo>
                    <a:pt x="1880" y="6"/>
                  </a:lnTo>
                  <a:lnTo>
                    <a:pt x="1882" y="6"/>
                  </a:lnTo>
                  <a:lnTo>
                    <a:pt x="1882" y="6"/>
                  </a:lnTo>
                  <a:lnTo>
                    <a:pt x="1888" y="6"/>
                  </a:lnTo>
                  <a:lnTo>
                    <a:pt x="1888" y="6"/>
                  </a:lnTo>
                  <a:lnTo>
                    <a:pt x="1892" y="6"/>
                  </a:lnTo>
                  <a:lnTo>
                    <a:pt x="1892" y="6"/>
                  </a:lnTo>
                  <a:lnTo>
                    <a:pt x="1896" y="6"/>
                  </a:lnTo>
                  <a:lnTo>
                    <a:pt x="1896" y="6"/>
                  </a:lnTo>
                  <a:lnTo>
                    <a:pt x="1898" y="6"/>
                  </a:lnTo>
                  <a:lnTo>
                    <a:pt x="1898" y="6"/>
                  </a:lnTo>
                  <a:lnTo>
                    <a:pt x="1902" y="4"/>
                  </a:lnTo>
                  <a:lnTo>
                    <a:pt x="1902" y="4"/>
                  </a:lnTo>
                  <a:lnTo>
                    <a:pt x="1906" y="6"/>
                  </a:lnTo>
                  <a:lnTo>
                    <a:pt x="1906" y="6"/>
                  </a:lnTo>
                  <a:lnTo>
                    <a:pt x="1914" y="4"/>
                  </a:lnTo>
                  <a:lnTo>
                    <a:pt x="1914" y="4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8" y="8"/>
                  </a:lnTo>
                  <a:lnTo>
                    <a:pt x="1918" y="8"/>
                  </a:lnTo>
                  <a:lnTo>
                    <a:pt x="1922" y="8"/>
                  </a:lnTo>
                  <a:lnTo>
                    <a:pt x="1926" y="8"/>
                  </a:lnTo>
                  <a:lnTo>
                    <a:pt x="1926" y="8"/>
                  </a:lnTo>
                  <a:lnTo>
                    <a:pt x="1928" y="10"/>
                  </a:lnTo>
                  <a:lnTo>
                    <a:pt x="1928" y="10"/>
                  </a:lnTo>
                  <a:lnTo>
                    <a:pt x="1934" y="8"/>
                  </a:lnTo>
                  <a:lnTo>
                    <a:pt x="1934" y="8"/>
                  </a:lnTo>
                  <a:lnTo>
                    <a:pt x="1944" y="6"/>
                  </a:lnTo>
                  <a:lnTo>
                    <a:pt x="1944" y="6"/>
                  </a:lnTo>
                  <a:lnTo>
                    <a:pt x="1946" y="6"/>
                  </a:lnTo>
                  <a:lnTo>
                    <a:pt x="1946" y="6"/>
                  </a:lnTo>
                  <a:lnTo>
                    <a:pt x="1948" y="4"/>
                  </a:lnTo>
                  <a:lnTo>
                    <a:pt x="1948" y="4"/>
                  </a:lnTo>
                  <a:lnTo>
                    <a:pt x="1950" y="4"/>
                  </a:lnTo>
                  <a:lnTo>
                    <a:pt x="1950" y="4"/>
                  </a:lnTo>
                  <a:lnTo>
                    <a:pt x="1950" y="6"/>
                  </a:lnTo>
                  <a:lnTo>
                    <a:pt x="1950" y="6"/>
                  </a:lnTo>
                  <a:lnTo>
                    <a:pt x="1954" y="6"/>
                  </a:lnTo>
                  <a:lnTo>
                    <a:pt x="1954" y="6"/>
                  </a:lnTo>
                  <a:lnTo>
                    <a:pt x="1960" y="6"/>
                  </a:lnTo>
                  <a:lnTo>
                    <a:pt x="1960" y="6"/>
                  </a:lnTo>
                  <a:lnTo>
                    <a:pt x="1960" y="4"/>
                  </a:lnTo>
                  <a:lnTo>
                    <a:pt x="1960" y="4"/>
                  </a:lnTo>
                  <a:lnTo>
                    <a:pt x="1962" y="4"/>
                  </a:lnTo>
                  <a:lnTo>
                    <a:pt x="1962" y="4"/>
                  </a:lnTo>
                  <a:lnTo>
                    <a:pt x="1968" y="6"/>
                  </a:lnTo>
                  <a:lnTo>
                    <a:pt x="1968" y="6"/>
                  </a:lnTo>
                  <a:lnTo>
                    <a:pt x="1970" y="6"/>
                  </a:lnTo>
                  <a:lnTo>
                    <a:pt x="1970" y="6"/>
                  </a:lnTo>
                  <a:lnTo>
                    <a:pt x="1972" y="6"/>
                  </a:lnTo>
                  <a:lnTo>
                    <a:pt x="1972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6" y="6"/>
                  </a:lnTo>
                  <a:lnTo>
                    <a:pt x="1976" y="6"/>
                  </a:lnTo>
                  <a:lnTo>
                    <a:pt x="1978" y="8"/>
                  </a:lnTo>
                  <a:lnTo>
                    <a:pt x="1978" y="8"/>
                  </a:lnTo>
                  <a:lnTo>
                    <a:pt x="1978" y="6"/>
                  </a:lnTo>
                  <a:lnTo>
                    <a:pt x="1978" y="6"/>
                  </a:lnTo>
                  <a:lnTo>
                    <a:pt x="1982" y="6"/>
                  </a:lnTo>
                  <a:lnTo>
                    <a:pt x="1982" y="6"/>
                  </a:lnTo>
                  <a:lnTo>
                    <a:pt x="1986" y="8"/>
                  </a:lnTo>
                  <a:lnTo>
                    <a:pt x="1986" y="8"/>
                  </a:lnTo>
                  <a:lnTo>
                    <a:pt x="1994" y="8"/>
                  </a:lnTo>
                  <a:lnTo>
                    <a:pt x="1994" y="8"/>
                  </a:lnTo>
                  <a:lnTo>
                    <a:pt x="1996" y="6"/>
                  </a:lnTo>
                  <a:lnTo>
                    <a:pt x="1996" y="6"/>
                  </a:lnTo>
                  <a:lnTo>
                    <a:pt x="2000" y="6"/>
                  </a:lnTo>
                  <a:lnTo>
                    <a:pt x="2000" y="6"/>
                  </a:lnTo>
                  <a:lnTo>
                    <a:pt x="2002" y="4"/>
                  </a:lnTo>
                  <a:lnTo>
                    <a:pt x="2002" y="4"/>
                  </a:lnTo>
                  <a:lnTo>
                    <a:pt x="2010" y="4"/>
                  </a:lnTo>
                  <a:lnTo>
                    <a:pt x="2010" y="4"/>
                  </a:lnTo>
                  <a:lnTo>
                    <a:pt x="2012" y="4"/>
                  </a:lnTo>
                  <a:lnTo>
                    <a:pt x="2012" y="4"/>
                  </a:lnTo>
                  <a:lnTo>
                    <a:pt x="2014" y="4"/>
                  </a:lnTo>
                  <a:lnTo>
                    <a:pt x="2014" y="4"/>
                  </a:lnTo>
                  <a:lnTo>
                    <a:pt x="2016" y="4"/>
                  </a:lnTo>
                  <a:lnTo>
                    <a:pt x="2016" y="4"/>
                  </a:lnTo>
                  <a:lnTo>
                    <a:pt x="2018" y="4"/>
                  </a:lnTo>
                  <a:lnTo>
                    <a:pt x="2018" y="4"/>
                  </a:lnTo>
                  <a:lnTo>
                    <a:pt x="2032" y="4"/>
                  </a:lnTo>
                  <a:lnTo>
                    <a:pt x="2032" y="4"/>
                  </a:lnTo>
                  <a:lnTo>
                    <a:pt x="2040" y="4"/>
                  </a:lnTo>
                  <a:lnTo>
                    <a:pt x="2040" y="4"/>
                  </a:lnTo>
                  <a:lnTo>
                    <a:pt x="2050" y="4"/>
                  </a:lnTo>
                  <a:lnTo>
                    <a:pt x="2050" y="4"/>
                  </a:lnTo>
                  <a:lnTo>
                    <a:pt x="2052" y="4"/>
                  </a:lnTo>
                  <a:lnTo>
                    <a:pt x="2052" y="4"/>
                  </a:lnTo>
                  <a:lnTo>
                    <a:pt x="2054" y="4"/>
                  </a:lnTo>
                  <a:lnTo>
                    <a:pt x="2054" y="4"/>
                  </a:lnTo>
                  <a:lnTo>
                    <a:pt x="2058" y="4"/>
                  </a:lnTo>
                  <a:lnTo>
                    <a:pt x="2058" y="4"/>
                  </a:lnTo>
                  <a:lnTo>
                    <a:pt x="2060" y="4"/>
                  </a:lnTo>
                  <a:lnTo>
                    <a:pt x="2060" y="4"/>
                  </a:lnTo>
                  <a:lnTo>
                    <a:pt x="2066" y="4"/>
                  </a:lnTo>
                  <a:lnTo>
                    <a:pt x="2066" y="4"/>
                  </a:lnTo>
                  <a:lnTo>
                    <a:pt x="2070" y="4"/>
                  </a:lnTo>
                  <a:lnTo>
                    <a:pt x="2070" y="4"/>
                  </a:lnTo>
                  <a:lnTo>
                    <a:pt x="2072" y="4"/>
                  </a:lnTo>
                  <a:lnTo>
                    <a:pt x="2072" y="4"/>
                  </a:lnTo>
                  <a:lnTo>
                    <a:pt x="2074" y="6"/>
                  </a:lnTo>
                  <a:lnTo>
                    <a:pt x="2074" y="6"/>
                  </a:lnTo>
                  <a:lnTo>
                    <a:pt x="2080" y="4"/>
                  </a:lnTo>
                  <a:lnTo>
                    <a:pt x="2080" y="4"/>
                  </a:lnTo>
                  <a:lnTo>
                    <a:pt x="2086" y="4"/>
                  </a:lnTo>
                  <a:lnTo>
                    <a:pt x="2086" y="4"/>
                  </a:lnTo>
                  <a:lnTo>
                    <a:pt x="2088" y="4"/>
                  </a:lnTo>
                  <a:lnTo>
                    <a:pt x="2088" y="4"/>
                  </a:lnTo>
                  <a:lnTo>
                    <a:pt x="2092" y="4"/>
                  </a:lnTo>
                  <a:lnTo>
                    <a:pt x="2092" y="4"/>
                  </a:lnTo>
                  <a:lnTo>
                    <a:pt x="2096" y="4"/>
                  </a:lnTo>
                  <a:lnTo>
                    <a:pt x="2096" y="4"/>
                  </a:lnTo>
                  <a:lnTo>
                    <a:pt x="2098" y="4"/>
                  </a:lnTo>
                  <a:lnTo>
                    <a:pt x="2098" y="4"/>
                  </a:lnTo>
                  <a:lnTo>
                    <a:pt x="2106" y="4"/>
                  </a:lnTo>
                  <a:lnTo>
                    <a:pt x="2106" y="4"/>
                  </a:lnTo>
                  <a:lnTo>
                    <a:pt x="2108" y="4"/>
                  </a:lnTo>
                  <a:lnTo>
                    <a:pt x="2108" y="4"/>
                  </a:lnTo>
                  <a:lnTo>
                    <a:pt x="2114" y="4"/>
                  </a:lnTo>
                  <a:lnTo>
                    <a:pt x="2114" y="4"/>
                  </a:lnTo>
                  <a:lnTo>
                    <a:pt x="2116" y="4"/>
                  </a:lnTo>
                  <a:lnTo>
                    <a:pt x="2116" y="4"/>
                  </a:lnTo>
                  <a:lnTo>
                    <a:pt x="2118" y="4"/>
                  </a:lnTo>
                  <a:lnTo>
                    <a:pt x="2118" y="4"/>
                  </a:lnTo>
                  <a:lnTo>
                    <a:pt x="2124" y="4"/>
                  </a:lnTo>
                  <a:lnTo>
                    <a:pt x="2124" y="4"/>
                  </a:lnTo>
                  <a:lnTo>
                    <a:pt x="2132" y="4"/>
                  </a:lnTo>
                  <a:lnTo>
                    <a:pt x="2132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8" y="4"/>
                  </a:lnTo>
                  <a:lnTo>
                    <a:pt x="2138" y="4"/>
                  </a:lnTo>
                  <a:lnTo>
                    <a:pt x="2144" y="4"/>
                  </a:lnTo>
                  <a:lnTo>
                    <a:pt x="2144" y="4"/>
                  </a:lnTo>
                  <a:lnTo>
                    <a:pt x="2146" y="4"/>
                  </a:lnTo>
                  <a:lnTo>
                    <a:pt x="2146" y="4"/>
                  </a:lnTo>
                  <a:lnTo>
                    <a:pt x="2150" y="4"/>
                  </a:lnTo>
                  <a:lnTo>
                    <a:pt x="2150" y="4"/>
                  </a:lnTo>
                  <a:lnTo>
                    <a:pt x="2154" y="4"/>
                  </a:lnTo>
                  <a:lnTo>
                    <a:pt x="2154" y="4"/>
                  </a:lnTo>
                  <a:lnTo>
                    <a:pt x="2156" y="4"/>
                  </a:lnTo>
                  <a:lnTo>
                    <a:pt x="2156" y="4"/>
                  </a:lnTo>
                  <a:lnTo>
                    <a:pt x="2160" y="4"/>
                  </a:lnTo>
                  <a:lnTo>
                    <a:pt x="2160" y="4"/>
                  </a:lnTo>
                  <a:lnTo>
                    <a:pt x="2164" y="4"/>
                  </a:lnTo>
                  <a:lnTo>
                    <a:pt x="2164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72" y="4"/>
                  </a:lnTo>
                  <a:lnTo>
                    <a:pt x="2172" y="4"/>
                  </a:lnTo>
                  <a:lnTo>
                    <a:pt x="2178" y="4"/>
                  </a:lnTo>
                  <a:lnTo>
                    <a:pt x="2178" y="4"/>
                  </a:lnTo>
                  <a:lnTo>
                    <a:pt x="2182" y="4"/>
                  </a:lnTo>
                  <a:lnTo>
                    <a:pt x="2182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8" y="4"/>
                  </a:lnTo>
                  <a:lnTo>
                    <a:pt x="2188" y="4"/>
                  </a:lnTo>
                  <a:lnTo>
                    <a:pt x="2190" y="2"/>
                  </a:lnTo>
                  <a:lnTo>
                    <a:pt x="2190" y="2"/>
                  </a:lnTo>
                  <a:lnTo>
                    <a:pt x="2196" y="2"/>
                  </a:lnTo>
                  <a:lnTo>
                    <a:pt x="2196" y="2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6" y="4"/>
                  </a:lnTo>
                  <a:lnTo>
                    <a:pt x="2206" y="4"/>
                  </a:lnTo>
                  <a:lnTo>
                    <a:pt x="2210" y="4"/>
                  </a:lnTo>
                  <a:lnTo>
                    <a:pt x="2210" y="4"/>
                  </a:lnTo>
                  <a:lnTo>
                    <a:pt x="2216" y="2"/>
                  </a:lnTo>
                  <a:lnTo>
                    <a:pt x="2216" y="2"/>
                  </a:lnTo>
                  <a:lnTo>
                    <a:pt x="2224" y="4"/>
                  </a:lnTo>
                  <a:lnTo>
                    <a:pt x="2224" y="4"/>
                  </a:lnTo>
                  <a:lnTo>
                    <a:pt x="2226" y="2"/>
                  </a:lnTo>
                  <a:lnTo>
                    <a:pt x="2230" y="4"/>
                  </a:lnTo>
                  <a:lnTo>
                    <a:pt x="2230" y="4"/>
                  </a:lnTo>
                  <a:lnTo>
                    <a:pt x="2232" y="2"/>
                  </a:lnTo>
                  <a:lnTo>
                    <a:pt x="2232" y="2"/>
                  </a:lnTo>
                  <a:lnTo>
                    <a:pt x="2234" y="2"/>
                  </a:lnTo>
                  <a:lnTo>
                    <a:pt x="2234" y="2"/>
                  </a:lnTo>
                  <a:lnTo>
                    <a:pt x="2236" y="2"/>
                  </a:lnTo>
                  <a:lnTo>
                    <a:pt x="2236" y="2"/>
                  </a:lnTo>
                  <a:lnTo>
                    <a:pt x="2240" y="2"/>
                  </a:lnTo>
                  <a:lnTo>
                    <a:pt x="2240" y="2"/>
                  </a:lnTo>
                  <a:lnTo>
                    <a:pt x="2248" y="4"/>
                  </a:lnTo>
                  <a:lnTo>
                    <a:pt x="2248" y="4"/>
                  </a:lnTo>
                  <a:lnTo>
                    <a:pt x="2252" y="2"/>
                  </a:lnTo>
                  <a:lnTo>
                    <a:pt x="2252" y="2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62" y="2"/>
                  </a:lnTo>
                  <a:lnTo>
                    <a:pt x="2262" y="2"/>
                  </a:lnTo>
                  <a:lnTo>
                    <a:pt x="2266" y="4"/>
                  </a:lnTo>
                  <a:lnTo>
                    <a:pt x="2266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82" y="4"/>
                  </a:lnTo>
                  <a:lnTo>
                    <a:pt x="2282" y="4"/>
                  </a:lnTo>
                  <a:lnTo>
                    <a:pt x="2286" y="4"/>
                  </a:lnTo>
                  <a:lnTo>
                    <a:pt x="2286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90" y="4"/>
                  </a:lnTo>
                  <a:lnTo>
                    <a:pt x="2290" y="4"/>
                  </a:lnTo>
                  <a:lnTo>
                    <a:pt x="2292" y="2"/>
                  </a:lnTo>
                  <a:lnTo>
                    <a:pt x="2296" y="2"/>
                  </a:lnTo>
                  <a:lnTo>
                    <a:pt x="2296" y="2"/>
                  </a:lnTo>
                  <a:lnTo>
                    <a:pt x="2298" y="2"/>
                  </a:lnTo>
                  <a:lnTo>
                    <a:pt x="2298" y="2"/>
                  </a:lnTo>
                  <a:lnTo>
                    <a:pt x="2304" y="2"/>
                  </a:lnTo>
                  <a:lnTo>
                    <a:pt x="2304" y="2"/>
                  </a:lnTo>
                  <a:lnTo>
                    <a:pt x="2306" y="2"/>
                  </a:lnTo>
                  <a:lnTo>
                    <a:pt x="2306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6" y="2"/>
                  </a:lnTo>
                  <a:lnTo>
                    <a:pt x="2316" y="2"/>
                  </a:lnTo>
                  <a:lnTo>
                    <a:pt x="2318" y="2"/>
                  </a:lnTo>
                  <a:lnTo>
                    <a:pt x="2318" y="2"/>
                  </a:lnTo>
                  <a:lnTo>
                    <a:pt x="2322" y="2"/>
                  </a:lnTo>
                  <a:lnTo>
                    <a:pt x="2322" y="2"/>
                  </a:lnTo>
                  <a:lnTo>
                    <a:pt x="2328" y="2"/>
                  </a:lnTo>
                  <a:lnTo>
                    <a:pt x="2328" y="2"/>
                  </a:lnTo>
                  <a:lnTo>
                    <a:pt x="2330" y="2"/>
                  </a:lnTo>
                  <a:lnTo>
                    <a:pt x="2330" y="2"/>
                  </a:lnTo>
                  <a:lnTo>
                    <a:pt x="2334" y="4"/>
                  </a:lnTo>
                  <a:lnTo>
                    <a:pt x="2334" y="4"/>
                  </a:lnTo>
                  <a:lnTo>
                    <a:pt x="2338" y="2"/>
                  </a:lnTo>
                  <a:lnTo>
                    <a:pt x="2338" y="2"/>
                  </a:lnTo>
                  <a:lnTo>
                    <a:pt x="2344" y="2"/>
                  </a:lnTo>
                  <a:lnTo>
                    <a:pt x="2344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64" y="2"/>
                  </a:lnTo>
                  <a:lnTo>
                    <a:pt x="2364" y="2"/>
                  </a:lnTo>
                  <a:lnTo>
                    <a:pt x="2366" y="4"/>
                  </a:lnTo>
                  <a:lnTo>
                    <a:pt x="2366" y="4"/>
                  </a:lnTo>
                  <a:lnTo>
                    <a:pt x="2368" y="4"/>
                  </a:lnTo>
                  <a:lnTo>
                    <a:pt x="2368" y="4"/>
                  </a:lnTo>
                  <a:lnTo>
                    <a:pt x="2370" y="4"/>
                  </a:lnTo>
                  <a:lnTo>
                    <a:pt x="2370" y="4"/>
                  </a:lnTo>
                  <a:lnTo>
                    <a:pt x="2374" y="2"/>
                  </a:lnTo>
                  <a:lnTo>
                    <a:pt x="2374" y="2"/>
                  </a:lnTo>
                  <a:lnTo>
                    <a:pt x="2378" y="2"/>
                  </a:lnTo>
                  <a:lnTo>
                    <a:pt x="2378" y="2"/>
                  </a:lnTo>
                  <a:lnTo>
                    <a:pt x="2380" y="2"/>
                  </a:lnTo>
                  <a:lnTo>
                    <a:pt x="2384" y="2"/>
                  </a:lnTo>
                  <a:lnTo>
                    <a:pt x="2384" y="2"/>
                  </a:lnTo>
                  <a:lnTo>
                    <a:pt x="2388" y="2"/>
                  </a:lnTo>
                  <a:lnTo>
                    <a:pt x="2390" y="2"/>
                  </a:lnTo>
                  <a:lnTo>
                    <a:pt x="2390" y="2"/>
                  </a:lnTo>
                  <a:lnTo>
                    <a:pt x="2398" y="2"/>
                  </a:lnTo>
                  <a:lnTo>
                    <a:pt x="2398" y="2"/>
                  </a:lnTo>
                  <a:lnTo>
                    <a:pt x="2402" y="2"/>
                  </a:lnTo>
                  <a:lnTo>
                    <a:pt x="2402" y="2"/>
                  </a:lnTo>
                  <a:lnTo>
                    <a:pt x="2404" y="2"/>
                  </a:lnTo>
                  <a:lnTo>
                    <a:pt x="2404" y="2"/>
                  </a:lnTo>
                  <a:lnTo>
                    <a:pt x="2406" y="2"/>
                  </a:lnTo>
                  <a:lnTo>
                    <a:pt x="2406" y="2"/>
                  </a:lnTo>
                  <a:lnTo>
                    <a:pt x="2410" y="2"/>
                  </a:lnTo>
                  <a:lnTo>
                    <a:pt x="2410" y="2"/>
                  </a:lnTo>
                  <a:lnTo>
                    <a:pt x="2414" y="4"/>
                  </a:lnTo>
                  <a:lnTo>
                    <a:pt x="2414" y="4"/>
                  </a:lnTo>
                  <a:lnTo>
                    <a:pt x="2414" y="6"/>
                  </a:lnTo>
                  <a:lnTo>
                    <a:pt x="2414" y="6"/>
                  </a:lnTo>
                  <a:lnTo>
                    <a:pt x="2418" y="4"/>
                  </a:lnTo>
                  <a:lnTo>
                    <a:pt x="2418" y="4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2" y="6"/>
                  </a:lnTo>
                  <a:lnTo>
                    <a:pt x="2422" y="6"/>
                  </a:lnTo>
                  <a:lnTo>
                    <a:pt x="2428" y="6"/>
                  </a:lnTo>
                  <a:lnTo>
                    <a:pt x="2434" y="6"/>
                  </a:lnTo>
                  <a:lnTo>
                    <a:pt x="2434" y="6"/>
                  </a:lnTo>
                  <a:lnTo>
                    <a:pt x="2436" y="6"/>
                  </a:lnTo>
                  <a:lnTo>
                    <a:pt x="2436" y="6"/>
                  </a:lnTo>
                  <a:lnTo>
                    <a:pt x="2442" y="4"/>
                  </a:lnTo>
                  <a:lnTo>
                    <a:pt x="2442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50" y="4"/>
                  </a:lnTo>
                  <a:lnTo>
                    <a:pt x="2450" y="4"/>
                  </a:lnTo>
                  <a:lnTo>
                    <a:pt x="2452" y="4"/>
                  </a:lnTo>
                  <a:lnTo>
                    <a:pt x="2452" y="4"/>
                  </a:lnTo>
                  <a:lnTo>
                    <a:pt x="2460" y="4"/>
                  </a:lnTo>
                  <a:lnTo>
                    <a:pt x="2460" y="4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4" y="8"/>
                  </a:lnTo>
                  <a:lnTo>
                    <a:pt x="2464" y="8"/>
                  </a:lnTo>
                  <a:lnTo>
                    <a:pt x="2468" y="6"/>
                  </a:lnTo>
                  <a:lnTo>
                    <a:pt x="2474" y="4"/>
                  </a:lnTo>
                  <a:lnTo>
                    <a:pt x="2474" y="4"/>
                  </a:lnTo>
                  <a:lnTo>
                    <a:pt x="2476" y="6"/>
                  </a:lnTo>
                  <a:lnTo>
                    <a:pt x="2476" y="6"/>
                  </a:lnTo>
                  <a:lnTo>
                    <a:pt x="2478" y="6"/>
                  </a:lnTo>
                  <a:lnTo>
                    <a:pt x="2478" y="6"/>
                  </a:lnTo>
                  <a:lnTo>
                    <a:pt x="2484" y="6"/>
                  </a:lnTo>
                  <a:lnTo>
                    <a:pt x="2484" y="6"/>
                  </a:lnTo>
                  <a:lnTo>
                    <a:pt x="2486" y="6"/>
                  </a:lnTo>
                  <a:lnTo>
                    <a:pt x="2486" y="6"/>
                  </a:lnTo>
                  <a:lnTo>
                    <a:pt x="2492" y="6"/>
                  </a:lnTo>
                  <a:lnTo>
                    <a:pt x="2492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502" y="6"/>
                  </a:lnTo>
                  <a:lnTo>
                    <a:pt x="2502" y="6"/>
                  </a:lnTo>
                  <a:lnTo>
                    <a:pt x="2504" y="6"/>
                  </a:lnTo>
                  <a:lnTo>
                    <a:pt x="2504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4"/>
                  </a:lnTo>
                  <a:lnTo>
                    <a:pt x="2506" y="4"/>
                  </a:lnTo>
                  <a:lnTo>
                    <a:pt x="2518" y="4"/>
                  </a:lnTo>
                  <a:lnTo>
                    <a:pt x="2518" y="4"/>
                  </a:lnTo>
                  <a:lnTo>
                    <a:pt x="2522" y="6"/>
                  </a:lnTo>
                  <a:lnTo>
                    <a:pt x="2522" y="6"/>
                  </a:lnTo>
                  <a:lnTo>
                    <a:pt x="2524" y="6"/>
                  </a:lnTo>
                  <a:lnTo>
                    <a:pt x="2524" y="6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8" y="4"/>
                  </a:lnTo>
                  <a:lnTo>
                    <a:pt x="2528" y="4"/>
                  </a:lnTo>
                  <a:lnTo>
                    <a:pt x="2536" y="4"/>
                  </a:lnTo>
                  <a:lnTo>
                    <a:pt x="2536" y="4"/>
                  </a:lnTo>
                  <a:lnTo>
                    <a:pt x="2538" y="4"/>
                  </a:lnTo>
                  <a:lnTo>
                    <a:pt x="2538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52" y="6"/>
                  </a:lnTo>
                  <a:lnTo>
                    <a:pt x="2552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60" y="6"/>
                  </a:lnTo>
                  <a:lnTo>
                    <a:pt x="2560" y="6"/>
                  </a:lnTo>
                  <a:lnTo>
                    <a:pt x="2562" y="6"/>
                  </a:lnTo>
                  <a:lnTo>
                    <a:pt x="2562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70" y="4"/>
                  </a:lnTo>
                  <a:lnTo>
                    <a:pt x="2570" y="4"/>
                  </a:lnTo>
                  <a:lnTo>
                    <a:pt x="2574" y="4"/>
                  </a:lnTo>
                  <a:lnTo>
                    <a:pt x="2574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8" y="4"/>
                  </a:lnTo>
                  <a:lnTo>
                    <a:pt x="2578" y="4"/>
                  </a:lnTo>
                  <a:lnTo>
                    <a:pt x="2580" y="4"/>
                  </a:lnTo>
                  <a:lnTo>
                    <a:pt x="2580" y="4"/>
                  </a:lnTo>
                  <a:lnTo>
                    <a:pt x="2580" y="6"/>
                  </a:lnTo>
                  <a:lnTo>
                    <a:pt x="2580" y="6"/>
                  </a:lnTo>
                  <a:lnTo>
                    <a:pt x="2584" y="6"/>
                  </a:lnTo>
                  <a:lnTo>
                    <a:pt x="2584" y="6"/>
                  </a:lnTo>
                  <a:lnTo>
                    <a:pt x="2590" y="6"/>
                  </a:lnTo>
                  <a:lnTo>
                    <a:pt x="2590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4" y="6"/>
                  </a:lnTo>
                  <a:lnTo>
                    <a:pt x="2594" y="6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600" y="6"/>
                  </a:lnTo>
                  <a:lnTo>
                    <a:pt x="2600" y="6"/>
                  </a:lnTo>
                  <a:lnTo>
                    <a:pt x="2608" y="6"/>
                  </a:lnTo>
                  <a:lnTo>
                    <a:pt x="2608" y="6"/>
                  </a:lnTo>
                  <a:lnTo>
                    <a:pt x="2612" y="6"/>
                  </a:lnTo>
                  <a:lnTo>
                    <a:pt x="2612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8" y="8"/>
                  </a:lnTo>
                  <a:lnTo>
                    <a:pt x="2618" y="8"/>
                  </a:lnTo>
                  <a:lnTo>
                    <a:pt x="2620" y="8"/>
                  </a:lnTo>
                  <a:lnTo>
                    <a:pt x="2620" y="8"/>
                  </a:lnTo>
                  <a:lnTo>
                    <a:pt x="2626" y="6"/>
                  </a:lnTo>
                  <a:lnTo>
                    <a:pt x="2626" y="6"/>
                  </a:lnTo>
                  <a:lnTo>
                    <a:pt x="2628" y="8"/>
                  </a:lnTo>
                  <a:lnTo>
                    <a:pt x="2628" y="8"/>
                  </a:lnTo>
                  <a:lnTo>
                    <a:pt x="2630" y="8"/>
                  </a:lnTo>
                  <a:lnTo>
                    <a:pt x="2630" y="8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6" y="12"/>
                  </a:lnTo>
                  <a:lnTo>
                    <a:pt x="2636" y="12"/>
                  </a:lnTo>
                  <a:lnTo>
                    <a:pt x="2636" y="10"/>
                  </a:lnTo>
                  <a:lnTo>
                    <a:pt x="2636" y="10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4" y="6"/>
                  </a:lnTo>
                  <a:lnTo>
                    <a:pt x="2644" y="6"/>
                  </a:lnTo>
                  <a:lnTo>
                    <a:pt x="2646" y="6"/>
                  </a:lnTo>
                  <a:lnTo>
                    <a:pt x="2646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60" y="6"/>
                  </a:lnTo>
                  <a:lnTo>
                    <a:pt x="2660" y="6"/>
                  </a:lnTo>
                  <a:lnTo>
                    <a:pt x="2662" y="6"/>
                  </a:lnTo>
                  <a:lnTo>
                    <a:pt x="2662" y="6"/>
                  </a:lnTo>
                  <a:lnTo>
                    <a:pt x="2664" y="4"/>
                  </a:lnTo>
                  <a:lnTo>
                    <a:pt x="2664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74" y="4"/>
                  </a:lnTo>
                  <a:lnTo>
                    <a:pt x="2674" y="4"/>
                  </a:lnTo>
                  <a:lnTo>
                    <a:pt x="2678" y="4"/>
                  </a:lnTo>
                  <a:lnTo>
                    <a:pt x="2678" y="4"/>
                  </a:lnTo>
                  <a:lnTo>
                    <a:pt x="2682" y="4"/>
                  </a:lnTo>
                  <a:lnTo>
                    <a:pt x="2682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90" y="2"/>
                  </a:lnTo>
                  <a:lnTo>
                    <a:pt x="2690" y="2"/>
                  </a:lnTo>
                  <a:lnTo>
                    <a:pt x="2692" y="4"/>
                  </a:lnTo>
                  <a:lnTo>
                    <a:pt x="2692" y="4"/>
                  </a:lnTo>
                  <a:lnTo>
                    <a:pt x="2698" y="4"/>
                  </a:lnTo>
                  <a:lnTo>
                    <a:pt x="2698" y="4"/>
                  </a:lnTo>
                  <a:lnTo>
                    <a:pt x="2704" y="4"/>
                  </a:lnTo>
                  <a:lnTo>
                    <a:pt x="2704" y="4"/>
                  </a:lnTo>
                  <a:lnTo>
                    <a:pt x="2712" y="2"/>
                  </a:lnTo>
                  <a:lnTo>
                    <a:pt x="2712" y="2"/>
                  </a:lnTo>
                  <a:lnTo>
                    <a:pt x="2714" y="4"/>
                  </a:lnTo>
                  <a:lnTo>
                    <a:pt x="2714" y="4"/>
                  </a:lnTo>
                  <a:lnTo>
                    <a:pt x="2718" y="4"/>
                  </a:lnTo>
                  <a:lnTo>
                    <a:pt x="2718" y="4"/>
                  </a:lnTo>
                  <a:lnTo>
                    <a:pt x="2724" y="4"/>
                  </a:lnTo>
                  <a:lnTo>
                    <a:pt x="2724" y="4"/>
                  </a:lnTo>
                  <a:lnTo>
                    <a:pt x="2728" y="4"/>
                  </a:lnTo>
                  <a:lnTo>
                    <a:pt x="2728" y="4"/>
                  </a:lnTo>
                  <a:lnTo>
                    <a:pt x="2732" y="4"/>
                  </a:lnTo>
                  <a:lnTo>
                    <a:pt x="2732" y="4"/>
                  </a:lnTo>
                  <a:lnTo>
                    <a:pt x="2740" y="4"/>
                  </a:lnTo>
                  <a:lnTo>
                    <a:pt x="2740" y="4"/>
                  </a:lnTo>
                  <a:lnTo>
                    <a:pt x="2742" y="4"/>
                  </a:lnTo>
                  <a:lnTo>
                    <a:pt x="2742" y="4"/>
                  </a:lnTo>
                  <a:lnTo>
                    <a:pt x="2748" y="2"/>
                  </a:lnTo>
                  <a:lnTo>
                    <a:pt x="2748" y="2"/>
                  </a:lnTo>
                  <a:lnTo>
                    <a:pt x="2754" y="2"/>
                  </a:lnTo>
                  <a:lnTo>
                    <a:pt x="2754" y="2"/>
                  </a:lnTo>
                  <a:lnTo>
                    <a:pt x="2758" y="4"/>
                  </a:lnTo>
                  <a:lnTo>
                    <a:pt x="2758" y="4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8" y="2"/>
                  </a:lnTo>
                  <a:lnTo>
                    <a:pt x="2768" y="2"/>
                  </a:lnTo>
                  <a:lnTo>
                    <a:pt x="2772" y="4"/>
                  </a:lnTo>
                  <a:lnTo>
                    <a:pt x="2772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6" y="4"/>
                  </a:lnTo>
                  <a:lnTo>
                    <a:pt x="2776" y="4"/>
                  </a:lnTo>
                  <a:lnTo>
                    <a:pt x="2782" y="2"/>
                  </a:lnTo>
                  <a:lnTo>
                    <a:pt x="2782" y="2"/>
                  </a:lnTo>
                  <a:lnTo>
                    <a:pt x="2784" y="4"/>
                  </a:lnTo>
                  <a:lnTo>
                    <a:pt x="2784" y="4"/>
                  </a:lnTo>
                  <a:lnTo>
                    <a:pt x="2784" y="2"/>
                  </a:lnTo>
                  <a:lnTo>
                    <a:pt x="2784" y="2"/>
                  </a:lnTo>
                  <a:lnTo>
                    <a:pt x="2796" y="4"/>
                  </a:lnTo>
                  <a:lnTo>
                    <a:pt x="2796" y="4"/>
                  </a:lnTo>
                  <a:lnTo>
                    <a:pt x="2802" y="4"/>
                  </a:lnTo>
                  <a:lnTo>
                    <a:pt x="2802" y="4"/>
                  </a:lnTo>
                  <a:lnTo>
                    <a:pt x="2806" y="4"/>
                  </a:lnTo>
                  <a:lnTo>
                    <a:pt x="2806" y="4"/>
                  </a:lnTo>
                  <a:lnTo>
                    <a:pt x="2810" y="4"/>
                  </a:lnTo>
                  <a:lnTo>
                    <a:pt x="2810" y="4"/>
                  </a:lnTo>
                  <a:lnTo>
                    <a:pt x="2814" y="4"/>
                  </a:lnTo>
                  <a:lnTo>
                    <a:pt x="2814" y="4"/>
                  </a:lnTo>
                  <a:lnTo>
                    <a:pt x="2818" y="4"/>
                  </a:lnTo>
                  <a:lnTo>
                    <a:pt x="2818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6" y="4"/>
                  </a:lnTo>
                  <a:lnTo>
                    <a:pt x="2826" y="4"/>
                  </a:lnTo>
                  <a:lnTo>
                    <a:pt x="2828" y="4"/>
                  </a:lnTo>
                  <a:lnTo>
                    <a:pt x="2828" y="4"/>
                  </a:lnTo>
                  <a:lnTo>
                    <a:pt x="2830" y="4"/>
                  </a:lnTo>
                  <a:lnTo>
                    <a:pt x="2830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42" y="6"/>
                  </a:lnTo>
                  <a:lnTo>
                    <a:pt x="2842" y="6"/>
                  </a:lnTo>
                  <a:lnTo>
                    <a:pt x="2848" y="6"/>
                  </a:lnTo>
                  <a:lnTo>
                    <a:pt x="2852" y="6"/>
                  </a:lnTo>
                  <a:lnTo>
                    <a:pt x="2852" y="6"/>
                  </a:lnTo>
                  <a:lnTo>
                    <a:pt x="2854" y="4"/>
                  </a:lnTo>
                  <a:lnTo>
                    <a:pt x="2854" y="4"/>
                  </a:lnTo>
                  <a:lnTo>
                    <a:pt x="2856" y="4"/>
                  </a:lnTo>
                  <a:lnTo>
                    <a:pt x="2856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62" y="6"/>
                  </a:lnTo>
                  <a:lnTo>
                    <a:pt x="2862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6" y="6"/>
                  </a:lnTo>
                  <a:lnTo>
                    <a:pt x="2866" y="6"/>
                  </a:lnTo>
                  <a:lnTo>
                    <a:pt x="2868" y="6"/>
                  </a:lnTo>
                  <a:lnTo>
                    <a:pt x="2868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4" y="6"/>
                  </a:lnTo>
                  <a:lnTo>
                    <a:pt x="2874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80" y="6"/>
                  </a:lnTo>
                  <a:lnTo>
                    <a:pt x="2880" y="6"/>
                  </a:lnTo>
                  <a:lnTo>
                    <a:pt x="2882" y="6"/>
                  </a:lnTo>
                  <a:lnTo>
                    <a:pt x="2882" y="6"/>
                  </a:lnTo>
                  <a:lnTo>
                    <a:pt x="2888" y="6"/>
                  </a:lnTo>
                  <a:lnTo>
                    <a:pt x="2888" y="6"/>
                  </a:lnTo>
                  <a:lnTo>
                    <a:pt x="2892" y="6"/>
                  </a:lnTo>
                  <a:lnTo>
                    <a:pt x="2892" y="6"/>
                  </a:lnTo>
                  <a:lnTo>
                    <a:pt x="2898" y="6"/>
                  </a:lnTo>
                  <a:lnTo>
                    <a:pt x="2898" y="6"/>
                  </a:lnTo>
                  <a:lnTo>
                    <a:pt x="2906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20" y="6"/>
                  </a:lnTo>
                  <a:lnTo>
                    <a:pt x="2920" y="6"/>
                  </a:lnTo>
                  <a:lnTo>
                    <a:pt x="2928" y="6"/>
                  </a:lnTo>
                  <a:lnTo>
                    <a:pt x="2928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8" y="6"/>
                  </a:lnTo>
                  <a:lnTo>
                    <a:pt x="2938" y="6"/>
                  </a:lnTo>
                  <a:lnTo>
                    <a:pt x="2944" y="4"/>
                  </a:lnTo>
                  <a:lnTo>
                    <a:pt x="2944" y="4"/>
                  </a:lnTo>
                  <a:lnTo>
                    <a:pt x="2948" y="6"/>
                  </a:lnTo>
                  <a:lnTo>
                    <a:pt x="2948" y="6"/>
                  </a:lnTo>
                  <a:lnTo>
                    <a:pt x="2950" y="6"/>
                  </a:lnTo>
                  <a:lnTo>
                    <a:pt x="2950" y="6"/>
                  </a:lnTo>
                  <a:lnTo>
                    <a:pt x="2956" y="6"/>
                  </a:lnTo>
                  <a:lnTo>
                    <a:pt x="2956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2" y="6"/>
                  </a:lnTo>
                  <a:lnTo>
                    <a:pt x="2962" y="6"/>
                  </a:lnTo>
                  <a:lnTo>
                    <a:pt x="2968" y="8"/>
                  </a:lnTo>
                  <a:lnTo>
                    <a:pt x="2974" y="8"/>
                  </a:lnTo>
                  <a:lnTo>
                    <a:pt x="2974" y="8"/>
                  </a:lnTo>
                  <a:lnTo>
                    <a:pt x="2980" y="8"/>
                  </a:lnTo>
                  <a:lnTo>
                    <a:pt x="2980" y="8"/>
                  </a:lnTo>
                  <a:lnTo>
                    <a:pt x="2984" y="8"/>
                  </a:lnTo>
                  <a:lnTo>
                    <a:pt x="2984" y="8"/>
                  </a:lnTo>
                  <a:lnTo>
                    <a:pt x="2988" y="8"/>
                  </a:lnTo>
                  <a:lnTo>
                    <a:pt x="2988" y="8"/>
                  </a:lnTo>
                  <a:lnTo>
                    <a:pt x="2994" y="8"/>
                  </a:lnTo>
                  <a:lnTo>
                    <a:pt x="2994" y="8"/>
                  </a:lnTo>
                  <a:lnTo>
                    <a:pt x="2998" y="6"/>
                  </a:lnTo>
                  <a:lnTo>
                    <a:pt x="2998" y="6"/>
                  </a:lnTo>
                  <a:lnTo>
                    <a:pt x="3000" y="6"/>
                  </a:lnTo>
                  <a:lnTo>
                    <a:pt x="3000" y="6"/>
                  </a:lnTo>
                  <a:lnTo>
                    <a:pt x="3002" y="6"/>
                  </a:lnTo>
                  <a:lnTo>
                    <a:pt x="3002" y="6"/>
                  </a:lnTo>
                  <a:lnTo>
                    <a:pt x="3008" y="6"/>
                  </a:lnTo>
                  <a:lnTo>
                    <a:pt x="3008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4" y="6"/>
                  </a:lnTo>
                  <a:lnTo>
                    <a:pt x="3014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2" y="8"/>
                  </a:lnTo>
                  <a:lnTo>
                    <a:pt x="3022" y="8"/>
                  </a:lnTo>
                  <a:lnTo>
                    <a:pt x="3024" y="8"/>
                  </a:lnTo>
                  <a:lnTo>
                    <a:pt x="3024" y="8"/>
                  </a:lnTo>
                  <a:lnTo>
                    <a:pt x="3024" y="6"/>
                  </a:lnTo>
                  <a:lnTo>
                    <a:pt x="3024" y="6"/>
                  </a:lnTo>
                  <a:lnTo>
                    <a:pt x="3028" y="8"/>
                  </a:lnTo>
                  <a:lnTo>
                    <a:pt x="3032" y="8"/>
                  </a:lnTo>
                  <a:lnTo>
                    <a:pt x="3032" y="8"/>
                  </a:lnTo>
                  <a:lnTo>
                    <a:pt x="3036" y="8"/>
                  </a:lnTo>
                  <a:lnTo>
                    <a:pt x="3036" y="8"/>
                  </a:lnTo>
                  <a:lnTo>
                    <a:pt x="3040" y="8"/>
                  </a:lnTo>
                  <a:lnTo>
                    <a:pt x="3040" y="8"/>
                  </a:lnTo>
                  <a:lnTo>
                    <a:pt x="3044" y="8"/>
                  </a:lnTo>
                  <a:lnTo>
                    <a:pt x="3044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6" y="8"/>
                  </a:lnTo>
                  <a:lnTo>
                    <a:pt x="3056" y="8"/>
                  </a:lnTo>
                  <a:lnTo>
                    <a:pt x="3058" y="6"/>
                  </a:lnTo>
                  <a:lnTo>
                    <a:pt x="3058" y="6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4" y="8"/>
                  </a:lnTo>
                  <a:lnTo>
                    <a:pt x="3064" y="8"/>
                  </a:lnTo>
                  <a:lnTo>
                    <a:pt x="3066" y="8"/>
                  </a:lnTo>
                  <a:lnTo>
                    <a:pt x="3066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2" y="8"/>
                  </a:lnTo>
                  <a:lnTo>
                    <a:pt x="3072" y="8"/>
                  </a:lnTo>
                  <a:lnTo>
                    <a:pt x="3074" y="8"/>
                  </a:lnTo>
                  <a:lnTo>
                    <a:pt x="3074" y="8"/>
                  </a:lnTo>
                  <a:lnTo>
                    <a:pt x="3078" y="6"/>
                  </a:lnTo>
                  <a:lnTo>
                    <a:pt x="3078" y="6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8" y="6"/>
                  </a:lnTo>
                  <a:lnTo>
                    <a:pt x="3088" y="6"/>
                  </a:lnTo>
                  <a:lnTo>
                    <a:pt x="3090" y="8"/>
                  </a:lnTo>
                  <a:lnTo>
                    <a:pt x="3090" y="8"/>
                  </a:lnTo>
                  <a:lnTo>
                    <a:pt x="3090" y="6"/>
                  </a:lnTo>
                  <a:lnTo>
                    <a:pt x="3090" y="6"/>
                  </a:lnTo>
                  <a:lnTo>
                    <a:pt x="3092" y="8"/>
                  </a:lnTo>
                  <a:lnTo>
                    <a:pt x="3092" y="8"/>
                  </a:lnTo>
                  <a:lnTo>
                    <a:pt x="3094" y="8"/>
                  </a:lnTo>
                  <a:lnTo>
                    <a:pt x="3094" y="8"/>
                  </a:lnTo>
                  <a:lnTo>
                    <a:pt x="3098" y="8"/>
                  </a:lnTo>
                  <a:lnTo>
                    <a:pt x="3098" y="8"/>
                  </a:lnTo>
                  <a:lnTo>
                    <a:pt x="3100" y="8"/>
                  </a:lnTo>
                  <a:lnTo>
                    <a:pt x="3100" y="8"/>
                  </a:lnTo>
                  <a:lnTo>
                    <a:pt x="3108" y="8"/>
                  </a:lnTo>
                  <a:lnTo>
                    <a:pt x="3108" y="8"/>
                  </a:lnTo>
                  <a:lnTo>
                    <a:pt x="3110" y="8"/>
                  </a:lnTo>
                  <a:lnTo>
                    <a:pt x="3110" y="8"/>
                  </a:lnTo>
                  <a:lnTo>
                    <a:pt x="3114" y="8"/>
                  </a:lnTo>
                  <a:lnTo>
                    <a:pt x="3114" y="8"/>
                  </a:lnTo>
                  <a:lnTo>
                    <a:pt x="3120" y="8"/>
                  </a:lnTo>
                  <a:lnTo>
                    <a:pt x="3120" y="8"/>
                  </a:lnTo>
                  <a:lnTo>
                    <a:pt x="3124" y="8"/>
                  </a:lnTo>
                  <a:lnTo>
                    <a:pt x="3124" y="8"/>
                  </a:lnTo>
                  <a:lnTo>
                    <a:pt x="3132" y="8"/>
                  </a:lnTo>
                  <a:lnTo>
                    <a:pt x="3132" y="8"/>
                  </a:lnTo>
                  <a:lnTo>
                    <a:pt x="3140" y="8"/>
                  </a:lnTo>
                  <a:lnTo>
                    <a:pt x="3140" y="8"/>
                  </a:lnTo>
                  <a:lnTo>
                    <a:pt x="3142" y="8"/>
                  </a:lnTo>
                  <a:lnTo>
                    <a:pt x="3142" y="8"/>
                  </a:lnTo>
                  <a:lnTo>
                    <a:pt x="3148" y="10"/>
                  </a:lnTo>
                  <a:lnTo>
                    <a:pt x="314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60" y="8"/>
                  </a:lnTo>
                  <a:lnTo>
                    <a:pt x="3160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4" y="8"/>
                  </a:lnTo>
                  <a:lnTo>
                    <a:pt x="3164" y="8"/>
                  </a:lnTo>
                  <a:lnTo>
                    <a:pt x="3168" y="8"/>
                  </a:lnTo>
                  <a:lnTo>
                    <a:pt x="3168" y="8"/>
                  </a:lnTo>
                  <a:lnTo>
                    <a:pt x="3168" y="10"/>
                  </a:lnTo>
                  <a:lnTo>
                    <a:pt x="3168" y="10"/>
                  </a:lnTo>
                  <a:lnTo>
                    <a:pt x="3170" y="8"/>
                  </a:lnTo>
                  <a:lnTo>
                    <a:pt x="3170" y="8"/>
                  </a:lnTo>
                  <a:lnTo>
                    <a:pt x="3172" y="10"/>
                  </a:lnTo>
                  <a:lnTo>
                    <a:pt x="3172" y="10"/>
                  </a:lnTo>
                  <a:lnTo>
                    <a:pt x="3174" y="10"/>
                  </a:lnTo>
                  <a:lnTo>
                    <a:pt x="3174" y="10"/>
                  </a:lnTo>
                  <a:lnTo>
                    <a:pt x="3176" y="10"/>
                  </a:lnTo>
                  <a:lnTo>
                    <a:pt x="3176" y="10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78" y="8"/>
                  </a:lnTo>
                  <a:lnTo>
                    <a:pt x="3178" y="8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82" y="8"/>
                  </a:lnTo>
                  <a:lnTo>
                    <a:pt x="3182" y="8"/>
                  </a:lnTo>
                  <a:lnTo>
                    <a:pt x="3186" y="8"/>
                  </a:lnTo>
                  <a:lnTo>
                    <a:pt x="3186" y="8"/>
                  </a:lnTo>
                  <a:lnTo>
                    <a:pt x="3188" y="10"/>
                  </a:lnTo>
                  <a:lnTo>
                    <a:pt x="3188" y="10"/>
                  </a:lnTo>
                  <a:lnTo>
                    <a:pt x="3194" y="10"/>
                  </a:lnTo>
                  <a:lnTo>
                    <a:pt x="3194" y="10"/>
                  </a:lnTo>
                  <a:lnTo>
                    <a:pt x="3198" y="8"/>
                  </a:lnTo>
                  <a:lnTo>
                    <a:pt x="3198" y="8"/>
                  </a:lnTo>
                  <a:lnTo>
                    <a:pt x="3202" y="8"/>
                  </a:lnTo>
                  <a:lnTo>
                    <a:pt x="3202" y="8"/>
                  </a:lnTo>
                  <a:lnTo>
                    <a:pt x="3206" y="8"/>
                  </a:lnTo>
                  <a:lnTo>
                    <a:pt x="3206" y="8"/>
                  </a:lnTo>
                  <a:lnTo>
                    <a:pt x="3210" y="10"/>
                  </a:lnTo>
                  <a:lnTo>
                    <a:pt x="3210" y="10"/>
                  </a:lnTo>
                  <a:lnTo>
                    <a:pt x="3214" y="10"/>
                  </a:lnTo>
                  <a:lnTo>
                    <a:pt x="3214" y="10"/>
                  </a:lnTo>
                  <a:lnTo>
                    <a:pt x="3218" y="10"/>
                  </a:lnTo>
                  <a:lnTo>
                    <a:pt x="3218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2" y="10"/>
                  </a:lnTo>
                  <a:lnTo>
                    <a:pt x="3222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2" y="10"/>
                  </a:lnTo>
                  <a:lnTo>
                    <a:pt x="3232" y="10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6" y="12"/>
                  </a:lnTo>
                  <a:lnTo>
                    <a:pt x="3236" y="12"/>
                  </a:lnTo>
                  <a:lnTo>
                    <a:pt x="3238" y="12"/>
                  </a:lnTo>
                  <a:lnTo>
                    <a:pt x="3238" y="12"/>
                  </a:lnTo>
                  <a:lnTo>
                    <a:pt x="3240" y="10"/>
                  </a:lnTo>
                  <a:lnTo>
                    <a:pt x="3240" y="10"/>
                  </a:lnTo>
                  <a:lnTo>
                    <a:pt x="3246" y="12"/>
                  </a:lnTo>
                  <a:lnTo>
                    <a:pt x="3246" y="12"/>
                  </a:lnTo>
                  <a:lnTo>
                    <a:pt x="3248" y="12"/>
                  </a:lnTo>
                  <a:lnTo>
                    <a:pt x="3248" y="12"/>
                  </a:lnTo>
                  <a:lnTo>
                    <a:pt x="3252" y="12"/>
                  </a:lnTo>
                  <a:lnTo>
                    <a:pt x="3256" y="12"/>
                  </a:lnTo>
                  <a:lnTo>
                    <a:pt x="3256" y="12"/>
                  </a:lnTo>
                  <a:lnTo>
                    <a:pt x="3258" y="12"/>
                  </a:lnTo>
                  <a:lnTo>
                    <a:pt x="3258" y="12"/>
                  </a:lnTo>
                  <a:lnTo>
                    <a:pt x="3260" y="12"/>
                  </a:lnTo>
                  <a:lnTo>
                    <a:pt x="3260" y="12"/>
                  </a:lnTo>
                  <a:lnTo>
                    <a:pt x="3262" y="12"/>
                  </a:lnTo>
                  <a:lnTo>
                    <a:pt x="3262" y="12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6"/>
                  </a:lnTo>
                  <a:lnTo>
                    <a:pt x="3262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8"/>
                  </a:lnTo>
                  <a:lnTo>
                    <a:pt x="3264" y="18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8" y="14"/>
                  </a:lnTo>
                  <a:lnTo>
                    <a:pt x="3268" y="14"/>
                  </a:lnTo>
                  <a:lnTo>
                    <a:pt x="3268" y="12"/>
                  </a:lnTo>
                  <a:lnTo>
                    <a:pt x="3268" y="12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4" y="14"/>
                  </a:lnTo>
                  <a:lnTo>
                    <a:pt x="3274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8" y="14"/>
                  </a:lnTo>
                  <a:lnTo>
                    <a:pt x="3278" y="14"/>
                  </a:lnTo>
                  <a:lnTo>
                    <a:pt x="3280" y="14"/>
                  </a:lnTo>
                  <a:lnTo>
                    <a:pt x="3280" y="14"/>
                  </a:lnTo>
                  <a:lnTo>
                    <a:pt x="3282" y="14"/>
                  </a:lnTo>
                  <a:lnTo>
                    <a:pt x="3282" y="14"/>
                  </a:lnTo>
                  <a:lnTo>
                    <a:pt x="3284" y="14"/>
                  </a:lnTo>
                  <a:lnTo>
                    <a:pt x="3284" y="14"/>
                  </a:lnTo>
                  <a:lnTo>
                    <a:pt x="3290" y="12"/>
                  </a:lnTo>
                  <a:lnTo>
                    <a:pt x="3290" y="12"/>
                  </a:lnTo>
                  <a:lnTo>
                    <a:pt x="3294" y="12"/>
                  </a:lnTo>
                  <a:lnTo>
                    <a:pt x="3298" y="12"/>
                  </a:lnTo>
                  <a:lnTo>
                    <a:pt x="3298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2" y="12"/>
                  </a:lnTo>
                  <a:lnTo>
                    <a:pt x="3302" y="12"/>
                  </a:lnTo>
                  <a:lnTo>
                    <a:pt x="3304" y="12"/>
                  </a:lnTo>
                  <a:lnTo>
                    <a:pt x="3304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6" y="12"/>
                  </a:lnTo>
                  <a:lnTo>
                    <a:pt x="3316" y="12"/>
                  </a:lnTo>
                  <a:lnTo>
                    <a:pt x="3322" y="12"/>
                  </a:lnTo>
                  <a:lnTo>
                    <a:pt x="3322" y="12"/>
                  </a:lnTo>
                  <a:lnTo>
                    <a:pt x="3324" y="14"/>
                  </a:lnTo>
                  <a:lnTo>
                    <a:pt x="3324" y="14"/>
                  </a:lnTo>
                  <a:lnTo>
                    <a:pt x="3328" y="14"/>
                  </a:lnTo>
                  <a:lnTo>
                    <a:pt x="3328" y="14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4" y="12"/>
                  </a:lnTo>
                  <a:lnTo>
                    <a:pt x="3334" y="12"/>
                  </a:lnTo>
                  <a:lnTo>
                    <a:pt x="3340" y="12"/>
                  </a:lnTo>
                  <a:lnTo>
                    <a:pt x="3340" y="12"/>
                  </a:lnTo>
                  <a:lnTo>
                    <a:pt x="3344" y="12"/>
                  </a:lnTo>
                  <a:lnTo>
                    <a:pt x="3344" y="12"/>
                  </a:lnTo>
                  <a:lnTo>
                    <a:pt x="3346" y="12"/>
                  </a:lnTo>
                  <a:lnTo>
                    <a:pt x="3346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52" y="12"/>
                  </a:lnTo>
                  <a:lnTo>
                    <a:pt x="3352" y="12"/>
                  </a:lnTo>
                  <a:lnTo>
                    <a:pt x="3362" y="12"/>
                  </a:lnTo>
                  <a:lnTo>
                    <a:pt x="3362" y="12"/>
                  </a:lnTo>
                  <a:lnTo>
                    <a:pt x="3366" y="12"/>
                  </a:lnTo>
                  <a:lnTo>
                    <a:pt x="3366" y="12"/>
                  </a:lnTo>
                  <a:lnTo>
                    <a:pt x="3372" y="12"/>
                  </a:lnTo>
                  <a:lnTo>
                    <a:pt x="3372" y="12"/>
                  </a:lnTo>
                  <a:lnTo>
                    <a:pt x="3374" y="14"/>
                  </a:lnTo>
                  <a:lnTo>
                    <a:pt x="3374" y="14"/>
                  </a:lnTo>
                  <a:lnTo>
                    <a:pt x="3378" y="14"/>
                  </a:lnTo>
                  <a:lnTo>
                    <a:pt x="3378" y="14"/>
                  </a:lnTo>
                  <a:lnTo>
                    <a:pt x="3382" y="14"/>
                  </a:lnTo>
                  <a:lnTo>
                    <a:pt x="3384" y="14"/>
                  </a:lnTo>
                  <a:lnTo>
                    <a:pt x="3384" y="14"/>
                  </a:lnTo>
                  <a:lnTo>
                    <a:pt x="3392" y="12"/>
                  </a:lnTo>
                  <a:lnTo>
                    <a:pt x="3392" y="12"/>
                  </a:lnTo>
                  <a:lnTo>
                    <a:pt x="3396" y="14"/>
                  </a:lnTo>
                  <a:lnTo>
                    <a:pt x="3396" y="14"/>
                  </a:lnTo>
                  <a:lnTo>
                    <a:pt x="3408" y="12"/>
                  </a:lnTo>
                  <a:lnTo>
                    <a:pt x="3408" y="12"/>
                  </a:lnTo>
                  <a:lnTo>
                    <a:pt x="3412" y="12"/>
                  </a:lnTo>
                  <a:lnTo>
                    <a:pt x="3412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4" y="12"/>
                  </a:lnTo>
                  <a:lnTo>
                    <a:pt x="3424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32" y="12"/>
                  </a:lnTo>
                  <a:lnTo>
                    <a:pt x="3432" y="12"/>
                  </a:lnTo>
                  <a:lnTo>
                    <a:pt x="3434" y="12"/>
                  </a:lnTo>
                  <a:lnTo>
                    <a:pt x="3434" y="12"/>
                  </a:lnTo>
                  <a:lnTo>
                    <a:pt x="3438" y="12"/>
                  </a:lnTo>
                  <a:lnTo>
                    <a:pt x="3438" y="12"/>
                  </a:lnTo>
                  <a:lnTo>
                    <a:pt x="3440" y="12"/>
                  </a:lnTo>
                  <a:lnTo>
                    <a:pt x="3440" y="12"/>
                  </a:lnTo>
                  <a:lnTo>
                    <a:pt x="3442" y="12"/>
                  </a:lnTo>
                  <a:lnTo>
                    <a:pt x="3442" y="12"/>
                  </a:lnTo>
                  <a:lnTo>
                    <a:pt x="3444" y="12"/>
                  </a:lnTo>
                  <a:lnTo>
                    <a:pt x="3444" y="12"/>
                  </a:lnTo>
                  <a:lnTo>
                    <a:pt x="3446" y="12"/>
                  </a:lnTo>
                  <a:lnTo>
                    <a:pt x="3446" y="12"/>
                  </a:lnTo>
                  <a:lnTo>
                    <a:pt x="3448" y="12"/>
                  </a:lnTo>
                  <a:lnTo>
                    <a:pt x="3448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4" y="16"/>
                  </a:lnTo>
                  <a:lnTo>
                    <a:pt x="3454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8" y="18"/>
                  </a:lnTo>
                  <a:lnTo>
                    <a:pt x="3458" y="18"/>
                  </a:lnTo>
                  <a:lnTo>
                    <a:pt x="3470" y="18"/>
                  </a:lnTo>
                  <a:lnTo>
                    <a:pt x="3470" y="18"/>
                  </a:lnTo>
                  <a:lnTo>
                    <a:pt x="3478" y="16"/>
                  </a:lnTo>
                  <a:lnTo>
                    <a:pt x="3478" y="16"/>
                  </a:lnTo>
                  <a:lnTo>
                    <a:pt x="3480" y="16"/>
                  </a:lnTo>
                  <a:lnTo>
                    <a:pt x="3480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8" y="14"/>
                  </a:lnTo>
                  <a:lnTo>
                    <a:pt x="3488" y="14"/>
                  </a:lnTo>
                  <a:lnTo>
                    <a:pt x="3490" y="14"/>
                  </a:lnTo>
                  <a:lnTo>
                    <a:pt x="3490" y="14"/>
                  </a:lnTo>
                  <a:lnTo>
                    <a:pt x="3494" y="14"/>
                  </a:lnTo>
                  <a:lnTo>
                    <a:pt x="3494" y="14"/>
                  </a:lnTo>
                  <a:lnTo>
                    <a:pt x="3498" y="12"/>
                  </a:lnTo>
                  <a:lnTo>
                    <a:pt x="3500" y="14"/>
                  </a:lnTo>
                  <a:lnTo>
                    <a:pt x="3500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6" y="14"/>
                  </a:lnTo>
                  <a:lnTo>
                    <a:pt x="3506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10" y="14"/>
                  </a:lnTo>
                  <a:lnTo>
                    <a:pt x="3510" y="14"/>
                  </a:lnTo>
                  <a:lnTo>
                    <a:pt x="3514" y="16"/>
                  </a:lnTo>
                  <a:lnTo>
                    <a:pt x="3514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2" y="16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6" y="18"/>
                  </a:lnTo>
                  <a:lnTo>
                    <a:pt x="3526" y="18"/>
                  </a:lnTo>
                  <a:lnTo>
                    <a:pt x="3530" y="18"/>
                  </a:lnTo>
                  <a:lnTo>
                    <a:pt x="3530" y="18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2" y="16"/>
                  </a:lnTo>
                  <a:lnTo>
                    <a:pt x="3532" y="16"/>
                  </a:lnTo>
                  <a:lnTo>
                    <a:pt x="3534" y="14"/>
                  </a:lnTo>
                  <a:lnTo>
                    <a:pt x="3534" y="14"/>
                  </a:lnTo>
                  <a:lnTo>
                    <a:pt x="3540" y="12"/>
                  </a:lnTo>
                  <a:lnTo>
                    <a:pt x="3540" y="12"/>
                  </a:lnTo>
                  <a:lnTo>
                    <a:pt x="3554" y="14"/>
                  </a:lnTo>
                  <a:lnTo>
                    <a:pt x="3554" y="14"/>
                  </a:lnTo>
                  <a:lnTo>
                    <a:pt x="3556" y="14"/>
                  </a:lnTo>
                  <a:lnTo>
                    <a:pt x="3556" y="14"/>
                  </a:lnTo>
                  <a:lnTo>
                    <a:pt x="3560" y="14"/>
                  </a:lnTo>
                  <a:lnTo>
                    <a:pt x="3560" y="14"/>
                  </a:lnTo>
                  <a:lnTo>
                    <a:pt x="3566" y="14"/>
                  </a:lnTo>
                  <a:lnTo>
                    <a:pt x="3572" y="14"/>
                  </a:lnTo>
                  <a:lnTo>
                    <a:pt x="3572" y="14"/>
                  </a:lnTo>
                  <a:lnTo>
                    <a:pt x="3576" y="14"/>
                  </a:lnTo>
                  <a:lnTo>
                    <a:pt x="3582" y="14"/>
                  </a:lnTo>
                  <a:lnTo>
                    <a:pt x="3582" y="14"/>
                  </a:lnTo>
                  <a:lnTo>
                    <a:pt x="3588" y="14"/>
                  </a:lnTo>
                  <a:lnTo>
                    <a:pt x="3588" y="14"/>
                  </a:lnTo>
                  <a:lnTo>
                    <a:pt x="3592" y="16"/>
                  </a:lnTo>
                  <a:lnTo>
                    <a:pt x="3592" y="16"/>
                  </a:lnTo>
                  <a:lnTo>
                    <a:pt x="3600" y="16"/>
                  </a:lnTo>
                  <a:lnTo>
                    <a:pt x="3600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4" y="18"/>
                  </a:lnTo>
                  <a:lnTo>
                    <a:pt x="3604" y="18"/>
                  </a:lnTo>
                  <a:lnTo>
                    <a:pt x="3614" y="16"/>
                  </a:lnTo>
                  <a:lnTo>
                    <a:pt x="3614" y="16"/>
                  </a:lnTo>
                  <a:lnTo>
                    <a:pt x="3616" y="16"/>
                  </a:lnTo>
                  <a:lnTo>
                    <a:pt x="3616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4"/>
                  </a:lnTo>
                  <a:lnTo>
                    <a:pt x="3618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4"/>
                  </a:lnTo>
                  <a:lnTo>
                    <a:pt x="3620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2" y="14"/>
                  </a:lnTo>
                  <a:lnTo>
                    <a:pt x="3622" y="14"/>
                  </a:lnTo>
                  <a:lnTo>
                    <a:pt x="3622" y="16"/>
                  </a:lnTo>
                  <a:lnTo>
                    <a:pt x="3622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50" y="16"/>
                  </a:lnTo>
                  <a:lnTo>
                    <a:pt x="3650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6" y="14"/>
                  </a:lnTo>
                  <a:lnTo>
                    <a:pt x="3658" y="14"/>
                  </a:lnTo>
                  <a:lnTo>
                    <a:pt x="3658" y="14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62" y="20"/>
                  </a:lnTo>
                  <a:lnTo>
                    <a:pt x="3662" y="20"/>
                  </a:lnTo>
                  <a:lnTo>
                    <a:pt x="3668" y="20"/>
                  </a:lnTo>
                  <a:lnTo>
                    <a:pt x="3672" y="20"/>
                  </a:lnTo>
                  <a:lnTo>
                    <a:pt x="3672" y="20"/>
                  </a:lnTo>
                  <a:lnTo>
                    <a:pt x="3678" y="22"/>
                  </a:lnTo>
                  <a:lnTo>
                    <a:pt x="3684" y="22"/>
                  </a:lnTo>
                  <a:lnTo>
                    <a:pt x="3684" y="22"/>
                  </a:lnTo>
                  <a:lnTo>
                    <a:pt x="3688" y="20"/>
                  </a:lnTo>
                  <a:lnTo>
                    <a:pt x="3688" y="20"/>
                  </a:lnTo>
                  <a:lnTo>
                    <a:pt x="3690" y="20"/>
                  </a:lnTo>
                  <a:lnTo>
                    <a:pt x="3690" y="20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4" y="18"/>
                  </a:lnTo>
                  <a:lnTo>
                    <a:pt x="3694" y="18"/>
                  </a:lnTo>
                  <a:lnTo>
                    <a:pt x="3698" y="18"/>
                  </a:lnTo>
                  <a:lnTo>
                    <a:pt x="3698" y="18"/>
                  </a:lnTo>
                  <a:lnTo>
                    <a:pt x="3702" y="16"/>
                  </a:lnTo>
                  <a:lnTo>
                    <a:pt x="3702" y="16"/>
                  </a:lnTo>
                  <a:lnTo>
                    <a:pt x="3708" y="18"/>
                  </a:lnTo>
                  <a:lnTo>
                    <a:pt x="3708" y="18"/>
                  </a:lnTo>
                  <a:lnTo>
                    <a:pt x="3710" y="18"/>
                  </a:lnTo>
                  <a:lnTo>
                    <a:pt x="3710" y="18"/>
                  </a:lnTo>
                  <a:lnTo>
                    <a:pt x="3714" y="18"/>
                  </a:lnTo>
                  <a:lnTo>
                    <a:pt x="3714" y="18"/>
                  </a:lnTo>
                  <a:lnTo>
                    <a:pt x="3716" y="18"/>
                  </a:lnTo>
                  <a:lnTo>
                    <a:pt x="3716" y="18"/>
                  </a:lnTo>
                  <a:lnTo>
                    <a:pt x="3720" y="18"/>
                  </a:lnTo>
                  <a:lnTo>
                    <a:pt x="3720" y="18"/>
                  </a:lnTo>
                  <a:lnTo>
                    <a:pt x="3726" y="18"/>
                  </a:lnTo>
                  <a:lnTo>
                    <a:pt x="3726" y="18"/>
                  </a:lnTo>
                  <a:lnTo>
                    <a:pt x="3732" y="18"/>
                  </a:lnTo>
                  <a:lnTo>
                    <a:pt x="3732" y="18"/>
                  </a:lnTo>
                  <a:lnTo>
                    <a:pt x="3734" y="18"/>
                  </a:lnTo>
                  <a:lnTo>
                    <a:pt x="3734" y="18"/>
                  </a:lnTo>
                  <a:lnTo>
                    <a:pt x="3740" y="18"/>
                  </a:lnTo>
                  <a:lnTo>
                    <a:pt x="3740" y="18"/>
                  </a:lnTo>
                  <a:lnTo>
                    <a:pt x="3748" y="18"/>
                  </a:lnTo>
                  <a:lnTo>
                    <a:pt x="3748" y="18"/>
                  </a:lnTo>
                  <a:lnTo>
                    <a:pt x="3756" y="18"/>
                  </a:lnTo>
                  <a:lnTo>
                    <a:pt x="3756" y="18"/>
                  </a:lnTo>
                  <a:lnTo>
                    <a:pt x="3760" y="20"/>
                  </a:lnTo>
                  <a:lnTo>
                    <a:pt x="3760" y="20"/>
                  </a:lnTo>
                  <a:lnTo>
                    <a:pt x="3764" y="20"/>
                  </a:lnTo>
                  <a:lnTo>
                    <a:pt x="3764" y="20"/>
                  </a:lnTo>
                  <a:lnTo>
                    <a:pt x="3770" y="20"/>
                  </a:lnTo>
                  <a:lnTo>
                    <a:pt x="3770" y="20"/>
                  </a:lnTo>
                  <a:lnTo>
                    <a:pt x="3772" y="20"/>
                  </a:lnTo>
                  <a:lnTo>
                    <a:pt x="3772" y="20"/>
                  </a:lnTo>
                  <a:lnTo>
                    <a:pt x="3776" y="20"/>
                  </a:lnTo>
                  <a:lnTo>
                    <a:pt x="3776" y="20"/>
                  </a:lnTo>
                  <a:lnTo>
                    <a:pt x="3778" y="20"/>
                  </a:lnTo>
                  <a:lnTo>
                    <a:pt x="3780" y="20"/>
                  </a:lnTo>
                  <a:lnTo>
                    <a:pt x="3780" y="20"/>
                  </a:lnTo>
                  <a:lnTo>
                    <a:pt x="3782" y="20"/>
                  </a:lnTo>
                  <a:lnTo>
                    <a:pt x="3782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8" y="20"/>
                  </a:lnTo>
                  <a:lnTo>
                    <a:pt x="3788" y="20"/>
                  </a:lnTo>
                  <a:lnTo>
                    <a:pt x="3790" y="22"/>
                  </a:lnTo>
                  <a:lnTo>
                    <a:pt x="3790" y="22"/>
                  </a:lnTo>
                  <a:lnTo>
                    <a:pt x="3794" y="22"/>
                  </a:lnTo>
                  <a:lnTo>
                    <a:pt x="3794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8" y="20"/>
                  </a:lnTo>
                  <a:lnTo>
                    <a:pt x="3798" y="20"/>
                  </a:lnTo>
                  <a:lnTo>
                    <a:pt x="3802" y="22"/>
                  </a:lnTo>
                  <a:lnTo>
                    <a:pt x="3802" y="22"/>
                  </a:lnTo>
                  <a:lnTo>
                    <a:pt x="3802" y="20"/>
                  </a:lnTo>
                  <a:lnTo>
                    <a:pt x="3802" y="20"/>
                  </a:lnTo>
                  <a:lnTo>
                    <a:pt x="3804" y="20"/>
                  </a:lnTo>
                  <a:lnTo>
                    <a:pt x="3804" y="20"/>
                  </a:lnTo>
                  <a:lnTo>
                    <a:pt x="3804" y="22"/>
                  </a:lnTo>
                  <a:lnTo>
                    <a:pt x="3804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2" y="22"/>
                  </a:lnTo>
                  <a:lnTo>
                    <a:pt x="3812" y="22"/>
                  </a:lnTo>
                  <a:lnTo>
                    <a:pt x="3814" y="22"/>
                  </a:lnTo>
                  <a:lnTo>
                    <a:pt x="3814" y="22"/>
                  </a:lnTo>
                  <a:lnTo>
                    <a:pt x="3816" y="22"/>
                  </a:lnTo>
                  <a:lnTo>
                    <a:pt x="3816" y="22"/>
                  </a:lnTo>
                  <a:lnTo>
                    <a:pt x="3818" y="22"/>
                  </a:lnTo>
                  <a:lnTo>
                    <a:pt x="3818" y="22"/>
                  </a:lnTo>
                  <a:lnTo>
                    <a:pt x="3822" y="22"/>
                  </a:lnTo>
                  <a:lnTo>
                    <a:pt x="3822" y="22"/>
                  </a:lnTo>
                  <a:lnTo>
                    <a:pt x="3824" y="22"/>
                  </a:lnTo>
                  <a:lnTo>
                    <a:pt x="3824" y="22"/>
                  </a:lnTo>
                  <a:lnTo>
                    <a:pt x="3828" y="24"/>
                  </a:lnTo>
                  <a:lnTo>
                    <a:pt x="3828" y="24"/>
                  </a:lnTo>
                  <a:lnTo>
                    <a:pt x="3828" y="22"/>
                  </a:lnTo>
                  <a:lnTo>
                    <a:pt x="3828" y="22"/>
                  </a:lnTo>
                  <a:lnTo>
                    <a:pt x="3830" y="24"/>
                  </a:lnTo>
                  <a:lnTo>
                    <a:pt x="3830" y="24"/>
                  </a:lnTo>
                  <a:lnTo>
                    <a:pt x="3832" y="24"/>
                  </a:lnTo>
                  <a:lnTo>
                    <a:pt x="3832" y="24"/>
                  </a:lnTo>
                  <a:lnTo>
                    <a:pt x="3834" y="24"/>
                  </a:lnTo>
                  <a:lnTo>
                    <a:pt x="3834" y="24"/>
                  </a:lnTo>
                  <a:lnTo>
                    <a:pt x="3836" y="24"/>
                  </a:lnTo>
                  <a:lnTo>
                    <a:pt x="3836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6"/>
                  </a:lnTo>
                  <a:lnTo>
                    <a:pt x="3850" y="26"/>
                  </a:lnTo>
                  <a:lnTo>
                    <a:pt x="3860" y="26"/>
                  </a:lnTo>
                  <a:lnTo>
                    <a:pt x="3860" y="26"/>
                  </a:lnTo>
                  <a:lnTo>
                    <a:pt x="3864" y="24"/>
                  </a:lnTo>
                  <a:lnTo>
                    <a:pt x="3864" y="24"/>
                  </a:lnTo>
                  <a:lnTo>
                    <a:pt x="3868" y="26"/>
                  </a:lnTo>
                  <a:lnTo>
                    <a:pt x="3868" y="26"/>
                  </a:lnTo>
                  <a:lnTo>
                    <a:pt x="3876" y="26"/>
                  </a:lnTo>
                  <a:lnTo>
                    <a:pt x="3876" y="26"/>
                  </a:lnTo>
                  <a:lnTo>
                    <a:pt x="3878" y="26"/>
                  </a:lnTo>
                  <a:lnTo>
                    <a:pt x="3878" y="26"/>
                  </a:lnTo>
                  <a:lnTo>
                    <a:pt x="3890" y="28"/>
                  </a:lnTo>
                  <a:lnTo>
                    <a:pt x="3890" y="28"/>
                  </a:lnTo>
                  <a:lnTo>
                    <a:pt x="3892" y="28"/>
                  </a:lnTo>
                  <a:lnTo>
                    <a:pt x="3892" y="28"/>
                  </a:lnTo>
                  <a:lnTo>
                    <a:pt x="3902" y="28"/>
                  </a:lnTo>
                  <a:lnTo>
                    <a:pt x="3902" y="28"/>
                  </a:lnTo>
                  <a:lnTo>
                    <a:pt x="3904" y="30"/>
                  </a:lnTo>
                  <a:lnTo>
                    <a:pt x="3904" y="30"/>
                  </a:lnTo>
                  <a:lnTo>
                    <a:pt x="3908" y="28"/>
                  </a:lnTo>
                  <a:lnTo>
                    <a:pt x="3908" y="28"/>
                  </a:lnTo>
                  <a:lnTo>
                    <a:pt x="3910" y="28"/>
                  </a:lnTo>
                  <a:lnTo>
                    <a:pt x="3910" y="28"/>
                  </a:lnTo>
                  <a:lnTo>
                    <a:pt x="3912" y="28"/>
                  </a:lnTo>
                  <a:lnTo>
                    <a:pt x="3912" y="28"/>
                  </a:lnTo>
                  <a:lnTo>
                    <a:pt x="3918" y="30"/>
                  </a:lnTo>
                  <a:lnTo>
                    <a:pt x="3918" y="30"/>
                  </a:lnTo>
                  <a:lnTo>
                    <a:pt x="3922" y="30"/>
                  </a:lnTo>
                  <a:lnTo>
                    <a:pt x="3922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30" y="32"/>
                  </a:lnTo>
                  <a:lnTo>
                    <a:pt x="3930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898" y="34"/>
                  </a:lnTo>
                  <a:lnTo>
                    <a:pt x="3898" y="34"/>
                  </a:lnTo>
                  <a:lnTo>
                    <a:pt x="3892" y="36"/>
                  </a:lnTo>
                  <a:lnTo>
                    <a:pt x="3892" y="36"/>
                  </a:lnTo>
                  <a:lnTo>
                    <a:pt x="3890" y="36"/>
                  </a:lnTo>
                  <a:lnTo>
                    <a:pt x="3890" y="36"/>
                  </a:lnTo>
                  <a:lnTo>
                    <a:pt x="3888" y="36"/>
                  </a:lnTo>
                  <a:lnTo>
                    <a:pt x="3888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4" y="36"/>
                  </a:lnTo>
                  <a:lnTo>
                    <a:pt x="3884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6" y="36"/>
                  </a:lnTo>
                  <a:lnTo>
                    <a:pt x="3876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8"/>
                  </a:lnTo>
                  <a:lnTo>
                    <a:pt x="3874" y="38"/>
                  </a:lnTo>
                  <a:lnTo>
                    <a:pt x="3870" y="38"/>
                  </a:lnTo>
                  <a:lnTo>
                    <a:pt x="3870" y="38"/>
                  </a:lnTo>
                  <a:lnTo>
                    <a:pt x="3864" y="38"/>
                  </a:lnTo>
                  <a:lnTo>
                    <a:pt x="3864" y="38"/>
                  </a:lnTo>
                  <a:lnTo>
                    <a:pt x="3854" y="38"/>
                  </a:lnTo>
                  <a:lnTo>
                    <a:pt x="3854" y="38"/>
                  </a:lnTo>
                  <a:lnTo>
                    <a:pt x="3850" y="36"/>
                  </a:lnTo>
                  <a:lnTo>
                    <a:pt x="3850" y="36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2" y="34"/>
                  </a:lnTo>
                  <a:lnTo>
                    <a:pt x="3842" y="34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0" y="38"/>
                  </a:lnTo>
                  <a:lnTo>
                    <a:pt x="3840" y="38"/>
                  </a:lnTo>
                  <a:lnTo>
                    <a:pt x="3832" y="38"/>
                  </a:lnTo>
                  <a:lnTo>
                    <a:pt x="3832" y="38"/>
                  </a:lnTo>
                  <a:lnTo>
                    <a:pt x="3830" y="38"/>
                  </a:lnTo>
                  <a:lnTo>
                    <a:pt x="3830" y="38"/>
                  </a:lnTo>
                  <a:lnTo>
                    <a:pt x="3828" y="38"/>
                  </a:lnTo>
                  <a:lnTo>
                    <a:pt x="3828" y="38"/>
                  </a:lnTo>
                  <a:lnTo>
                    <a:pt x="3826" y="38"/>
                  </a:lnTo>
                  <a:lnTo>
                    <a:pt x="3826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2" y="38"/>
                  </a:lnTo>
                  <a:lnTo>
                    <a:pt x="3822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12" y="40"/>
                  </a:lnTo>
                  <a:lnTo>
                    <a:pt x="3812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2" y="42"/>
                  </a:lnTo>
                  <a:lnTo>
                    <a:pt x="3802" y="42"/>
                  </a:lnTo>
                  <a:lnTo>
                    <a:pt x="3800" y="42"/>
                  </a:lnTo>
                  <a:lnTo>
                    <a:pt x="3800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88" y="42"/>
                  </a:lnTo>
                  <a:lnTo>
                    <a:pt x="3788" y="42"/>
                  </a:lnTo>
                  <a:lnTo>
                    <a:pt x="3782" y="42"/>
                  </a:lnTo>
                  <a:lnTo>
                    <a:pt x="3782" y="42"/>
                  </a:lnTo>
                  <a:lnTo>
                    <a:pt x="3780" y="42"/>
                  </a:lnTo>
                  <a:lnTo>
                    <a:pt x="3780" y="42"/>
                  </a:lnTo>
                  <a:lnTo>
                    <a:pt x="3772" y="42"/>
                  </a:lnTo>
                  <a:lnTo>
                    <a:pt x="3772" y="42"/>
                  </a:lnTo>
                  <a:lnTo>
                    <a:pt x="3762" y="40"/>
                  </a:lnTo>
                  <a:lnTo>
                    <a:pt x="3762" y="40"/>
                  </a:lnTo>
                  <a:lnTo>
                    <a:pt x="3758" y="42"/>
                  </a:lnTo>
                  <a:lnTo>
                    <a:pt x="3758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6" y="42"/>
                  </a:lnTo>
                  <a:lnTo>
                    <a:pt x="3746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2" y="42"/>
                  </a:lnTo>
                  <a:lnTo>
                    <a:pt x="3742" y="42"/>
                  </a:lnTo>
                  <a:lnTo>
                    <a:pt x="3740" y="42"/>
                  </a:lnTo>
                  <a:lnTo>
                    <a:pt x="3740" y="42"/>
                  </a:lnTo>
                  <a:lnTo>
                    <a:pt x="3738" y="42"/>
                  </a:lnTo>
                  <a:lnTo>
                    <a:pt x="3738" y="42"/>
                  </a:lnTo>
                  <a:lnTo>
                    <a:pt x="3736" y="42"/>
                  </a:lnTo>
                  <a:lnTo>
                    <a:pt x="3736" y="42"/>
                  </a:lnTo>
                  <a:lnTo>
                    <a:pt x="3730" y="42"/>
                  </a:lnTo>
                  <a:lnTo>
                    <a:pt x="3730" y="42"/>
                  </a:lnTo>
                  <a:lnTo>
                    <a:pt x="3728" y="42"/>
                  </a:lnTo>
                  <a:lnTo>
                    <a:pt x="3728" y="42"/>
                  </a:lnTo>
                  <a:lnTo>
                    <a:pt x="3724" y="42"/>
                  </a:lnTo>
                  <a:lnTo>
                    <a:pt x="3724" y="42"/>
                  </a:lnTo>
                  <a:lnTo>
                    <a:pt x="3720" y="42"/>
                  </a:lnTo>
                  <a:lnTo>
                    <a:pt x="3720" y="42"/>
                  </a:lnTo>
                  <a:lnTo>
                    <a:pt x="3718" y="42"/>
                  </a:lnTo>
                  <a:lnTo>
                    <a:pt x="3718" y="42"/>
                  </a:lnTo>
                  <a:lnTo>
                    <a:pt x="3714" y="42"/>
                  </a:lnTo>
                  <a:lnTo>
                    <a:pt x="3714" y="42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6" y="44"/>
                  </a:lnTo>
                  <a:lnTo>
                    <a:pt x="3706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0" y="46"/>
                  </a:lnTo>
                  <a:lnTo>
                    <a:pt x="3690" y="46"/>
                  </a:lnTo>
                  <a:lnTo>
                    <a:pt x="3688" y="46"/>
                  </a:lnTo>
                  <a:lnTo>
                    <a:pt x="3688" y="46"/>
                  </a:lnTo>
                  <a:lnTo>
                    <a:pt x="3684" y="46"/>
                  </a:lnTo>
                  <a:lnTo>
                    <a:pt x="3684" y="46"/>
                  </a:lnTo>
                  <a:lnTo>
                    <a:pt x="3680" y="46"/>
                  </a:lnTo>
                  <a:lnTo>
                    <a:pt x="3680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4" y="46"/>
                  </a:lnTo>
                  <a:lnTo>
                    <a:pt x="3674" y="46"/>
                  </a:lnTo>
                  <a:lnTo>
                    <a:pt x="3670" y="48"/>
                  </a:lnTo>
                  <a:lnTo>
                    <a:pt x="3670" y="48"/>
                  </a:lnTo>
                  <a:lnTo>
                    <a:pt x="3664" y="46"/>
                  </a:lnTo>
                  <a:lnTo>
                    <a:pt x="3664" y="46"/>
                  </a:lnTo>
                  <a:lnTo>
                    <a:pt x="3660" y="44"/>
                  </a:lnTo>
                  <a:lnTo>
                    <a:pt x="3660" y="44"/>
                  </a:lnTo>
                  <a:lnTo>
                    <a:pt x="3658" y="44"/>
                  </a:lnTo>
                  <a:lnTo>
                    <a:pt x="3658" y="44"/>
                  </a:lnTo>
                  <a:lnTo>
                    <a:pt x="3656" y="44"/>
                  </a:lnTo>
                  <a:lnTo>
                    <a:pt x="3656" y="44"/>
                  </a:lnTo>
                  <a:lnTo>
                    <a:pt x="3652" y="46"/>
                  </a:lnTo>
                  <a:lnTo>
                    <a:pt x="3652" y="46"/>
                  </a:lnTo>
                  <a:lnTo>
                    <a:pt x="3650" y="48"/>
                  </a:lnTo>
                  <a:lnTo>
                    <a:pt x="3650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2" y="48"/>
                  </a:lnTo>
                  <a:lnTo>
                    <a:pt x="3642" y="48"/>
                  </a:lnTo>
                  <a:lnTo>
                    <a:pt x="3638" y="48"/>
                  </a:lnTo>
                  <a:lnTo>
                    <a:pt x="3638" y="48"/>
                  </a:lnTo>
                  <a:lnTo>
                    <a:pt x="3638" y="46"/>
                  </a:lnTo>
                  <a:lnTo>
                    <a:pt x="3638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28" y="46"/>
                  </a:lnTo>
                  <a:lnTo>
                    <a:pt x="3628" y="46"/>
                  </a:lnTo>
                  <a:lnTo>
                    <a:pt x="3626" y="46"/>
                  </a:lnTo>
                  <a:lnTo>
                    <a:pt x="3626" y="46"/>
                  </a:lnTo>
                  <a:lnTo>
                    <a:pt x="3624" y="46"/>
                  </a:lnTo>
                  <a:lnTo>
                    <a:pt x="3624" y="46"/>
                  </a:lnTo>
                  <a:lnTo>
                    <a:pt x="3620" y="48"/>
                  </a:lnTo>
                  <a:lnTo>
                    <a:pt x="3620" y="48"/>
                  </a:lnTo>
                  <a:lnTo>
                    <a:pt x="3610" y="48"/>
                  </a:lnTo>
                  <a:lnTo>
                    <a:pt x="3610" y="48"/>
                  </a:lnTo>
                  <a:lnTo>
                    <a:pt x="3608" y="48"/>
                  </a:lnTo>
                  <a:lnTo>
                    <a:pt x="3608" y="48"/>
                  </a:lnTo>
                  <a:lnTo>
                    <a:pt x="3606" y="48"/>
                  </a:lnTo>
                  <a:lnTo>
                    <a:pt x="3606" y="48"/>
                  </a:lnTo>
                  <a:lnTo>
                    <a:pt x="3604" y="48"/>
                  </a:lnTo>
                  <a:lnTo>
                    <a:pt x="3604" y="48"/>
                  </a:lnTo>
                  <a:lnTo>
                    <a:pt x="3602" y="48"/>
                  </a:lnTo>
                  <a:lnTo>
                    <a:pt x="3602" y="48"/>
                  </a:lnTo>
                  <a:lnTo>
                    <a:pt x="3598" y="48"/>
                  </a:lnTo>
                  <a:lnTo>
                    <a:pt x="3598" y="48"/>
                  </a:lnTo>
                  <a:lnTo>
                    <a:pt x="3596" y="46"/>
                  </a:lnTo>
                  <a:lnTo>
                    <a:pt x="3596" y="46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0" y="48"/>
                  </a:lnTo>
                  <a:lnTo>
                    <a:pt x="3590" y="48"/>
                  </a:lnTo>
                  <a:lnTo>
                    <a:pt x="3588" y="48"/>
                  </a:lnTo>
                  <a:lnTo>
                    <a:pt x="3588" y="48"/>
                  </a:lnTo>
                  <a:lnTo>
                    <a:pt x="3586" y="48"/>
                  </a:lnTo>
                  <a:lnTo>
                    <a:pt x="3586" y="48"/>
                  </a:lnTo>
                  <a:lnTo>
                    <a:pt x="3582" y="48"/>
                  </a:lnTo>
                  <a:lnTo>
                    <a:pt x="3582" y="48"/>
                  </a:lnTo>
                  <a:lnTo>
                    <a:pt x="3576" y="48"/>
                  </a:lnTo>
                  <a:lnTo>
                    <a:pt x="3576" y="48"/>
                  </a:lnTo>
                  <a:lnTo>
                    <a:pt x="3572" y="48"/>
                  </a:lnTo>
                  <a:lnTo>
                    <a:pt x="3570" y="48"/>
                  </a:lnTo>
                  <a:lnTo>
                    <a:pt x="3570" y="48"/>
                  </a:lnTo>
                  <a:lnTo>
                    <a:pt x="3568" y="50"/>
                  </a:lnTo>
                  <a:lnTo>
                    <a:pt x="3568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2" y="50"/>
                  </a:lnTo>
                  <a:lnTo>
                    <a:pt x="3562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0" y="48"/>
                  </a:lnTo>
                  <a:lnTo>
                    <a:pt x="3560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6"/>
                  </a:lnTo>
                  <a:lnTo>
                    <a:pt x="3550" y="46"/>
                  </a:lnTo>
                  <a:lnTo>
                    <a:pt x="3548" y="48"/>
                  </a:lnTo>
                  <a:lnTo>
                    <a:pt x="3548" y="48"/>
                  </a:lnTo>
                  <a:lnTo>
                    <a:pt x="3548" y="46"/>
                  </a:lnTo>
                  <a:lnTo>
                    <a:pt x="3548" y="46"/>
                  </a:lnTo>
                  <a:lnTo>
                    <a:pt x="3546" y="46"/>
                  </a:lnTo>
                  <a:lnTo>
                    <a:pt x="3546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42" y="48"/>
                  </a:lnTo>
                  <a:lnTo>
                    <a:pt x="3542" y="48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36" y="48"/>
                  </a:lnTo>
                  <a:lnTo>
                    <a:pt x="3536" y="48"/>
                  </a:lnTo>
                  <a:lnTo>
                    <a:pt x="3534" y="48"/>
                  </a:lnTo>
                  <a:lnTo>
                    <a:pt x="3534" y="48"/>
                  </a:lnTo>
                  <a:lnTo>
                    <a:pt x="3526" y="48"/>
                  </a:lnTo>
                  <a:lnTo>
                    <a:pt x="3526" y="48"/>
                  </a:lnTo>
                  <a:lnTo>
                    <a:pt x="3524" y="48"/>
                  </a:lnTo>
                  <a:lnTo>
                    <a:pt x="3524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0" y="48"/>
                  </a:lnTo>
                  <a:lnTo>
                    <a:pt x="3520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512" y="48"/>
                  </a:lnTo>
                  <a:lnTo>
                    <a:pt x="3508" y="50"/>
                  </a:lnTo>
                  <a:lnTo>
                    <a:pt x="3508" y="50"/>
                  </a:lnTo>
                  <a:lnTo>
                    <a:pt x="3502" y="48"/>
                  </a:lnTo>
                  <a:lnTo>
                    <a:pt x="3502" y="48"/>
                  </a:lnTo>
                  <a:lnTo>
                    <a:pt x="3494" y="48"/>
                  </a:lnTo>
                  <a:lnTo>
                    <a:pt x="3494" y="48"/>
                  </a:lnTo>
                  <a:lnTo>
                    <a:pt x="3490" y="48"/>
                  </a:lnTo>
                  <a:lnTo>
                    <a:pt x="3490" y="48"/>
                  </a:lnTo>
                  <a:lnTo>
                    <a:pt x="3488" y="48"/>
                  </a:lnTo>
                  <a:lnTo>
                    <a:pt x="3488" y="48"/>
                  </a:lnTo>
                  <a:lnTo>
                    <a:pt x="3486" y="48"/>
                  </a:lnTo>
                  <a:lnTo>
                    <a:pt x="3486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6" y="48"/>
                  </a:lnTo>
                  <a:lnTo>
                    <a:pt x="3476" y="48"/>
                  </a:lnTo>
                  <a:lnTo>
                    <a:pt x="3474" y="48"/>
                  </a:lnTo>
                  <a:lnTo>
                    <a:pt x="3474" y="48"/>
                  </a:lnTo>
                  <a:lnTo>
                    <a:pt x="3472" y="48"/>
                  </a:lnTo>
                  <a:lnTo>
                    <a:pt x="3472" y="48"/>
                  </a:lnTo>
                  <a:lnTo>
                    <a:pt x="3470" y="48"/>
                  </a:lnTo>
                  <a:lnTo>
                    <a:pt x="3470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2" y="48"/>
                  </a:lnTo>
                  <a:lnTo>
                    <a:pt x="3462" y="48"/>
                  </a:lnTo>
                  <a:lnTo>
                    <a:pt x="3460" y="48"/>
                  </a:lnTo>
                  <a:lnTo>
                    <a:pt x="3460" y="48"/>
                  </a:lnTo>
                  <a:lnTo>
                    <a:pt x="3456" y="48"/>
                  </a:lnTo>
                  <a:lnTo>
                    <a:pt x="3456" y="48"/>
                  </a:lnTo>
                  <a:lnTo>
                    <a:pt x="3452" y="48"/>
                  </a:lnTo>
                  <a:lnTo>
                    <a:pt x="3452" y="48"/>
                  </a:lnTo>
                  <a:lnTo>
                    <a:pt x="3448" y="48"/>
                  </a:lnTo>
                  <a:lnTo>
                    <a:pt x="3448" y="48"/>
                  </a:lnTo>
                  <a:lnTo>
                    <a:pt x="3446" y="48"/>
                  </a:lnTo>
                  <a:lnTo>
                    <a:pt x="3446" y="48"/>
                  </a:lnTo>
                  <a:lnTo>
                    <a:pt x="3442" y="48"/>
                  </a:lnTo>
                  <a:lnTo>
                    <a:pt x="3442" y="48"/>
                  </a:lnTo>
                  <a:lnTo>
                    <a:pt x="3440" y="48"/>
                  </a:lnTo>
                  <a:lnTo>
                    <a:pt x="3440" y="48"/>
                  </a:lnTo>
                  <a:lnTo>
                    <a:pt x="3438" y="48"/>
                  </a:lnTo>
                  <a:lnTo>
                    <a:pt x="3438" y="48"/>
                  </a:lnTo>
                  <a:lnTo>
                    <a:pt x="3436" y="48"/>
                  </a:lnTo>
                  <a:lnTo>
                    <a:pt x="3436" y="48"/>
                  </a:lnTo>
                  <a:lnTo>
                    <a:pt x="3434" y="46"/>
                  </a:lnTo>
                  <a:lnTo>
                    <a:pt x="3434" y="46"/>
                  </a:lnTo>
                  <a:lnTo>
                    <a:pt x="3430" y="46"/>
                  </a:lnTo>
                  <a:lnTo>
                    <a:pt x="3430" y="46"/>
                  </a:lnTo>
                  <a:lnTo>
                    <a:pt x="3422" y="46"/>
                  </a:lnTo>
                  <a:lnTo>
                    <a:pt x="3422" y="46"/>
                  </a:lnTo>
                  <a:lnTo>
                    <a:pt x="3420" y="48"/>
                  </a:lnTo>
                  <a:lnTo>
                    <a:pt x="3420" y="48"/>
                  </a:lnTo>
                  <a:lnTo>
                    <a:pt x="3418" y="48"/>
                  </a:lnTo>
                  <a:lnTo>
                    <a:pt x="3418" y="48"/>
                  </a:lnTo>
                  <a:lnTo>
                    <a:pt x="3412" y="48"/>
                  </a:lnTo>
                  <a:lnTo>
                    <a:pt x="3412" y="48"/>
                  </a:lnTo>
                  <a:lnTo>
                    <a:pt x="3408" y="48"/>
                  </a:lnTo>
                  <a:lnTo>
                    <a:pt x="3408" y="48"/>
                  </a:lnTo>
                  <a:lnTo>
                    <a:pt x="3406" y="48"/>
                  </a:lnTo>
                  <a:lnTo>
                    <a:pt x="3406" y="48"/>
                  </a:lnTo>
                  <a:lnTo>
                    <a:pt x="3404" y="46"/>
                  </a:lnTo>
                  <a:lnTo>
                    <a:pt x="3404" y="46"/>
                  </a:lnTo>
                  <a:lnTo>
                    <a:pt x="3398" y="48"/>
                  </a:lnTo>
                  <a:lnTo>
                    <a:pt x="3398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88" y="46"/>
                  </a:lnTo>
                  <a:lnTo>
                    <a:pt x="3388" y="46"/>
                  </a:lnTo>
                  <a:lnTo>
                    <a:pt x="3386" y="48"/>
                  </a:lnTo>
                  <a:lnTo>
                    <a:pt x="3386" y="48"/>
                  </a:lnTo>
                  <a:lnTo>
                    <a:pt x="3382" y="48"/>
                  </a:lnTo>
                  <a:lnTo>
                    <a:pt x="3382" y="48"/>
                  </a:lnTo>
                  <a:lnTo>
                    <a:pt x="3380" y="50"/>
                  </a:lnTo>
                  <a:lnTo>
                    <a:pt x="3380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2" y="50"/>
                  </a:lnTo>
                  <a:lnTo>
                    <a:pt x="3372" y="50"/>
                  </a:lnTo>
                  <a:lnTo>
                    <a:pt x="3370" y="50"/>
                  </a:lnTo>
                  <a:lnTo>
                    <a:pt x="3370" y="50"/>
                  </a:lnTo>
                  <a:lnTo>
                    <a:pt x="3366" y="50"/>
                  </a:lnTo>
                  <a:lnTo>
                    <a:pt x="3366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0" y="50"/>
                  </a:lnTo>
                  <a:lnTo>
                    <a:pt x="3360" y="50"/>
                  </a:lnTo>
                  <a:lnTo>
                    <a:pt x="3358" y="50"/>
                  </a:lnTo>
                  <a:lnTo>
                    <a:pt x="3356" y="50"/>
                  </a:lnTo>
                  <a:lnTo>
                    <a:pt x="3356" y="50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0" y="48"/>
                  </a:lnTo>
                  <a:lnTo>
                    <a:pt x="3340" y="48"/>
                  </a:lnTo>
                  <a:lnTo>
                    <a:pt x="3332" y="48"/>
                  </a:lnTo>
                  <a:lnTo>
                    <a:pt x="3332" y="48"/>
                  </a:lnTo>
                  <a:lnTo>
                    <a:pt x="3328" y="46"/>
                  </a:lnTo>
                  <a:lnTo>
                    <a:pt x="3328" y="46"/>
                  </a:lnTo>
                  <a:lnTo>
                    <a:pt x="3324" y="44"/>
                  </a:lnTo>
                  <a:lnTo>
                    <a:pt x="3324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18" y="44"/>
                  </a:lnTo>
                  <a:lnTo>
                    <a:pt x="3318" y="44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6" y="46"/>
                  </a:lnTo>
                  <a:lnTo>
                    <a:pt x="3316" y="46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08" y="48"/>
                  </a:lnTo>
                  <a:lnTo>
                    <a:pt x="3306" y="48"/>
                  </a:lnTo>
                  <a:lnTo>
                    <a:pt x="3306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2" y="46"/>
                  </a:lnTo>
                  <a:lnTo>
                    <a:pt x="3302" y="46"/>
                  </a:lnTo>
                  <a:lnTo>
                    <a:pt x="3302" y="48"/>
                  </a:lnTo>
                  <a:lnTo>
                    <a:pt x="3302" y="48"/>
                  </a:lnTo>
                  <a:lnTo>
                    <a:pt x="3298" y="46"/>
                  </a:lnTo>
                  <a:lnTo>
                    <a:pt x="3298" y="46"/>
                  </a:lnTo>
                  <a:lnTo>
                    <a:pt x="3294" y="44"/>
                  </a:lnTo>
                  <a:lnTo>
                    <a:pt x="3290" y="44"/>
                  </a:lnTo>
                  <a:lnTo>
                    <a:pt x="3282" y="46"/>
                  </a:lnTo>
                  <a:lnTo>
                    <a:pt x="3282" y="46"/>
                  </a:lnTo>
                  <a:lnTo>
                    <a:pt x="3276" y="44"/>
                  </a:lnTo>
                  <a:lnTo>
                    <a:pt x="3276" y="44"/>
                  </a:lnTo>
                  <a:lnTo>
                    <a:pt x="3268" y="44"/>
                  </a:lnTo>
                  <a:lnTo>
                    <a:pt x="3268" y="44"/>
                  </a:lnTo>
                  <a:lnTo>
                    <a:pt x="3266" y="44"/>
                  </a:lnTo>
                  <a:lnTo>
                    <a:pt x="3266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56" y="44"/>
                  </a:lnTo>
                  <a:lnTo>
                    <a:pt x="3256" y="44"/>
                  </a:lnTo>
                  <a:lnTo>
                    <a:pt x="3254" y="44"/>
                  </a:lnTo>
                  <a:lnTo>
                    <a:pt x="3254" y="44"/>
                  </a:lnTo>
                  <a:lnTo>
                    <a:pt x="3250" y="42"/>
                  </a:lnTo>
                  <a:lnTo>
                    <a:pt x="3248" y="42"/>
                  </a:lnTo>
                  <a:lnTo>
                    <a:pt x="3248" y="42"/>
                  </a:lnTo>
                  <a:lnTo>
                    <a:pt x="3246" y="44"/>
                  </a:lnTo>
                  <a:lnTo>
                    <a:pt x="3246" y="44"/>
                  </a:lnTo>
                  <a:lnTo>
                    <a:pt x="3244" y="44"/>
                  </a:lnTo>
                  <a:lnTo>
                    <a:pt x="3244" y="44"/>
                  </a:lnTo>
                  <a:lnTo>
                    <a:pt x="3238" y="44"/>
                  </a:lnTo>
                  <a:lnTo>
                    <a:pt x="3238" y="44"/>
                  </a:lnTo>
                  <a:lnTo>
                    <a:pt x="3234" y="44"/>
                  </a:lnTo>
                  <a:lnTo>
                    <a:pt x="3234" y="44"/>
                  </a:lnTo>
                  <a:lnTo>
                    <a:pt x="3230" y="44"/>
                  </a:lnTo>
                  <a:lnTo>
                    <a:pt x="3230" y="44"/>
                  </a:lnTo>
                  <a:lnTo>
                    <a:pt x="3226" y="44"/>
                  </a:lnTo>
                  <a:lnTo>
                    <a:pt x="3226" y="44"/>
                  </a:lnTo>
                  <a:lnTo>
                    <a:pt x="3222" y="46"/>
                  </a:lnTo>
                  <a:lnTo>
                    <a:pt x="3222" y="46"/>
                  </a:lnTo>
                  <a:lnTo>
                    <a:pt x="3218" y="44"/>
                  </a:lnTo>
                  <a:lnTo>
                    <a:pt x="3218" y="44"/>
                  </a:lnTo>
                  <a:lnTo>
                    <a:pt x="3212" y="44"/>
                  </a:lnTo>
                  <a:lnTo>
                    <a:pt x="3212" y="44"/>
                  </a:lnTo>
                  <a:lnTo>
                    <a:pt x="3202" y="46"/>
                  </a:lnTo>
                  <a:lnTo>
                    <a:pt x="3202" y="46"/>
                  </a:lnTo>
                  <a:lnTo>
                    <a:pt x="3198" y="44"/>
                  </a:lnTo>
                  <a:lnTo>
                    <a:pt x="3198" y="44"/>
                  </a:lnTo>
                  <a:lnTo>
                    <a:pt x="3194" y="44"/>
                  </a:lnTo>
                  <a:lnTo>
                    <a:pt x="3194" y="44"/>
                  </a:lnTo>
                  <a:lnTo>
                    <a:pt x="3190" y="44"/>
                  </a:lnTo>
                  <a:lnTo>
                    <a:pt x="3190" y="44"/>
                  </a:lnTo>
                  <a:lnTo>
                    <a:pt x="3186" y="44"/>
                  </a:lnTo>
                  <a:lnTo>
                    <a:pt x="3186" y="44"/>
                  </a:lnTo>
                  <a:lnTo>
                    <a:pt x="3180" y="44"/>
                  </a:lnTo>
                  <a:lnTo>
                    <a:pt x="3180" y="44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2" y="42"/>
                  </a:lnTo>
                  <a:lnTo>
                    <a:pt x="3172" y="42"/>
                  </a:lnTo>
                  <a:lnTo>
                    <a:pt x="3168" y="40"/>
                  </a:lnTo>
                  <a:lnTo>
                    <a:pt x="3168" y="40"/>
                  </a:lnTo>
                  <a:lnTo>
                    <a:pt x="3162" y="38"/>
                  </a:lnTo>
                  <a:lnTo>
                    <a:pt x="3162" y="38"/>
                  </a:lnTo>
                  <a:lnTo>
                    <a:pt x="3158" y="40"/>
                  </a:lnTo>
                  <a:lnTo>
                    <a:pt x="3158" y="40"/>
                  </a:lnTo>
                  <a:lnTo>
                    <a:pt x="3156" y="40"/>
                  </a:lnTo>
                  <a:lnTo>
                    <a:pt x="3156" y="40"/>
                  </a:lnTo>
                  <a:lnTo>
                    <a:pt x="3154" y="40"/>
                  </a:lnTo>
                  <a:lnTo>
                    <a:pt x="3154" y="40"/>
                  </a:lnTo>
                  <a:lnTo>
                    <a:pt x="3152" y="40"/>
                  </a:lnTo>
                  <a:lnTo>
                    <a:pt x="3152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38"/>
                  </a:lnTo>
                  <a:lnTo>
                    <a:pt x="3146" y="38"/>
                  </a:lnTo>
                  <a:lnTo>
                    <a:pt x="3146" y="36"/>
                  </a:lnTo>
                  <a:lnTo>
                    <a:pt x="3144" y="36"/>
                  </a:lnTo>
                  <a:lnTo>
                    <a:pt x="3144" y="36"/>
                  </a:lnTo>
                  <a:lnTo>
                    <a:pt x="3138" y="36"/>
                  </a:lnTo>
                  <a:lnTo>
                    <a:pt x="3138" y="36"/>
                  </a:lnTo>
                  <a:lnTo>
                    <a:pt x="3136" y="38"/>
                  </a:lnTo>
                  <a:lnTo>
                    <a:pt x="3136" y="38"/>
                  </a:lnTo>
                  <a:lnTo>
                    <a:pt x="3134" y="38"/>
                  </a:lnTo>
                  <a:lnTo>
                    <a:pt x="3134" y="38"/>
                  </a:lnTo>
                  <a:lnTo>
                    <a:pt x="3130" y="38"/>
                  </a:lnTo>
                  <a:lnTo>
                    <a:pt x="3130" y="38"/>
                  </a:lnTo>
                  <a:lnTo>
                    <a:pt x="3128" y="38"/>
                  </a:lnTo>
                  <a:lnTo>
                    <a:pt x="3128" y="38"/>
                  </a:lnTo>
                  <a:lnTo>
                    <a:pt x="3120" y="40"/>
                  </a:lnTo>
                  <a:lnTo>
                    <a:pt x="3120" y="40"/>
                  </a:lnTo>
                  <a:lnTo>
                    <a:pt x="3112" y="40"/>
                  </a:lnTo>
                  <a:lnTo>
                    <a:pt x="3112" y="40"/>
                  </a:lnTo>
                  <a:lnTo>
                    <a:pt x="3110" y="42"/>
                  </a:lnTo>
                  <a:lnTo>
                    <a:pt x="3110" y="42"/>
                  </a:lnTo>
                  <a:lnTo>
                    <a:pt x="3108" y="42"/>
                  </a:lnTo>
                  <a:lnTo>
                    <a:pt x="3108" y="42"/>
                  </a:lnTo>
                  <a:lnTo>
                    <a:pt x="3106" y="42"/>
                  </a:lnTo>
                  <a:lnTo>
                    <a:pt x="3106" y="42"/>
                  </a:lnTo>
                  <a:lnTo>
                    <a:pt x="3106" y="44"/>
                  </a:lnTo>
                  <a:lnTo>
                    <a:pt x="3106" y="44"/>
                  </a:lnTo>
                  <a:lnTo>
                    <a:pt x="3104" y="42"/>
                  </a:lnTo>
                  <a:lnTo>
                    <a:pt x="3104" y="42"/>
                  </a:lnTo>
                  <a:lnTo>
                    <a:pt x="3102" y="44"/>
                  </a:lnTo>
                  <a:lnTo>
                    <a:pt x="3102" y="44"/>
                  </a:lnTo>
                  <a:lnTo>
                    <a:pt x="3102" y="42"/>
                  </a:lnTo>
                  <a:lnTo>
                    <a:pt x="3102" y="42"/>
                  </a:lnTo>
                  <a:lnTo>
                    <a:pt x="3100" y="42"/>
                  </a:lnTo>
                  <a:lnTo>
                    <a:pt x="3100" y="42"/>
                  </a:lnTo>
                  <a:lnTo>
                    <a:pt x="3096" y="42"/>
                  </a:lnTo>
                  <a:lnTo>
                    <a:pt x="3096" y="42"/>
                  </a:lnTo>
                  <a:lnTo>
                    <a:pt x="3094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88" y="42"/>
                  </a:lnTo>
                  <a:lnTo>
                    <a:pt x="3088" y="42"/>
                  </a:lnTo>
                  <a:lnTo>
                    <a:pt x="3086" y="42"/>
                  </a:lnTo>
                  <a:lnTo>
                    <a:pt x="3086" y="42"/>
                  </a:lnTo>
                  <a:lnTo>
                    <a:pt x="3082" y="42"/>
                  </a:lnTo>
                  <a:lnTo>
                    <a:pt x="3082" y="42"/>
                  </a:lnTo>
                  <a:lnTo>
                    <a:pt x="3080" y="40"/>
                  </a:lnTo>
                  <a:lnTo>
                    <a:pt x="3080" y="40"/>
                  </a:lnTo>
                  <a:lnTo>
                    <a:pt x="3078" y="42"/>
                  </a:lnTo>
                  <a:lnTo>
                    <a:pt x="3078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2" y="42"/>
                  </a:lnTo>
                  <a:lnTo>
                    <a:pt x="3072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66" y="40"/>
                  </a:lnTo>
                  <a:lnTo>
                    <a:pt x="3066" y="40"/>
                  </a:lnTo>
                  <a:lnTo>
                    <a:pt x="3058" y="42"/>
                  </a:lnTo>
                  <a:lnTo>
                    <a:pt x="3052" y="40"/>
                  </a:lnTo>
                  <a:lnTo>
                    <a:pt x="3052" y="40"/>
                  </a:lnTo>
                  <a:lnTo>
                    <a:pt x="3050" y="40"/>
                  </a:lnTo>
                  <a:lnTo>
                    <a:pt x="3050" y="40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0" y="42"/>
                  </a:lnTo>
                  <a:lnTo>
                    <a:pt x="3040" y="42"/>
                  </a:lnTo>
                  <a:lnTo>
                    <a:pt x="3040" y="40"/>
                  </a:lnTo>
                  <a:lnTo>
                    <a:pt x="3040" y="40"/>
                  </a:lnTo>
                  <a:lnTo>
                    <a:pt x="3036" y="42"/>
                  </a:lnTo>
                  <a:lnTo>
                    <a:pt x="3036" y="42"/>
                  </a:lnTo>
                  <a:lnTo>
                    <a:pt x="3032" y="42"/>
                  </a:lnTo>
                  <a:lnTo>
                    <a:pt x="3032" y="42"/>
                  </a:lnTo>
                  <a:lnTo>
                    <a:pt x="3030" y="42"/>
                  </a:lnTo>
                  <a:lnTo>
                    <a:pt x="3030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2" y="42"/>
                  </a:lnTo>
                  <a:lnTo>
                    <a:pt x="3022" y="42"/>
                  </a:lnTo>
                  <a:lnTo>
                    <a:pt x="3020" y="42"/>
                  </a:lnTo>
                  <a:lnTo>
                    <a:pt x="3020" y="42"/>
                  </a:lnTo>
                  <a:lnTo>
                    <a:pt x="3014" y="42"/>
                  </a:lnTo>
                  <a:lnTo>
                    <a:pt x="3008" y="42"/>
                  </a:lnTo>
                  <a:lnTo>
                    <a:pt x="3008" y="42"/>
                  </a:lnTo>
                  <a:lnTo>
                    <a:pt x="3006" y="40"/>
                  </a:lnTo>
                  <a:lnTo>
                    <a:pt x="3004" y="42"/>
                  </a:lnTo>
                  <a:lnTo>
                    <a:pt x="3004" y="42"/>
                  </a:lnTo>
                  <a:lnTo>
                    <a:pt x="3002" y="40"/>
                  </a:lnTo>
                  <a:lnTo>
                    <a:pt x="3002" y="40"/>
                  </a:lnTo>
                  <a:lnTo>
                    <a:pt x="2998" y="40"/>
                  </a:lnTo>
                  <a:lnTo>
                    <a:pt x="2996" y="40"/>
                  </a:lnTo>
                  <a:lnTo>
                    <a:pt x="2996" y="40"/>
                  </a:lnTo>
                  <a:lnTo>
                    <a:pt x="2994" y="38"/>
                  </a:lnTo>
                  <a:lnTo>
                    <a:pt x="2994" y="38"/>
                  </a:lnTo>
                  <a:lnTo>
                    <a:pt x="2986" y="38"/>
                  </a:lnTo>
                  <a:lnTo>
                    <a:pt x="2986" y="38"/>
                  </a:lnTo>
                  <a:lnTo>
                    <a:pt x="2980" y="38"/>
                  </a:lnTo>
                  <a:lnTo>
                    <a:pt x="2976" y="38"/>
                  </a:lnTo>
                  <a:lnTo>
                    <a:pt x="2976" y="38"/>
                  </a:lnTo>
                  <a:lnTo>
                    <a:pt x="2972" y="38"/>
                  </a:lnTo>
                  <a:lnTo>
                    <a:pt x="2972" y="38"/>
                  </a:lnTo>
                  <a:lnTo>
                    <a:pt x="2970" y="38"/>
                  </a:lnTo>
                  <a:lnTo>
                    <a:pt x="2970" y="38"/>
                  </a:lnTo>
                  <a:lnTo>
                    <a:pt x="2962" y="40"/>
                  </a:lnTo>
                  <a:lnTo>
                    <a:pt x="2962" y="40"/>
                  </a:lnTo>
                  <a:lnTo>
                    <a:pt x="2954" y="38"/>
                  </a:lnTo>
                  <a:lnTo>
                    <a:pt x="2954" y="38"/>
                  </a:lnTo>
                  <a:lnTo>
                    <a:pt x="2946" y="40"/>
                  </a:lnTo>
                  <a:lnTo>
                    <a:pt x="2946" y="40"/>
                  </a:lnTo>
                  <a:lnTo>
                    <a:pt x="2942" y="38"/>
                  </a:lnTo>
                  <a:lnTo>
                    <a:pt x="2942" y="38"/>
                  </a:lnTo>
                  <a:lnTo>
                    <a:pt x="2940" y="38"/>
                  </a:lnTo>
                  <a:lnTo>
                    <a:pt x="2940" y="38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2" y="36"/>
                  </a:lnTo>
                  <a:lnTo>
                    <a:pt x="2932" y="36"/>
                  </a:lnTo>
                  <a:lnTo>
                    <a:pt x="2930" y="36"/>
                  </a:lnTo>
                  <a:lnTo>
                    <a:pt x="2930" y="36"/>
                  </a:lnTo>
                  <a:lnTo>
                    <a:pt x="2926" y="36"/>
                  </a:lnTo>
                  <a:lnTo>
                    <a:pt x="2926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18" y="38"/>
                  </a:lnTo>
                  <a:lnTo>
                    <a:pt x="2918" y="38"/>
                  </a:lnTo>
                  <a:lnTo>
                    <a:pt x="2914" y="38"/>
                  </a:lnTo>
                  <a:lnTo>
                    <a:pt x="2914" y="38"/>
                  </a:lnTo>
                  <a:lnTo>
                    <a:pt x="2910" y="36"/>
                  </a:lnTo>
                  <a:lnTo>
                    <a:pt x="2910" y="36"/>
                  </a:lnTo>
                  <a:lnTo>
                    <a:pt x="2904" y="36"/>
                  </a:lnTo>
                  <a:lnTo>
                    <a:pt x="2904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0" y="36"/>
                  </a:lnTo>
                  <a:lnTo>
                    <a:pt x="2900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4"/>
                  </a:lnTo>
                  <a:lnTo>
                    <a:pt x="2898" y="34"/>
                  </a:lnTo>
                  <a:lnTo>
                    <a:pt x="2896" y="34"/>
                  </a:lnTo>
                  <a:lnTo>
                    <a:pt x="2896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0" y="36"/>
                  </a:lnTo>
                  <a:lnTo>
                    <a:pt x="2890" y="36"/>
                  </a:lnTo>
                  <a:lnTo>
                    <a:pt x="2888" y="36"/>
                  </a:lnTo>
                  <a:lnTo>
                    <a:pt x="2888" y="36"/>
                  </a:lnTo>
                  <a:lnTo>
                    <a:pt x="2886" y="36"/>
                  </a:lnTo>
                  <a:lnTo>
                    <a:pt x="2886" y="36"/>
                  </a:lnTo>
                  <a:lnTo>
                    <a:pt x="2884" y="36"/>
                  </a:lnTo>
                  <a:lnTo>
                    <a:pt x="2884" y="36"/>
                  </a:lnTo>
                  <a:lnTo>
                    <a:pt x="2878" y="36"/>
                  </a:lnTo>
                  <a:lnTo>
                    <a:pt x="2878" y="36"/>
                  </a:lnTo>
                  <a:lnTo>
                    <a:pt x="2874" y="34"/>
                  </a:lnTo>
                  <a:lnTo>
                    <a:pt x="2874" y="34"/>
                  </a:lnTo>
                  <a:lnTo>
                    <a:pt x="2872" y="34"/>
                  </a:lnTo>
                  <a:lnTo>
                    <a:pt x="2872" y="34"/>
                  </a:lnTo>
                  <a:lnTo>
                    <a:pt x="2870" y="34"/>
                  </a:lnTo>
                  <a:lnTo>
                    <a:pt x="2870" y="34"/>
                  </a:lnTo>
                  <a:lnTo>
                    <a:pt x="2866" y="34"/>
                  </a:lnTo>
                  <a:lnTo>
                    <a:pt x="2866" y="34"/>
                  </a:lnTo>
                  <a:lnTo>
                    <a:pt x="2864" y="34"/>
                  </a:lnTo>
                  <a:lnTo>
                    <a:pt x="2864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58" y="34"/>
                  </a:lnTo>
                  <a:lnTo>
                    <a:pt x="2858" y="34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8"/>
                  </a:lnTo>
                  <a:lnTo>
                    <a:pt x="2858" y="38"/>
                  </a:lnTo>
                  <a:lnTo>
                    <a:pt x="2852" y="38"/>
                  </a:lnTo>
                  <a:lnTo>
                    <a:pt x="2852" y="38"/>
                  </a:lnTo>
                  <a:lnTo>
                    <a:pt x="2844" y="38"/>
                  </a:lnTo>
                  <a:lnTo>
                    <a:pt x="2844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0" y="38"/>
                  </a:lnTo>
                  <a:lnTo>
                    <a:pt x="2840" y="38"/>
                  </a:lnTo>
                  <a:lnTo>
                    <a:pt x="2834" y="38"/>
                  </a:lnTo>
                  <a:lnTo>
                    <a:pt x="2834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28" y="38"/>
                  </a:lnTo>
                  <a:lnTo>
                    <a:pt x="2828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4" y="38"/>
                  </a:lnTo>
                  <a:lnTo>
                    <a:pt x="2824" y="38"/>
                  </a:lnTo>
                  <a:lnTo>
                    <a:pt x="2820" y="38"/>
                  </a:lnTo>
                  <a:lnTo>
                    <a:pt x="2816" y="38"/>
                  </a:lnTo>
                  <a:lnTo>
                    <a:pt x="2816" y="38"/>
                  </a:lnTo>
                  <a:lnTo>
                    <a:pt x="2814" y="38"/>
                  </a:lnTo>
                  <a:lnTo>
                    <a:pt x="2814" y="38"/>
                  </a:lnTo>
                  <a:lnTo>
                    <a:pt x="2806" y="38"/>
                  </a:lnTo>
                  <a:lnTo>
                    <a:pt x="2806" y="38"/>
                  </a:lnTo>
                  <a:lnTo>
                    <a:pt x="2804" y="38"/>
                  </a:lnTo>
                  <a:lnTo>
                    <a:pt x="2804" y="38"/>
                  </a:lnTo>
                  <a:lnTo>
                    <a:pt x="2796" y="38"/>
                  </a:lnTo>
                  <a:lnTo>
                    <a:pt x="2796" y="38"/>
                  </a:lnTo>
                  <a:lnTo>
                    <a:pt x="2794" y="38"/>
                  </a:lnTo>
                  <a:lnTo>
                    <a:pt x="2794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86" y="38"/>
                  </a:lnTo>
                  <a:lnTo>
                    <a:pt x="2784" y="38"/>
                  </a:lnTo>
                  <a:lnTo>
                    <a:pt x="2784" y="38"/>
                  </a:lnTo>
                  <a:lnTo>
                    <a:pt x="2782" y="38"/>
                  </a:lnTo>
                  <a:lnTo>
                    <a:pt x="2782" y="38"/>
                  </a:lnTo>
                  <a:lnTo>
                    <a:pt x="2780" y="38"/>
                  </a:lnTo>
                  <a:lnTo>
                    <a:pt x="2780" y="38"/>
                  </a:lnTo>
                  <a:lnTo>
                    <a:pt x="2776" y="38"/>
                  </a:lnTo>
                  <a:lnTo>
                    <a:pt x="2776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68" y="38"/>
                  </a:lnTo>
                  <a:lnTo>
                    <a:pt x="2768" y="38"/>
                  </a:lnTo>
                  <a:lnTo>
                    <a:pt x="2764" y="38"/>
                  </a:lnTo>
                  <a:lnTo>
                    <a:pt x="2764" y="38"/>
                  </a:lnTo>
                  <a:lnTo>
                    <a:pt x="2762" y="38"/>
                  </a:lnTo>
                  <a:lnTo>
                    <a:pt x="2762" y="38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0" y="36"/>
                  </a:lnTo>
                  <a:lnTo>
                    <a:pt x="2760" y="36"/>
                  </a:lnTo>
                  <a:lnTo>
                    <a:pt x="2754" y="36"/>
                  </a:lnTo>
                  <a:lnTo>
                    <a:pt x="2754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48" y="36"/>
                  </a:lnTo>
                  <a:lnTo>
                    <a:pt x="2748" y="36"/>
                  </a:lnTo>
                  <a:lnTo>
                    <a:pt x="2746" y="36"/>
                  </a:lnTo>
                  <a:lnTo>
                    <a:pt x="2746" y="36"/>
                  </a:lnTo>
                  <a:lnTo>
                    <a:pt x="2744" y="38"/>
                  </a:lnTo>
                  <a:lnTo>
                    <a:pt x="2744" y="38"/>
                  </a:lnTo>
                  <a:lnTo>
                    <a:pt x="2742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6" y="38"/>
                  </a:lnTo>
                  <a:lnTo>
                    <a:pt x="2736" y="38"/>
                  </a:lnTo>
                  <a:lnTo>
                    <a:pt x="2728" y="38"/>
                  </a:lnTo>
                  <a:lnTo>
                    <a:pt x="2728" y="38"/>
                  </a:lnTo>
                  <a:lnTo>
                    <a:pt x="2724" y="38"/>
                  </a:lnTo>
                  <a:lnTo>
                    <a:pt x="2724" y="38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16" y="38"/>
                  </a:lnTo>
                  <a:lnTo>
                    <a:pt x="2716" y="38"/>
                  </a:lnTo>
                  <a:lnTo>
                    <a:pt x="2712" y="38"/>
                  </a:lnTo>
                  <a:lnTo>
                    <a:pt x="2712" y="38"/>
                  </a:lnTo>
                  <a:lnTo>
                    <a:pt x="2710" y="38"/>
                  </a:lnTo>
                  <a:lnTo>
                    <a:pt x="2706" y="38"/>
                  </a:lnTo>
                  <a:lnTo>
                    <a:pt x="2706" y="38"/>
                  </a:lnTo>
                  <a:lnTo>
                    <a:pt x="2700" y="38"/>
                  </a:lnTo>
                  <a:lnTo>
                    <a:pt x="2700" y="38"/>
                  </a:lnTo>
                  <a:lnTo>
                    <a:pt x="2694" y="38"/>
                  </a:lnTo>
                  <a:lnTo>
                    <a:pt x="2694" y="38"/>
                  </a:lnTo>
                  <a:lnTo>
                    <a:pt x="2692" y="36"/>
                  </a:lnTo>
                  <a:lnTo>
                    <a:pt x="2692" y="36"/>
                  </a:lnTo>
                  <a:lnTo>
                    <a:pt x="2688" y="36"/>
                  </a:lnTo>
                  <a:lnTo>
                    <a:pt x="2688" y="36"/>
                  </a:lnTo>
                  <a:lnTo>
                    <a:pt x="2686" y="36"/>
                  </a:lnTo>
                  <a:lnTo>
                    <a:pt x="2686" y="36"/>
                  </a:lnTo>
                  <a:lnTo>
                    <a:pt x="2684" y="36"/>
                  </a:lnTo>
                  <a:lnTo>
                    <a:pt x="2684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6" y="36"/>
                  </a:lnTo>
                  <a:lnTo>
                    <a:pt x="2676" y="36"/>
                  </a:lnTo>
                  <a:lnTo>
                    <a:pt x="2670" y="36"/>
                  </a:lnTo>
                  <a:lnTo>
                    <a:pt x="2670" y="36"/>
                  </a:lnTo>
                  <a:lnTo>
                    <a:pt x="2664" y="38"/>
                  </a:lnTo>
                  <a:lnTo>
                    <a:pt x="2664" y="38"/>
                  </a:lnTo>
                  <a:lnTo>
                    <a:pt x="2660" y="38"/>
                  </a:lnTo>
                  <a:lnTo>
                    <a:pt x="2660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4" y="38"/>
                  </a:lnTo>
                  <a:lnTo>
                    <a:pt x="2654" y="38"/>
                  </a:lnTo>
                  <a:lnTo>
                    <a:pt x="2648" y="38"/>
                  </a:lnTo>
                  <a:lnTo>
                    <a:pt x="2648" y="38"/>
                  </a:lnTo>
                  <a:lnTo>
                    <a:pt x="2644" y="38"/>
                  </a:lnTo>
                  <a:lnTo>
                    <a:pt x="2644" y="38"/>
                  </a:lnTo>
                  <a:lnTo>
                    <a:pt x="2642" y="38"/>
                  </a:lnTo>
                  <a:lnTo>
                    <a:pt x="2642" y="38"/>
                  </a:lnTo>
                  <a:lnTo>
                    <a:pt x="2640" y="38"/>
                  </a:lnTo>
                  <a:lnTo>
                    <a:pt x="2640" y="38"/>
                  </a:lnTo>
                  <a:lnTo>
                    <a:pt x="2636" y="40"/>
                  </a:lnTo>
                  <a:lnTo>
                    <a:pt x="2636" y="40"/>
                  </a:lnTo>
                  <a:lnTo>
                    <a:pt x="2634" y="40"/>
                  </a:lnTo>
                  <a:lnTo>
                    <a:pt x="2634" y="40"/>
                  </a:lnTo>
                  <a:lnTo>
                    <a:pt x="2632" y="40"/>
                  </a:lnTo>
                  <a:lnTo>
                    <a:pt x="2632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28" y="40"/>
                  </a:lnTo>
                  <a:lnTo>
                    <a:pt x="2628" y="40"/>
                  </a:lnTo>
                  <a:lnTo>
                    <a:pt x="2624" y="40"/>
                  </a:lnTo>
                  <a:lnTo>
                    <a:pt x="2624" y="40"/>
                  </a:lnTo>
                  <a:lnTo>
                    <a:pt x="2624" y="38"/>
                  </a:lnTo>
                  <a:lnTo>
                    <a:pt x="2624" y="38"/>
                  </a:lnTo>
                  <a:lnTo>
                    <a:pt x="2618" y="38"/>
                  </a:lnTo>
                  <a:lnTo>
                    <a:pt x="2618" y="38"/>
                  </a:lnTo>
                  <a:lnTo>
                    <a:pt x="2616" y="38"/>
                  </a:lnTo>
                  <a:lnTo>
                    <a:pt x="2616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2" y="38"/>
                  </a:lnTo>
                  <a:lnTo>
                    <a:pt x="2612" y="38"/>
                  </a:lnTo>
                  <a:lnTo>
                    <a:pt x="2608" y="38"/>
                  </a:lnTo>
                  <a:lnTo>
                    <a:pt x="2608" y="38"/>
                  </a:lnTo>
                  <a:lnTo>
                    <a:pt x="2604" y="38"/>
                  </a:lnTo>
                  <a:lnTo>
                    <a:pt x="2604" y="38"/>
                  </a:lnTo>
                  <a:lnTo>
                    <a:pt x="2602" y="36"/>
                  </a:lnTo>
                  <a:lnTo>
                    <a:pt x="2602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598" y="34"/>
                  </a:lnTo>
                  <a:lnTo>
                    <a:pt x="2598" y="34"/>
                  </a:lnTo>
                  <a:lnTo>
                    <a:pt x="2596" y="34"/>
                  </a:lnTo>
                  <a:lnTo>
                    <a:pt x="2596" y="34"/>
                  </a:lnTo>
                  <a:lnTo>
                    <a:pt x="2588" y="34"/>
                  </a:lnTo>
                  <a:lnTo>
                    <a:pt x="2588" y="34"/>
                  </a:lnTo>
                  <a:lnTo>
                    <a:pt x="2584" y="34"/>
                  </a:lnTo>
                  <a:lnTo>
                    <a:pt x="2584" y="34"/>
                  </a:lnTo>
                  <a:lnTo>
                    <a:pt x="2570" y="34"/>
                  </a:lnTo>
                  <a:lnTo>
                    <a:pt x="2570" y="34"/>
                  </a:lnTo>
                  <a:lnTo>
                    <a:pt x="2568" y="34"/>
                  </a:lnTo>
                  <a:lnTo>
                    <a:pt x="2568" y="34"/>
                  </a:lnTo>
                  <a:lnTo>
                    <a:pt x="2566" y="34"/>
                  </a:lnTo>
                  <a:lnTo>
                    <a:pt x="2566" y="34"/>
                  </a:lnTo>
                  <a:lnTo>
                    <a:pt x="2562" y="36"/>
                  </a:lnTo>
                  <a:lnTo>
                    <a:pt x="2562" y="36"/>
                  </a:lnTo>
                  <a:lnTo>
                    <a:pt x="2556" y="36"/>
                  </a:lnTo>
                  <a:lnTo>
                    <a:pt x="2556" y="36"/>
                  </a:lnTo>
                  <a:lnTo>
                    <a:pt x="2552" y="34"/>
                  </a:lnTo>
                  <a:lnTo>
                    <a:pt x="2552" y="34"/>
                  </a:lnTo>
                  <a:lnTo>
                    <a:pt x="2544" y="34"/>
                  </a:lnTo>
                  <a:lnTo>
                    <a:pt x="2544" y="34"/>
                  </a:lnTo>
                  <a:lnTo>
                    <a:pt x="2542" y="34"/>
                  </a:lnTo>
                  <a:lnTo>
                    <a:pt x="2542" y="34"/>
                  </a:lnTo>
                  <a:lnTo>
                    <a:pt x="2536" y="34"/>
                  </a:lnTo>
                  <a:lnTo>
                    <a:pt x="2536" y="34"/>
                  </a:lnTo>
                  <a:lnTo>
                    <a:pt x="2532" y="36"/>
                  </a:lnTo>
                  <a:lnTo>
                    <a:pt x="2532" y="36"/>
                  </a:lnTo>
                  <a:lnTo>
                    <a:pt x="2528" y="36"/>
                  </a:lnTo>
                  <a:lnTo>
                    <a:pt x="2528" y="36"/>
                  </a:lnTo>
                  <a:lnTo>
                    <a:pt x="2526" y="36"/>
                  </a:lnTo>
                  <a:lnTo>
                    <a:pt x="2526" y="36"/>
                  </a:lnTo>
                  <a:lnTo>
                    <a:pt x="2524" y="36"/>
                  </a:lnTo>
                  <a:lnTo>
                    <a:pt x="2524" y="36"/>
                  </a:lnTo>
                  <a:lnTo>
                    <a:pt x="2520" y="36"/>
                  </a:lnTo>
                  <a:lnTo>
                    <a:pt x="2520" y="36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2" y="38"/>
                  </a:lnTo>
                  <a:lnTo>
                    <a:pt x="2512" y="38"/>
                  </a:lnTo>
                  <a:lnTo>
                    <a:pt x="2512" y="36"/>
                  </a:lnTo>
                  <a:lnTo>
                    <a:pt x="2512" y="36"/>
                  </a:lnTo>
                  <a:lnTo>
                    <a:pt x="2510" y="36"/>
                  </a:lnTo>
                  <a:lnTo>
                    <a:pt x="2510" y="36"/>
                  </a:lnTo>
                  <a:lnTo>
                    <a:pt x="2508" y="36"/>
                  </a:lnTo>
                  <a:lnTo>
                    <a:pt x="2508" y="36"/>
                  </a:lnTo>
                  <a:lnTo>
                    <a:pt x="2506" y="36"/>
                  </a:lnTo>
                  <a:lnTo>
                    <a:pt x="2506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0" y="36"/>
                  </a:lnTo>
                  <a:lnTo>
                    <a:pt x="2500" y="36"/>
                  </a:lnTo>
                  <a:lnTo>
                    <a:pt x="2496" y="36"/>
                  </a:lnTo>
                  <a:lnTo>
                    <a:pt x="2496" y="3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4" y="36"/>
                  </a:lnTo>
                  <a:lnTo>
                    <a:pt x="2484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74" y="36"/>
                  </a:lnTo>
                  <a:lnTo>
                    <a:pt x="2474" y="36"/>
                  </a:lnTo>
                  <a:lnTo>
                    <a:pt x="2470" y="36"/>
                  </a:lnTo>
                  <a:lnTo>
                    <a:pt x="2470" y="36"/>
                  </a:lnTo>
                  <a:lnTo>
                    <a:pt x="2466" y="38"/>
                  </a:lnTo>
                  <a:lnTo>
                    <a:pt x="2466" y="38"/>
                  </a:lnTo>
                  <a:lnTo>
                    <a:pt x="2464" y="36"/>
                  </a:lnTo>
                  <a:lnTo>
                    <a:pt x="2464" y="36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2" y="36"/>
                  </a:lnTo>
                  <a:lnTo>
                    <a:pt x="2452" y="36"/>
                  </a:lnTo>
                  <a:lnTo>
                    <a:pt x="2448" y="38"/>
                  </a:lnTo>
                  <a:lnTo>
                    <a:pt x="2448" y="38"/>
                  </a:lnTo>
                  <a:lnTo>
                    <a:pt x="2446" y="38"/>
                  </a:lnTo>
                  <a:lnTo>
                    <a:pt x="2446" y="38"/>
                  </a:lnTo>
                  <a:lnTo>
                    <a:pt x="2442" y="40"/>
                  </a:lnTo>
                  <a:lnTo>
                    <a:pt x="2442" y="40"/>
                  </a:lnTo>
                  <a:lnTo>
                    <a:pt x="2438" y="40"/>
                  </a:lnTo>
                  <a:lnTo>
                    <a:pt x="2438" y="40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0" y="36"/>
                  </a:lnTo>
                  <a:lnTo>
                    <a:pt x="2430" y="36"/>
                  </a:lnTo>
                  <a:lnTo>
                    <a:pt x="2428" y="36"/>
                  </a:lnTo>
                  <a:lnTo>
                    <a:pt x="2428" y="36"/>
                  </a:lnTo>
                  <a:lnTo>
                    <a:pt x="2424" y="34"/>
                  </a:lnTo>
                  <a:lnTo>
                    <a:pt x="2424" y="34"/>
                  </a:lnTo>
                  <a:lnTo>
                    <a:pt x="2420" y="34"/>
                  </a:lnTo>
                  <a:lnTo>
                    <a:pt x="2420" y="34"/>
                  </a:lnTo>
                  <a:lnTo>
                    <a:pt x="2416" y="36"/>
                  </a:lnTo>
                  <a:lnTo>
                    <a:pt x="2416" y="36"/>
                  </a:lnTo>
                  <a:lnTo>
                    <a:pt x="2414" y="36"/>
                  </a:lnTo>
                  <a:lnTo>
                    <a:pt x="2414" y="36"/>
                  </a:lnTo>
                  <a:lnTo>
                    <a:pt x="2412" y="36"/>
                  </a:lnTo>
                  <a:lnTo>
                    <a:pt x="2412" y="36"/>
                  </a:lnTo>
                  <a:lnTo>
                    <a:pt x="2408" y="36"/>
                  </a:lnTo>
                  <a:lnTo>
                    <a:pt x="2408" y="36"/>
                  </a:lnTo>
                  <a:lnTo>
                    <a:pt x="2406" y="36"/>
                  </a:lnTo>
                  <a:lnTo>
                    <a:pt x="2406" y="36"/>
                  </a:lnTo>
                  <a:lnTo>
                    <a:pt x="2402" y="36"/>
                  </a:lnTo>
                  <a:lnTo>
                    <a:pt x="2402" y="36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398" y="38"/>
                  </a:lnTo>
                  <a:lnTo>
                    <a:pt x="2398" y="38"/>
                  </a:lnTo>
                  <a:lnTo>
                    <a:pt x="2396" y="36"/>
                  </a:lnTo>
                  <a:lnTo>
                    <a:pt x="2396" y="36"/>
                  </a:lnTo>
                  <a:lnTo>
                    <a:pt x="2394" y="36"/>
                  </a:lnTo>
                  <a:lnTo>
                    <a:pt x="2394" y="36"/>
                  </a:lnTo>
                  <a:lnTo>
                    <a:pt x="2392" y="36"/>
                  </a:lnTo>
                  <a:lnTo>
                    <a:pt x="2392" y="36"/>
                  </a:lnTo>
                  <a:lnTo>
                    <a:pt x="2388" y="36"/>
                  </a:lnTo>
                  <a:lnTo>
                    <a:pt x="2388" y="36"/>
                  </a:lnTo>
                  <a:lnTo>
                    <a:pt x="2384" y="34"/>
                  </a:lnTo>
                  <a:lnTo>
                    <a:pt x="2384" y="34"/>
                  </a:lnTo>
                  <a:lnTo>
                    <a:pt x="2380" y="36"/>
                  </a:lnTo>
                  <a:lnTo>
                    <a:pt x="2380" y="36"/>
                  </a:lnTo>
                  <a:lnTo>
                    <a:pt x="2374" y="36"/>
                  </a:lnTo>
                  <a:lnTo>
                    <a:pt x="2374" y="36"/>
                  </a:lnTo>
                  <a:lnTo>
                    <a:pt x="2372" y="38"/>
                  </a:lnTo>
                  <a:lnTo>
                    <a:pt x="2372" y="38"/>
                  </a:lnTo>
                  <a:lnTo>
                    <a:pt x="2368" y="38"/>
                  </a:lnTo>
                  <a:lnTo>
                    <a:pt x="2368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4" y="36"/>
                  </a:lnTo>
                  <a:lnTo>
                    <a:pt x="2364" y="36"/>
                  </a:lnTo>
                  <a:lnTo>
                    <a:pt x="2356" y="36"/>
                  </a:lnTo>
                  <a:lnTo>
                    <a:pt x="2356" y="36"/>
                  </a:lnTo>
                  <a:lnTo>
                    <a:pt x="2354" y="34"/>
                  </a:lnTo>
                  <a:lnTo>
                    <a:pt x="2354" y="34"/>
                  </a:lnTo>
                  <a:lnTo>
                    <a:pt x="2352" y="34"/>
                  </a:lnTo>
                  <a:lnTo>
                    <a:pt x="2352" y="34"/>
                  </a:lnTo>
                  <a:lnTo>
                    <a:pt x="2350" y="34"/>
                  </a:lnTo>
                  <a:lnTo>
                    <a:pt x="2350" y="34"/>
                  </a:lnTo>
                  <a:lnTo>
                    <a:pt x="2344" y="34"/>
                  </a:lnTo>
                  <a:lnTo>
                    <a:pt x="2344" y="34"/>
                  </a:lnTo>
                  <a:lnTo>
                    <a:pt x="2342" y="36"/>
                  </a:lnTo>
                  <a:lnTo>
                    <a:pt x="2342" y="36"/>
                  </a:lnTo>
                  <a:lnTo>
                    <a:pt x="2338" y="36"/>
                  </a:lnTo>
                  <a:lnTo>
                    <a:pt x="2338" y="36"/>
                  </a:lnTo>
                  <a:lnTo>
                    <a:pt x="2334" y="38"/>
                  </a:lnTo>
                  <a:lnTo>
                    <a:pt x="2334" y="38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6" y="36"/>
                  </a:lnTo>
                  <a:lnTo>
                    <a:pt x="2326" y="36"/>
                  </a:lnTo>
                  <a:lnTo>
                    <a:pt x="2324" y="34"/>
                  </a:lnTo>
                  <a:lnTo>
                    <a:pt x="2324" y="34"/>
                  </a:lnTo>
                  <a:lnTo>
                    <a:pt x="2320" y="34"/>
                  </a:lnTo>
                  <a:lnTo>
                    <a:pt x="2320" y="34"/>
                  </a:lnTo>
                  <a:lnTo>
                    <a:pt x="2318" y="34"/>
                  </a:lnTo>
                  <a:lnTo>
                    <a:pt x="2318" y="34"/>
                  </a:lnTo>
                  <a:lnTo>
                    <a:pt x="2312" y="34"/>
                  </a:lnTo>
                  <a:lnTo>
                    <a:pt x="2312" y="34"/>
                  </a:lnTo>
                  <a:lnTo>
                    <a:pt x="2306" y="34"/>
                  </a:lnTo>
                  <a:lnTo>
                    <a:pt x="2306" y="34"/>
                  </a:lnTo>
                  <a:lnTo>
                    <a:pt x="2300" y="34"/>
                  </a:lnTo>
                  <a:lnTo>
                    <a:pt x="2300" y="34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2" y="36"/>
                  </a:lnTo>
                  <a:lnTo>
                    <a:pt x="2292" y="36"/>
                  </a:lnTo>
                  <a:lnTo>
                    <a:pt x="2290" y="34"/>
                  </a:lnTo>
                  <a:lnTo>
                    <a:pt x="2290" y="34"/>
                  </a:lnTo>
                  <a:lnTo>
                    <a:pt x="2286" y="34"/>
                  </a:lnTo>
                  <a:lnTo>
                    <a:pt x="2286" y="34"/>
                  </a:lnTo>
                  <a:lnTo>
                    <a:pt x="2284" y="34"/>
                  </a:lnTo>
                  <a:lnTo>
                    <a:pt x="2284" y="34"/>
                  </a:lnTo>
                  <a:lnTo>
                    <a:pt x="2282" y="32"/>
                  </a:lnTo>
                  <a:lnTo>
                    <a:pt x="2282" y="32"/>
                  </a:lnTo>
                  <a:lnTo>
                    <a:pt x="2276" y="34"/>
                  </a:lnTo>
                  <a:lnTo>
                    <a:pt x="2276" y="34"/>
                  </a:lnTo>
                  <a:lnTo>
                    <a:pt x="2272" y="36"/>
                  </a:lnTo>
                  <a:lnTo>
                    <a:pt x="2272" y="36"/>
                  </a:lnTo>
                  <a:lnTo>
                    <a:pt x="2262" y="36"/>
                  </a:lnTo>
                  <a:lnTo>
                    <a:pt x="2262" y="36"/>
                  </a:lnTo>
                  <a:lnTo>
                    <a:pt x="2258" y="34"/>
                  </a:lnTo>
                  <a:lnTo>
                    <a:pt x="2258" y="34"/>
                  </a:lnTo>
                  <a:lnTo>
                    <a:pt x="2254" y="36"/>
                  </a:lnTo>
                  <a:lnTo>
                    <a:pt x="2254" y="36"/>
                  </a:lnTo>
                  <a:lnTo>
                    <a:pt x="2252" y="36"/>
                  </a:lnTo>
                  <a:lnTo>
                    <a:pt x="2248" y="34"/>
                  </a:lnTo>
                  <a:lnTo>
                    <a:pt x="2248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2" y="34"/>
                  </a:lnTo>
                  <a:lnTo>
                    <a:pt x="2242" y="34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26" y="38"/>
                  </a:lnTo>
                  <a:lnTo>
                    <a:pt x="2226" y="38"/>
                  </a:lnTo>
                  <a:lnTo>
                    <a:pt x="2218" y="38"/>
                  </a:lnTo>
                  <a:lnTo>
                    <a:pt x="2218" y="38"/>
                  </a:lnTo>
                  <a:lnTo>
                    <a:pt x="2216" y="40"/>
                  </a:lnTo>
                  <a:lnTo>
                    <a:pt x="2216" y="40"/>
                  </a:lnTo>
                  <a:lnTo>
                    <a:pt x="2212" y="40"/>
                  </a:lnTo>
                  <a:lnTo>
                    <a:pt x="2212" y="40"/>
                  </a:lnTo>
                  <a:lnTo>
                    <a:pt x="2210" y="38"/>
                  </a:lnTo>
                  <a:lnTo>
                    <a:pt x="2210" y="38"/>
                  </a:lnTo>
                  <a:lnTo>
                    <a:pt x="2208" y="36"/>
                  </a:lnTo>
                  <a:lnTo>
                    <a:pt x="2208" y="36"/>
                  </a:lnTo>
                  <a:lnTo>
                    <a:pt x="2204" y="36"/>
                  </a:lnTo>
                  <a:lnTo>
                    <a:pt x="2200" y="36"/>
                  </a:lnTo>
                  <a:lnTo>
                    <a:pt x="2200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0" y="36"/>
                  </a:lnTo>
                  <a:lnTo>
                    <a:pt x="2190" y="36"/>
                  </a:lnTo>
                  <a:lnTo>
                    <a:pt x="2186" y="36"/>
                  </a:lnTo>
                  <a:lnTo>
                    <a:pt x="2186" y="36"/>
                  </a:lnTo>
                  <a:lnTo>
                    <a:pt x="2184" y="36"/>
                  </a:lnTo>
                  <a:lnTo>
                    <a:pt x="2184" y="36"/>
                  </a:lnTo>
                  <a:lnTo>
                    <a:pt x="2178" y="36"/>
                  </a:lnTo>
                  <a:lnTo>
                    <a:pt x="2178" y="36"/>
                  </a:lnTo>
                  <a:lnTo>
                    <a:pt x="2170" y="36"/>
                  </a:lnTo>
                  <a:lnTo>
                    <a:pt x="2170" y="36"/>
                  </a:lnTo>
                  <a:lnTo>
                    <a:pt x="2168" y="38"/>
                  </a:lnTo>
                  <a:lnTo>
                    <a:pt x="2168" y="38"/>
                  </a:lnTo>
                  <a:lnTo>
                    <a:pt x="2164" y="38"/>
                  </a:lnTo>
                  <a:lnTo>
                    <a:pt x="2164" y="38"/>
                  </a:lnTo>
                  <a:lnTo>
                    <a:pt x="2162" y="38"/>
                  </a:lnTo>
                  <a:lnTo>
                    <a:pt x="2162" y="38"/>
                  </a:lnTo>
                  <a:lnTo>
                    <a:pt x="2158" y="38"/>
                  </a:lnTo>
                  <a:lnTo>
                    <a:pt x="2158" y="38"/>
                  </a:lnTo>
                  <a:lnTo>
                    <a:pt x="2154" y="36"/>
                  </a:lnTo>
                  <a:lnTo>
                    <a:pt x="2154" y="36"/>
                  </a:lnTo>
                  <a:lnTo>
                    <a:pt x="2148" y="38"/>
                  </a:lnTo>
                  <a:lnTo>
                    <a:pt x="2148" y="38"/>
                  </a:lnTo>
                  <a:lnTo>
                    <a:pt x="2144" y="36"/>
                  </a:lnTo>
                  <a:lnTo>
                    <a:pt x="2144" y="36"/>
                  </a:lnTo>
                  <a:lnTo>
                    <a:pt x="2140" y="36"/>
                  </a:lnTo>
                  <a:lnTo>
                    <a:pt x="2140" y="36"/>
                  </a:lnTo>
                  <a:lnTo>
                    <a:pt x="2130" y="36"/>
                  </a:lnTo>
                  <a:lnTo>
                    <a:pt x="2130" y="36"/>
                  </a:lnTo>
                  <a:lnTo>
                    <a:pt x="2128" y="36"/>
                  </a:lnTo>
                  <a:lnTo>
                    <a:pt x="2128" y="36"/>
                  </a:lnTo>
                  <a:lnTo>
                    <a:pt x="2124" y="36"/>
                  </a:lnTo>
                  <a:lnTo>
                    <a:pt x="2118" y="36"/>
                  </a:lnTo>
                  <a:lnTo>
                    <a:pt x="2118" y="36"/>
                  </a:lnTo>
                  <a:lnTo>
                    <a:pt x="2114" y="36"/>
                  </a:lnTo>
                  <a:lnTo>
                    <a:pt x="2110" y="38"/>
                  </a:lnTo>
                  <a:lnTo>
                    <a:pt x="2110" y="38"/>
                  </a:lnTo>
                  <a:lnTo>
                    <a:pt x="2102" y="38"/>
                  </a:lnTo>
                  <a:lnTo>
                    <a:pt x="2102" y="38"/>
                  </a:lnTo>
                  <a:lnTo>
                    <a:pt x="2100" y="36"/>
                  </a:lnTo>
                  <a:lnTo>
                    <a:pt x="2100" y="36"/>
                  </a:lnTo>
                  <a:lnTo>
                    <a:pt x="2096" y="36"/>
                  </a:lnTo>
                  <a:lnTo>
                    <a:pt x="2092" y="36"/>
                  </a:lnTo>
                  <a:lnTo>
                    <a:pt x="2092" y="36"/>
                  </a:lnTo>
                  <a:lnTo>
                    <a:pt x="2090" y="38"/>
                  </a:lnTo>
                  <a:lnTo>
                    <a:pt x="2090" y="38"/>
                  </a:lnTo>
                  <a:lnTo>
                    <a:pt x="2088" y="38"/>
                  </a:lnTo>
                  <a:lnTo>
                    <a:pt x="2088" y="38"/>
                  </a:lnTo>
                  <a:lnTo>
                    <a:pt x="2082" y="38"/>
                  </a:lnTo>
                  <a:lnTo>
                    <a:pt x="2082" y="38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2" y="40"/>
                  </a:lnTo>
                  <a:lnTo>
                    <a:pt x="2072" y="40"/>
                  </a:lnTo>
                  <a:lnTo>
                    <a:pt x="2068" y="40"/>
                  </a:lnTo>
                  <a:lnTo>
                    <a:pt x="2068" y="40"/>
                  </a:lnTo>
                  <a:lnTo>
                    <a:pt x="2062" y="40"/>
                  </a:lnTo>
                  <a:lnTo>
                    <a:pt x="2058" y="38"/>
                  </a:lnTo>
                  <a:lnTo>
                    <a:pt x="2058" y="38"/>
                  </a:lnTo>
                  <a:lnTo>
                    <a:pt x="2052" y="38"/>
                  </a:lnTo>
                  <a:lnTo>
                    <a:pt x="2052" y="38"/>
                  </a:lnTo>
                  <a:lnTo>
                    <a:pt x="2046" y="40"/>
                  </a:lnTo>
                  <a:lnTo>
                    <a:pt x="2042" y="40"/>
                  </a:lnTo>
                  <a:lnTo>
                    <a:pt x="2042" y="40"/>
                  </a:lnTo>
                  <a:lnTo>
                    <a:pt x="2040" y="40"/>
                  </a:lnTo>
                  <a:lnTo>
                    <a:pt x="2040" y="40"/>
                  </a:lnTo>
                  <a:lnTo>
                    <a:pt x="2036" y="40"/>
                  </a:lnTo>
                  <a:lnTo>
                    <a:pt x="2036" y="40"/>
                  </a:lnTo>
                  <a:lnTo>
                    <a:pt x="2030" y="40"/>
                  </a:lnTo>
                  <a:lnTo>
                    <a:pt x="2030" y="40"/>
                  </a:lnTo>
                  <a:lnTo>
                    <a:pt x="2024" y="40"/>
                  </a:lnTo>
                  <a:lnTo>
                    <a:pt x="2024" y="40"/>
                  </a:lnTo>
                  <a:lnTo>
                    <a:pt x="2020" y="40"/>
                  </a:lnTo>
                  <a:lnTo>
                    <a:pt x="2020" y="40"/>
                  </a:lnTo>
                  <a:lnTo>
                    <a:pt x="2018" y="40"/>
                  </a:lnTo>
                  <a:lnTo>
                    <a:pt x="2018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38"/>
                  </a:lnTo>
                  <a:lnTo>
                    <a:pt x="2016" y="38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08" y="40"/>
                  </a:lnTo>
                  <a:lnTo>
                    <a:pt x="2008" y="40"/>
                  </a:lnTo>
                  <a:lnTo>
                    <a:pt x="2006" y="40"/>
                  </a:lnTo>
                  <a:lnTo>
                    <a:pt x="2006" y="40"/>
                  </a:lnTo>
                  <a:lnTo>
                    <a:pt x="2000" y="40"/>
                  </a:lnTo>
                  <a:lnTo>
                    <a:pt x="2000" y="40"/>
                  </a:lnTo>
                  <a:lnTo>
                    <a:pt x="1998" y="40"/>
                  </a:lnTo>
                  <a:lnTo>
                    <a:pt x="1998" y="40"/>
                  </a:lnTo>
                  <a:lnTo>
                    <a:pt x="1996" y="40"/>
                  </a:lnTo>
                  <a:lnTo>
                    <a:pt x="1996" y="40"/>
                  </a:lnTo>
                  <a:lnTo>
                    <a:pt x="1994" y="40"/>
                  </a:lnTo>
                  <a:lnTo>
                    <a:pt x="1994" y="40"/>
                  </a:lnTo>
                  <a:lnTo>
                    <a:pt x="1988" y="38"/>
                  </a:lnTo>
                  <a:lnTo>
                    <a:pt x="1988" y="38"/>
                  </a:lnTo>
                  <a:lnTo>
                    <a:pt x="1984" y="38"/>
                  </a:lnTo>
                  <a:lnTo>
                    <a:pt x="1984" y="38"/>
                  </a:lnTo>
                  <a:lnTo>
                    <a:pt x="1976" y="38"/>
                  </a:lnTo>
                  <a:lnTo>
                    <a:pt x="1976" y="38"/>
                  </a:lnTo>
                  <a:lnTo>
                    <a:pt x="1972" y="38"/>
                  </a:lnTo>
                  <a:lnTo>
                    <a:pt x="1972" y="38"/>
                  </a:lnTo>
                  <a:lnTo>
                    <a:pt x="1968" y="40"/>
                  </a:lnTo>
                  <a:lnTo>
                    <a:pt x="1968" y="40"/>
                  </a:lnTo>
                  <a:lnTo>
                    <a:pt x="1964" y="40"/>
                  </a:lnTo>
                  <a:lnTo>
                    <a:pt x="1964" y="40"/>
                  </a:lnTo>
                  <a:lnTo>
                    <a:pt x="1960" y="40"/>
                  </a:lnTo>
                  <a:lnTo>
                    <a:pt x="1960" y="40"/>
                  </a:lnTo>
                  <a:lnTo>
                    <a:pt x="1958" y="40"/>
                  </a:lnTo>
                  <a:lnTo>
                    <a:pt x="1958" y="40"/>
                  </a:lnTo>
                  <a:lnTo>
                    <a:pt x="1950" y="40"/>
                  </a:lnTo>
                  <a:lnTo>
                    <a:pt x="1950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6" y="40"/>
                  </a:lnTo>
                  <a:lnTo>
                    <a:pt x="1946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34" y="40"/>
                  </a:lnTo>
                  <a:lnTo>
                    <a:pt x="1934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28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2" y="40"/>
                  </a:lnTo>
                  <a:lnTo>
                    <a:pt x="1922" y="40"/>
                  </a:lnTo>
                  <a:lnTo>
                    <a:pt x="1918" y="40"/>
                  </a:lnTo>
                  <a:lnTo>
                    <a:pt x="1918" y="40"/>
                  </a:lnTo>
                  <a:lnTo>
                    <a:pt x="1914" y="40"/>
                  </a:lnTo>
                  <a:lnTo>
                    <a:pt x="1914" y="40"/>
                  </a:lnTo>
                  <a:lnTo>
                    <a:pt x="1910" y="40"/>
                  </a:lnTo>
                  <a:lnTo>
                    <a:pt x="1910" y="40"/>
                  </a:lnTo>
                  <a:lnTo>
                    <a:pt x="1908" y="40"/>
                  </a:lnTo>
                  <a:lnTo>
                    <a:pt x="1908" y="40"/>
                  </a:lnTo>
                  <a:lnTo>
                    <a:pt x="1906" y="42"/>
                  </a:lnTo>
                  <a:lnTo>
                    <a:pt x="1906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4" y="42"/>
                  </a:lnTo>
                  <a:lnTo>
                    <a:pt x="1894" y="42"/>
                  </a:lnTo>
                  <a:lnTo>
                    <a:pt x="1888" y="42"/>
                  </a:lnTo>
                  <a:lnTo>
                    <a:pt x="1888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4" y="40"/>
                  </a:lnTo>
                  <a:lnTo>
                    <a:pt x="1884" y="40"/>
                  </a:lnTo>
                  <a:lnTo>
                    <a:pt x="1882" y="42"/>
                  </a:lnTo>
                  <a:lnTo>
                    <a:pt x="1882" y="42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0" y="40"/>
                  </a:lnTo>
                  <a:lnTo>
                    <a:pt x="1880" y="40"/>
                  </a:lnTo>
                  <a:lnTo>
                    <a:pt x="1876" y="40"/>
                  </a:lnTo>
                  <a:lnTo>
                    <a:pt x="1876" y="40"/>
                  </a:lnTo>
                  <a:lnTo>
                    <a:pt x="1874" y="42"/>
                  </a:lnTo>
                  <a:lnTo>
                    <a:pt x="1874" y="42"/>
                  </a:lnTo>
                  <a:lnTo>
                    <a:pt x="1870" y="42"/>
                  </a:lnTo>
                  <a:lnTo>
                    <a:pt x="1870" y="42"/>
                  </a:lnTo>
                  <a:lnTo>
                    <a:pt x="1866" y="44"/>
                  </a:lnTo>
                  <a:lnTo>
                    <a:pt x="1866" y="44"/>
                  </a:lnTo>
                  <a:lnTo>
                    <a:pt x="1860" y="42"/>
                  </a:lnTo>
                  <a:lnTo>
                    <a:pt x="1860" y="42"/>
                  </a:lnTo>
                  <a:lnTo>
                    <a:pt x="1856" y="42"/>
                  </a:lnTo>
                  <a:lnTo>
                    <a:pt x="1856" y="42"/>
                  </a:lnTo>
                  <a:lnTo>
                    <a:pt x="1848" y="42"/>
                  </a:lnTo>
                  <a:lnTo>
                    <a:pt x="1848" y="42"/>
                  </a:lnTo>
                  <a:lnTo>
                    <a:pt x="1846" y="42"/>
                  </a:lnTo>
                  <a:lnTo>
                    <a:pt x="1846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36" y="42"/>
                  </a:lnTo>
                  <a:lnTo>
                    <a:pt x="1832" y="42"/>
                  </a:lnTo>
                  <a:lnTo>
                    <a:pt x="1832" y="42"/>
                  </a:lnTo>
                  <a:lnTo>
                    <a:pt x="1832" y="38"/>
                  </a:lnTo>
                  <a:lnTo>
                    <a:pt x="1832" y="38"/>
                  </a:lnTo>
                  <a:lnTo>
                    <a:pt x="1830" y="38"/>
                  </a:lnTo>
                  <a:lnTo>
                    <a:pt x="1830" y="38"/>
                  </a:lnTo>
                  <a:lnTo>
                    <a:pt x="1828" y="40"/>
                  </a:lnTo>
                  <a:lnTo>
                    <a:pt x="1828" y="40"/>
                  </a:lnTo>
                  <a:lnTo>
                    <a:pt x="1826" y="40"/>
                  </a:lnTo>
                  <a:lnTo>
                    <a:pt x="1826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16" y="38"/>
                  </a:lnTo>
                  <a:lnTo>
                    <a:pt x="1816" y="38"/>
                  </a:lnTo>
                  <a:lnTo>
                    <a:pt x="1814" y="38"/>
                  </a:lnTo>
                  <a:lnTo>
                    <a:pt x="1812" y="40"/>
                  </a:lnTo>
                  <a:lnTo>
                    <a:pt x="1812" y="40"/>
                  </a:lnTo>
                  <a:lnTo>
                    <a:pt x="1812" y="42"/>
                  </a:lnTo>
                  <a:lnTo>
                    <a:pt x="1812" y="42"/>
                  </a:lnTo>
                  <a:lnTo>
                    <a:pt x="1804" y="42"/>
                  </a:lnTo>
                  <a:lnTo>
                    <a:pt x="1804" y="42"/>
                  </a:lnTo>
                  <a:lnTo>
                    <a:pt x="1798" y="42"/>
                  </a:lnTo>
                  <a:lnTo>
                    <a:pt x="1798" y="42"/>
                  </a:lnTo>
                  <a:lnTo>
                    <a:pt x="1790" y="44"/>
                  </a:lnTo>
                  <a:lnTo>
                    <a:pt x="1790" y="44"/>
                  </a:lnTo>
                  <a:lnTo>
                    <a:pt x="1786" y="44"/>
                  </a:lnTo>
                  <a:lnTo>
                    <a:pt x="1782" y="44"/>
                  </a:lnTo>
                  <a:lnTo>
                    <a:pt x="1782" y="44"/>
                  </a:lnTo>
                  <a:lnTo>
                    <a:pt x="1778" y="44"/>
                  </a:lnTo>
                  <a:lnTo>
                    <a:pt x="1778" y="44"/>
                  </a:lnTo>
                  <a:lnTo>
                    <a:pt x="1774" y="44"/>
                  </a:lnTo>
                  <a:lnTo>
                    <a:pt x="1774" y="44"/>
                  </a:lnTo>
                  <a:lnTo>
                    <a:pt x="1772" y="44"/>
                  </a:lnTo>
                  <a:lnTo>
                    <a:pt x="1768" y="44"/>
                  </a:lnTo>
                  <a:lnTo>
                    <a:pt x="1768" y="44"/>
                  </a:lnTo>
                  <a:lnTo>
                    <a:pt x="1766" y="44"/>
                  </a:lnTo>
                  <a:lnTo>
                    <a:pt x="1766" y="44"/>
                  </a:lnTo>
                  <a:lnTo>
                    <a:pt x="1762" y="44"/>
                  </a:lnTo>
                  <a:lnTo>
                    <a:pt x="1762" y="44"/>
                  </a:lnTo>
                  <a:lnTo>
                    <a:pt x="1756" y="44"/>
                  </a:lnTo>
                  <a:lnTo>
                    <a:pt x="1756" y="44"/>
                  </a:lnTo>
                  <a:lnTo>
                    <a:pt x="1752" y="44"/>
                  </a:lnTo>
                  <a:lnTo>
                    <a:pt x="1752" y="44"/>
                  </a:lnTo>
                  <a:lnTo>
                    <a:pt x="1748" y="44"/>
                  </a:lnTo>
                  <a:lnTo>
                    <a:pt x="1748" y="44"/>
                  </a:lnTo>
                  <a:lnTo>
                    <a:pt x="1746" y="44"/>
                  </a:lnTo>
                  <a:lnTo>
                    <a:pt x="1746" y="44"/>
                  </a:lnTo>
                  <a:lnTo>
                    <a:pt x="1744" y="44"/>
                  </a:lnTo>
                  <a:lnTo>
                    <a:pt x="1744" y="44"/>
                  </a:lnTo>
                  <a:lnTo>
                    <a:pt x="1742" y="44"/>
                  </a:lnTo>
                  <a:lnTo>
                    <a:pt x="1742" y="44"/>
                  </a:lnTo>
                  <a:lnTo>
                    <a:pt x="1738" y="44"/>
                  </a:lnTo>
                  <a:lnTo>
                    <a:pt x="1738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2" y="44"/>
                  </a:lnTo>
                  <a:lnTo>
                    <a:pt x="1732" y="44"/>
                  </a:lnTo>
                  <a:lnTo>
                    <a:pt x="1724" y="44"/>
                  </a:lnTo>
                  <a:lnTo>
                    <a:pt x="1718" y="46"/>
                  </a:lnTo>
                  <a:lnTo>
                    <a:pt x="1718" y="46"/>
                  </a:lnTo>
                  <a:lnTo>
                    <a:pt x="1718" y="44"/>
                  </a:lnTo>
                  <a:lnTo>
                    <a:pt x="1718" y="44"/>
                  </a:lnTo>
                  <a:lnTo>
                    <a:pt x="1716" y="44"/>
                  </a:lnTo>
                  <a:lnTo>
                    <a:pt x="1716" y="44"/>
                  </a:lnTo>
                  <a:lnTo>
                    <a:pt x="1706" y="44"/>
                  </a:lnTo>
                  <a:lnTo>
                    <a:pt x="1706" y="44"/>
                  </a:lnTo>
                  <a:lnTo>
                    <a:pt x="1702" y="44"/>
                  </a:lnTo>
                  <a:lnTo>
                    <a:pt x="1702" y="44"/>
                  </a:lnTo>
                  <a:lnTo>
                    <a:pt x="1698" y="44"/>
                  </a:lnTo>
                  <a:lnTo>
                    <a:pt x="1698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0" y="44"/>
                  </a:lnTo>
                  <a:lnTo>
                    <a:pt x="1690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2" y="44"/>
                  </a:lnTo>
                  <a:lnTo>
                    <a:pt x="1682" y="44"/>
                  </a:lnTo>
                  <a:lnTo>
                    <a:pt x="1678" y="44"/>
                  </a:lnTo>
                  <a:lnTo>
                    <a:pt x="1678" y="44"/>
                  </a:lnTo>
                  <a:lnTo>
                    <a:pt x="1672" y="44"/>
                  </a:lnTo>
                  <a:lnTo>
                    <a:pt x="1672" y="44"/>
                  </a:lnTo>
                  <a:lnTo>
                    <a:pt x="1670" y="44"/>
                  </a:lnTo>
                  <a:lnTo>
                    <a:pt x="1670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4" y="44"/>
                  </a:lnTo>
                  <a:lnTo>
                    <a:pt x="1664" y="44"/>
                  </a:lnTo>
                  <a:lnTo>
                    <a:pt x="1658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0" y="46"/>
                  </a:lnTo>
                  <a:lnTo>
                    <a:pt x="1650" y="46"/>
                  </a:lnTo>
                  <a:lnTo>
                    <a:pt x="1642" y="44"/>
                  </a:lnTo>
                  <a:lnTo>
                    <a:pt x="1642" y="44"/>
                  </a:lnTo>
                  <a:lnTo>
                    <a:pt x="1638" y="44"/>
                  </a:lnTo>
                  <a:lnTo>
                    <a:pt x="1638" y="44"/>
                  </a:lnTo>
                  <a:lnTo>
                    <a:pt x="1634" y="46"/>
                  </a:lnTo>
                  <a:lnTo>
                    <a:pt x="1634" y="46"/>
                  </a:lnTo>
                  <a:lnTo>
                    <a:pt x="1626" y="46"/>
                  </a:lnTo>
                  <a:lnTo>
                    <a:pt x="1626" y="46"/>
                  </a:lnTo>
                  <a:lnTo>
                    <a:pt x="1622" y="46"/>
                  </a:lnTo>
                  <a:lnTo>
                    <a:pt x="1622" y="46"/>
                  </a:lnTo>
                  <a:lnTo>
                    <a:pt x="1620" y="44"/>
                  </a:lnTo>
                  <a:lnTo>
                    <a:pt x="1620" y="44"/>
                  </a:lnTo>
                  <a:lnTo>
                    <a:pt x="1612" y="44"/>
                  </a:lnTo>
                  <a:lnTo>
                    <a:pt x="1612" y="44"/>
                  </a:lnTo>
                  <a:lnTo>
                    <a:pt x="1608" y="44"/>
                  </a:lnTo>
                  <a:lnTo>
                    <a:pt x="1608" y="44"/>
                  </a:lnTo>
                  <a:lnTo>
                    <a:pt x="1600" y="46"/>
                  </a:lnTo>
                  <a:lnTo>
                    <a:pt x="1600" y="46"/>
                  </a:lnTo>
                  <a:lnTo>
                    <a:pt x="1596" y="46"/>
                  </a:lnTo>
                  <a:lnTo>
                    <a:pt x="1596" y="46"/>
                  </a:lnTo>
                  <a:lnTo>
                    <a:pt x="1592" y="46"/>
                  </a:lnTo>
                  <a:lnTo>
                    <a:pt x="1592" y="46"/>
                  </a:lnTo>
                  <a:lnTo>
                    <a:pt x="1588" y="46"/>
                  </a:lnTo>
                  <a:lnTo>
                    <a:pt x="1588" y="46"/>
                  </a:lnTo>
                  <a:lnTo>
                    <a:pt x="1586" y="46"/>
                  </a:lnTo>
                  <a:lnTo>
                    <a:pt x="1586" y="46"/>
                  </a:lnTo>
                  <a:lnTo>
                    <a:pt x="1584" y="46"/>
                  </a:lnTo>
                  <a:lnTo>
                    <a:pt x="1584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76" y="46"/>
                  </a:lnTo>
                  <a:lnTo>
                    <a:pt x="1570" y="48"/>
                  </a:lnTo>
                  <a:lnTo>
                    <a:pt x="1570" y="48"/>
                  </a:lnTo>
                  <a:lnTo>
                    <a:pt x="1568" y="46"/>
                  </a:lnTo>
                  <a:lnTo>
                    <a:pt x="1568" y="46"/>
                  </a:lnTo>
                  <a:lnTo>
                    <a:pt x="1566" y="48"/>
                  </a:lnTo>
                  <a:lnTo>
                    <a:pt x="1566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58" y="46"/>
                  </a:lnTo>
                  <a:lnTo>
                    <a:pt x="1558" y="46"/>
                  </a:lnTo>
                  <a:lnTo>
                    <a:pt x="1554" y="44"/>
                  </a:lnTo>
                  <a:lnTo>
                    <a:pt x="1554" y="44"/>
                  </a:lnTo>
                  <a:lnTo>
                    <a:pt x="1550" y="46"/>
                  </a:lnTo>
                  <a:lnTo>
                    <a:pt x="1550" y="46"/>
                  </a:lnTo>
                  <a:lnTo>
                    <a:pt x="1546" y="46"/>
                  </a:lnTo>
                  <a:lnTo>
                    <a:pt x="1546" y="46"/>
                  </a:lnTo>
                  <a:lnTo>
                    <a:pt x="1544" y="46"/>
                  </a:lnTo>
                  <a:lnTo>
                    <a:pt x="1544" y="46"/>
                  </a:lnTo>
                  <a:lnTo>
                    <a:pt x="1540" y="48"/>
                  </a:lnTo>
                  <a:lnTo>
                    <a:pt x="1540" y="48"/>
                  </a:lnTo>
                  <a:lnTo>
                    <a:pt x="1538" y="46"/>
                  </a:lnTo>
                  <a:lnTo>
                    <a:pt x="1538" y="46"/>
                  </a:lnTo>
                  <a:lnTo>
                    <a:pt x="1536" y="44"/>
                  </a:lnTo>
                  <a:lnTo>
                    <a:pt x="1536" y="44"/>
                  </a:lnTo>
                  <a:lnTo>
                    <a:pt x="1534" y="44"/>
                  </a:lnTo>
                  <a:lnTo>
                    <a:pt x="1534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26" y="46"/>
                  </a:lnTo>
                  <a:lnTo>
                    <a:pt x="1526" y="46"/>
                  </a:lnTo>
                  <a:lnTo>
                    <a:pt x="1520" y="46"/>
                  </a:lnTo>
                  <a:lnTo>
                    <a:pt x="1520" y="46"/>
                  </a:lnTo>
                  <a:lnTo>
                    <a:pt x="1518" y="46"/>
                  </a:lnTo>
                  <a:lnTo>
                    <a:pt x="1518" y="46"/>
                  </a:lnTo>
                  <a:lnTo>
                    <a:pt x="1516" y="46"/>
                  </a:lnTo>
                  <a:lnTo>
                    <a:pt x="1516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2" y="46"/>
                  </a:lnTo>
                  <a:lnTo>
                    <a:pt x="1512" y="46"/>
                  </a:lnTo>
                  <a:lnTo>
                    <a:pt x="1506" y="44"/>
                  </a:lnTo>
                  <a:lnTo>
                    <a:pt x="1504" y="46"/>
                  </a:lnTo>
                  <a:lnTo>
                    <a:pt x="1504" y="46"/>
                  </a:lnTo>
                  <a:lnTo>
                    <a:pt x="1500" y="46"/>
                  </a:lnTo>
                  <a:lnTo>
                    <a:pt x="1500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0" y="46"/>
                  </a:lnTo>
                  <a:lnTo>
                    <a:pt x="1490" y="46"/>
                  </a:lnTo>
                  <a:lnTo>
                    <a:pt x="1488" y="46"/>
                  </a:lnTo>
                  <a:lnTo>
                    <a:pt x="1488" y="46"/>
                  </a:lnTo>
                  <a:lnTo>
                    <a:pt x="1486" y="46"/>
                  </a:lnTo>
                  <a:lnTo>
                    <a:pt x="1486" y="46"/>
                  </a:lnTo>
                  <a:lnTo>
                    <a:pt x="1484" y="46"/>
                  </a:lnTo>
                  <a:lnTo>
                    <a:pt x="1484" y="46"/>
                  </a:lnTo>
                  <a:lnTo>
                    <a:pt x="1480" y="46"/>
                  </a:lnTo>
                  <a:lnTo>
                    <a:pt x="1480" y="46"/>
                  </a:lnTo>
                  <a:lnTo>
                    <a:pt x="1480" y="44"/>
                  </a:lnTo>
                  <a:lnTo>
                    <a:pt x="1480" y="44"/>
                  </a:lnTo>
                  <a:lnTo>
                    <a:pt x="1476" y="44"/>
                  </a:lnTo>
                  <a:lnTo>
                    <a:pt x="1476" y="44"/>
                  </a:lnTo>
                  <a:lnTo>
                    <a:pt x="1470" y="46"/>
                  </a:lnTo>
                  <a:lnTo>
                    <a:pt x="1470" y="46"/>
                  </a:lnTo>
                  <a:lnTo>
                    <a:pt x="1466" y="44"/>
                  </a:lnTo>
                  <a:lnTo>
                    <a:pt x="1466" y="44"/>
                  </a:lnTo>
                  <a:lnTo>
                    <a:pt x="1464" y="44"/>
                  </a:lnTo>
                  <a:lnTo>
                    <a:pt x="1464" y="44"/>
                  </a:lnTo>
                  <a:lnTo>
                    <a:pt x="1462" y="44"/>
                  </a:lnTo>
                  <a:lnTo>
                    <a:pt x="1462" y="44"/>
                  </a:lnTo>
                  <a:lnTo>
                    <a:pt x="1458" y="44"/>
                  </a:lnTo>
                  <a:lnTo>
                    <a:pt x="1458" y="44"/>
                  </a:lnTo>
                  <a:lnTo>
                    <a:pt x="1456" y="44"/>
                  </a:lnTo>
                  <a:lnTo>
                    <a:pt x="1456" y="44"/>
                  </a:lnTo>
                  <a:lnTo>
                    <a:pt x="1452" y="44"/>
                  </a:lnTo>
                  <a:lnTo>
                    <a:pt x="1452" y="44"/>
                  </a:lnTo>
                  <a:lnTo>
                    <a:pt x="1450" y="44"/>
                  </a:lnTo>
                  <a:lnTo>
                    <a:pt x="1450" y="44"/>
                  </a:lnTo>
                  <a:lnTo>
                    <a:pt x="1442" y="44"/>
                  </a:lnTo>
                  <a:lnTo>
                    <a:pt x="1442" y="44"/>
                  </a:lnTo>
                  <a:lnTo>
                    <a:pt x="1438" y="42"/>
                  </a:lnTo>
                  <a:lnTo>
                    <a:pt x="1438" y="42"/>
                  </a:lnTo>
                  <a:lnTo>
                    <a:pt x="1434" y="42"/>
                  </a:lnTo>
                  <a:lnTo>
                    <a:pt x="1434" y="42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24" y="42"/>
                  </a:lnTo>
                  <a:lnTo>
                    <a:pt x="1424" y="42"/>
                  </a:lnTo>
                  <a:lnTo>
                    <a:pt x="1420" y="44"/>
                  </a:lnTo>
                  <a:lnTo>
                    <a:pt x="1420" y="44"/>
                  </a:lnTo>
                  <a:lnTo>
                    <a:pt x="1414" y="42"/>
                  </a:lnTo>
                  <a:lnTo>
                    <a:pt x="1414" y="42"/>
                  </a:lnTo>
                  <a:lnTo>
                    <a:pt x="1412" y="44"/>
                  </a:lnTo>
                  <a:lnTo>
                    <a:pt x="1412" y="44"/>
                  </a:lnTo>
                  <a:lnTo>
                    <a:pt x="1406" y="42"/>
                  </a:lnTo>
                  <a:lnTo>
                    <a:pt x="1406" y="42"/>
                  </a:lnTo>
                  <a:lnTo>
                    <a:pt x="1398" y="42"/>
                  </a:lnTo>
                  <a:lnTo>
                    <a:pt x="1398" y="42"/>
                  </a:lnTo>
                  <a:lnTo>
                    <a:pt x="1396" y="44"/>
                  </a:lnTo>
                  <a:lnTo>
                    <a:pt x="1396" y="44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0" y="44"/>
                  </a:lnTo>
                  <a:lnTo>
                    <a:pt x="1386" y="44"/>
                  </a:lnTo>
                  <a:lnTo>
                    <a:pt x="1386" y="44"/>
                  </a:lnTo>
                  <a:lnTo>
                    <a:pt x="1384" y="44"/>
                  </a:lnTo>
                  <a:lnTo>
                    <a:pt x="1384" y="44"/>
                  </a:lnTo>
                  <a:lnTo>
                    <a:pt x="1380" y="44"/>
                  </a:lnTo>
                  <a:lnTo>
                    <a:pt x="1380" y="44"/>
                  </a:lnTo>
                  <a:lnTo>
                    <a:pt x="1378" y="44"/>
                  </a:lnTo>
                  <a:lnTo>
                    <a:pt x="1378" y="44"/>
                  </a:lnTo>
                  <a:lnTo>
                    <a:pt x="1374" y="44"/>
                  </a:lnTo>
                  <a:lnTo>
                    <a:pt x="1374" y="44"/>
                  </a:lnTo>
                  <a:lnTo>
                    <a:pt x="1372" y="44"/>
                  </a:lnTo>
                  <a:lnTo>
                    <a:pt x="1372" y="44"/>
                  </a:lnTo>
                  <a:lnTo>
                    <a:pt x="1370" y="44"/>
                  </a:lnTo>
                  <a:lnTo>
                    <a:pt x="1370" y="44"/>
                  </a:lnTo>
                  <a:lnTo>
                    <a:pt x="1366" y="44"/>
                  </a:lnTo>
                  <a:lnTo>
                    <a:pt x="1366" y="44"/>
                  </a:lnTo>
                  <a:lnTo>
                    <a:pt x="1364" y="44"/>
                  </a:lnTo>
                  <a:lnTo>
                    <a:pt x="1364" y="44"/>
                  </a:lnTo>
                  <a:lnTo>
                    <a:pt x="1362" y="44"/>
                  </a:lnTo>
                  <a:lnTo>
                    <a:pt x="1362" y="44"/>
                  </a:lnTo>
                  <a:lnTo>
                    <a:pt x="1354" y="44"/>
                  </a:lnTo>
                  <a:lnTo>
                    <a:pt x="1354" y="44"/>
                  </a:lnTo>
                  <a:lnTo>
                    <a:pt x="1350" y="44"/>
                  </a:lnTo>
                  <a:lnTo>
                    <a:pt x="1350" y="44"/>
                  </a:lnTo>
                  <a:lnTo>
                    <a:pt x="1348" y="44"/>
                  </a:lnTo>
                  <a:lnTo>
                    <a:pt x="1348" y="44"/>
                  </a:lnTo>
                  <a:lnTo>
                    <a:pt x="1344" y="44"/>
                  </a:lnTo>
                  <a:lnTo>
                    <a:pt x="1344" y="44"/>
                  </a:lnTo>
                  <a:lnTo>
                    <a:pt x="1340" y="46"/>
                  </a:lnTo>
                  <a:lnTo>
                    <a:pt x="1340" y="46"/>
                  </a:lnTo>
                  <a:lnTo>
                    <a:pt x="1336" y="46"/>
                  </a:lnTo>
                  <a:lnTo>
                    <a:pt x="1336" y="46"/>
                  </a:lnTo>
                  <a:lnTo>
                    <a:pt x="1328" y="46"/>
                  </a:lnTo>
                  <a:lnTo>
                    <a:pt x="1328" y="46"/>
                  </a:lnTo>
                  <a:lnTo>
                    <a:pt x="1326" y="44"/>
                  </a:lnTo>
                  <a:lnTo>
                    <a:pt x="1326" y="44"/>
                  </a:lnTo>
                  <a:lnTo>
                    <a:pt x="1318" y="44"/>
                  </a:lnTo>
                  <a:lnTo>
                    <a:pt x="1318" y="44"/>
                  </a:lnTo>
                  <a:lnTo>
                    <a:pt x="1316" y="44"/>
                  </a:lnTo>
                  <a:lnTo>
                    <a:pt x="1316" y="44"/>
                  </a:lnTo>
                  <a:lnTo>
                    <a:pt x="1312" y="44"/>
                  </a:lnTo>
                  <a:lnTo>
                    <a:pt x="1312" y="44"/>
                  </a:lnTo>
                  <a:lnTo>
                    <a:pt x="1306" y="46"/>
                  </a:lnTo>
                  <a:lnTo>
                    <a:pt x="1306" y="46"/>
                  </a:lnTo>
                  <a:lnTo>
                    <a:pt x="1302" y="46"/>
                  </a:lnTo>
                  <a:lnTo>
                    <a:pt x="1296" y="46"/>
                  </a:lnTo>
                  <a:lnTo>
                    <a:pt x="1296" y="46"/>
                  </a:lnTo>
                  <a:lnTo>
                    <a:pt x="1290" y="46"/>
                  </a:lnTo>
                  <a:lnTo>
                    <a:pt x="1290" y="46"/>
                  </a:lnTo>
                  <a:lnTo>
                    <a:pt x="1288" y="46"/>
                  </a:lnTo>
                  <a:lnTo>
                    <a:pt x="1288" y="46"/>
                  </a:lnTo>
                  <a:lnTo>
                    <a:pt x="1284" y="44"/>
                  </a:lnTo>
                  <a:lnTo>
                    <a:pt x="1284" y="44"/>
                  </a:lnTo>
                  <a:lnTo>
                    <a:pt x="1282" y="46"/>
                  </a:lnTo>
                  <a:lnTo>
                    <a:pt x="1282" y="46"/>
                  </a:lnTo>
                  <a:lnTo>
                    <a:pt x="1276" y="46"/>
                  </a:lnTo>
                  <a:lnTo>
                    <a:pt x="1276" y="46"/>
                  </a:lnTo>
                  <a:lnTo>
                    <a:pt x="1274" y="46"/>
                  </a:lnTo>
                  <a:lnTo>
                    <a:pt x="1274" y="46"/>
                  </a:lnTo>
                  <a:lnTo>
                    <a:pt x="1272" y="46"/>
                  </a:lnTo>
                  <a:lnTo>
                    <a:pt x="1272" y="46"/>
                  </a:lnTo>
                  <a:lnTo>
                    <a:pt x="1266" y="44"/>
                  </a:lnTo>
                  <a:lnTo>
                    <a:pt x="1266" y="44"/>
                  </a:lnTo>
                  <a:lnTo>
                    <a:pt x="1262" y="44"/>
                  </a:lnTo>
                  <a:lnTo>
                    <a:pt x="1262" y="44"/>
                  </a:lnTo>
                  <a:lnTo>
                    <a:pt x="1260" y="44"/>
                  </a:lnTo>
                  <a:lnTo>
                    <a:pt x="1260" y="44"/>
                  </a:lnTo>
                  <a:lnTo>
                    <a:pt x="1258" y="46"/>
                  </a:lnTo>
                  <a:lnTo>
                    <a:pt x="1258" y="46"/>
                  </a:lnTo>
                  <a:lnTo>
                    <a:pt x="1254" y="46"/>
                  </a:lnTo>
                  <a:lnTo>
                    <a:pt x="1254" y="46"/>
                  </a:lnTo>
                  <a:lnTo>
                    <a:pt x="1250" y="48"/>
                  </a:lnTo>
                  <a:lnTo>
                    <a:pt x="1250" y="48"/>
                  </a:lnTo>
                  <a:lnTo>
                    <a:pt x="1248" y="46"/>
                  </a:lnTo>
                  <a:lnTo>
                    <a:pt x="1248" y="46"/>
                  </a:lnTo>
                  <a:lnTo>
                    <a:pt x="1248" y="48"/>
                  </a:lnTo>
                  <a:lnTo>
                    <a:pt x="1248" y="48"/>
                  </a:lnTo>
                  <a:lnTo>
                    <a:pt x="1246" y="46"/>
                  </a:lnTo>
                  <a:lnTo>
                    <a:pt x="1246" y="46"/>
                  </a:lnTo>
                  <a:lnTo>
                    <a:pt x="1244" y="46"/>
                  </a:lnTo>
                  <a:lnTo>
                    <a:pt x="1244" y="46"/>
                  </a:lnTo>
                  <a:lnTo>
                    <a:pt x="1240" y="48"/>
                  </a:lnTo>
                  <a:lnTo>
                    <a:pt x="1240" y="48"/>
                  </a:lnTo>
                  <a:lnTo>
                    <a:pt x="1236" y="44"/>
                  </a:lnTo>
                  <a:lnTo>
                    <a:pt x="1236" y="44"/>
                  </a:lnTo>
                  <a:lnTo>
                    <a:pt x="1230" y="46"/>
                  </a:lnTo>
                  <a:lnTo>
                    <a:pt x="1224" y="46"/>
                  </a:lnTo>
                  <a:lnTo>
                    <a:pt x="1224" y="46"/>
                  </a:lnTo>
                  <a:lnTo>
                    <a:pt x="1222" y="46"/>
                  </a:lnTo>
                  <a:lnTo>
                    <a:pt x="1218" y="46"/>
                  </a:lnTo>
                  <a:lnTo>
                    <a:pt x="1218" y="46"/>
                  </a:lnTo>
                  <a:lnTo>
                    <a:pt x="1216" y="44"/>
                  </a:lnTo>
                  <a:lnTo>
                    <a:pt x="1214" y="44"/>
                  </a:lnTo>
                  <a:lnTo>
                    <a:pt x="1214" y="44"/>
                  </a:lnTo>
                  <a:lnTo>
                    <a:pt x="1204" y="44"/>
                  </a:lnTo>
                  <a:lnTo>
                    <a:pt x="1204" y="44"/>
                  </a:lnTo>
                  <a:lnTo>
                    <a:pt x="1200" y="42"/>
                  </a:lnTo>
                  <a:lnTo>
                    <a:pt x="1200" y="42"/>
                  </a:lnTo>
                  <a:lnTo>
                    <a:pt x="1196" y="42"/>
                  </a:lnTo>
                  <a:lnTo>
                    <a:pt x="1196" y="42"/>
                  </a:lnTo>
                  <a:lnTo>
                    <a:pt x="1188" y="44"/>
                  </a:lnTo>
                  <a:lnTo>
                    <a:pt x="1188" y="44"/>
                  </a:lnTo>
                  <a:lnTo>
                    <a:pt x="1186" y="44"/>
                  </a:lnTo>
                  <a:lnTo>
                    <a:pt x="1186" y="44"/>
                  </a:lnTo>
                  <a:lnTo>
                    <a:pt x="1180" y="44"/>
                  </a:lnTo>
                  <a:lnTo>
                    <a:pt x="1180" y="44"/>
                  </a:lnTo>
                  <a:lnTo>
                    <a:pt x="1180" y="42"/>
                  </a:lnTo>
                  <a:lnTo>
                    <a:pt x="1180" y="42"/>
                  </a:lnTo>
                  <a:lnTo>
                    <a:pt x="1176" y="42"/>
                  </a:lnTo>
                  <a:lnTo>
                    <a:pt x="1176" y="42"/>
                  </a:lnTo>
                  <a:lnTo>
                    <a:pt x="1174" y="42"/>
                  </a:lnTo>
                  <a:lnTo>
                    <a:pt x="1174" y="42"/>
                  </a:lnTo>
                  <a:lnTo>
                    <a:pt x="1170" y="44"/>
                  </a:lnTo>
                  <a:lnTo>
                    <a:pt x="1170" y="44"/>
                  </a:lnTo>
                  <a:lnTo>
                    <a:pt x="1164" y="42"/>
                  </a:lnTo>
                  <a:lnTo>
                    <a:pt x="1164" y="42"/>
                  </a:lnTo>
                  <a:lnTo>
                    <a:pt x="1156" y="42"/>
                  </a:lnTo>
                  <a:lnTo>
                    <a:pt x="1156" y="42"/>
                  </a:lnTo>
                  <a:lnTo>
                    <a:pt x="1152" y="42"/>
                  </a:lnTo>
                  <a:lnTo>
                    <a:pt x="1152" y="42"/>
                  </a:lnTo>
                  <a:lnTo>
                    <a:pt x="1148" y="44"/>
                  </a:lnTo>
                  <a:lnTo>
                    <a:pt x="1148" y="44"/>
                  </a:lnTo>
                  <a:lnTo>
                    <a:pt x="1146" y="44"/>
                  </a:lnTo>
                  <a:lnTo>
                    <a:pt x="1144" y="44"/>
                  </a:lnTo>
                  <a:lnTo>
                    <a:pt x="1142" y="44"/>
                  </a:lnTo>
                  <a:lnTo>
                    <a:pt x="1142" y="44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38" y="42"/>
                  </a:lnTo>
                  <a:lnTo>
                    <a:pt x="1138" y="42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6" y="40"/>
                  </a:lnTo>
                  <a:lnTo>
                    <a:pt x="1136" y="40"/>
                  </a:lnTo>
                  <a:lnTo>
                    <a:pt x="1134" y="40"/>
                  </a:lnTo>
                  <a:lnTo>
                    <a:pt x="1134" y="40"/>
                  </a:lnTo>
                  <a:lnTo>
                    <a:pt x="1132" y="40"/>
                  </a:lnTo>
                  <a:lnTo>
                    <a:pt x="1132" y="40"/>
                  </a:lnTo>
                  <a:lnTo>
                    <a:pt x="1128" y="38"/>
                  </a:lnTo>
                  <a:lnTo>
                    <a:pt x="1128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2" y="38"/>
                  </a:lnTo>
                  <a:lnTo>
                    <a:pt x="1122" y="38"/>
                  </a:lnTo>
                  <a:lnTo>
                    <a:pt x="1120" y="40"/>
                  </a:lnTo>
                  <a:lnTo>
                    <a:pt x="1120" y="40"/>
                  </a:lnTo>
                  <a:lnTo>
                    <a:pt x="1114" y="42"/>
                  </a:lnTo>
                  <a:lnTo>
                    <a:pt x="1114" y="42"/>
                  </a:lnTo>
                  <a:lnTo>
                    <a:pt x="1112" y="44"/>
                  </a:lnTo>
                  <a:lnTo>
                    <a:pt x="1112" y="44"/>
                  </a:lnTo>
                  <a:lnTo>
                    <a:pt x="1104" y="42"/>
                  </a:lnTo>
                  <a:lnTo>
                    <a:pt x="1104" y="42"/>
                  </a:lnTo>
                  <a:lnTo>
                    <a:pt x="1102" y="44"/>
                  </a:lnTo>
                  <a:lnTo>
                    <a:pt x="1102" y="44"/>
                  </a:lnTo>
                  <a:lnTo>
                    <a:pt x="1096" y="44"/>
                  </a:lnTo>
                  <a:lnTo>
                    <a:pt x="1096" y="44"/>
                  </a:lnTo>
                  <a:lnTo>
                    <a:pt x="1094" y="42"/>
                  </a:lnTo>
                  <a:lnTo>
                    <a:pt x="1094" y="42"/>
                  </a:lnTo>
                  <a:lnTo>
                    <a:pt x="1090" y="44"/>
                  </a:lnTo>
                  <a:lnTo>
                    <a:pt x="1090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0" y="44"/>
                  </a:lnTo>
                  <a:lnTo>
                    <a:pt x="1080" y="44"/>
                  </a:lnTo>
                  <a:lnTo>
                    <a:pt x="1078" y="44"/>
                  </a:lnTo>
                  <a:lnTo>
                    <a:pt x="1078" y="44"/>
                  </a:lnTo>
                  <a:lnTo>
                    <a:pt x="1072" y="44"/>
                  </a:lnTo>
                  <a:lnTo>
                    <a:pt x="1072" y="44"/>
                  </a:lnTo>
                  <a:lnTo>
                    <a:pt x="1068" y="44"/>
                  </a:lnTo>
                  <a:lnTo>
                    <a:pt x="1068" y="44"/>
                  </a:lnTo>
                  <a:lnTo>
                    <a:pt x="1066" y="42"/>
                  </a:lnTo>
                  <a:lnTo>
                    <a:pt x="1066" y="42"/>
                  </a:lnTo>
                  <a:lnTo>
                    <a:pt x="1064" y="42"/>
                  </a:lnTo>
                  <a:lnTo>
                    <a:pt x="1062" y="44"/>
                  </a:lnTo>
                  <a:lnTo>
                    <a:pt x="1062" y="44"/>
                  </a:lnTo>
                  <a:lnTo>
                    <a:pt x="1056" y="44"/>
                  </a:lnTo>
                  <a:lnTo>
                    <a:pt x="1056" y="44"/>
                  </a:lnTo>
                  <a:lnTo>
                    <a:pt x="1054" y="44"/>
                  </a:lnTo>
                  <a:lnTo>
                    <a:pt x="1054" y="44"/>
                  </a:lnTo>
                  <a:lnTo>
                    <a:pt x="1052" y="46"/>
                  </a:lnTo>
                  <a:lnTo>
                    <a:pt x="1052" y="46"/>
                  </a:lnTo>
                  <a:lnTo>
                    <a:pt x="1050" y="44"/>
                  </a:lnTo>
                  <a:lnTo>
                    <a:pt x="1050" y="44"/>
                  </a:lnTo>
                  <a:lnTo>
                    <a:pt x="1050" y="46"/>
                  </a:lnTo>
                  <a:lnTo>
                    <a:pt x="1050" y="46"/>
                  </a:lnTo>
                  <a:lnTo>
                    <a:pt x="1046" y="44"/>
                  </a:lnTo>
                  <a:lnTo>
                    <a:pt x="1046" y="44"/>
                  </a:lnTo>
                  <a:lnTo>
                    <a:pt x="1044" y="44"/>
                  </a:lnTo>
                  <a:lnTo>
                    <a:pt x="1044" y="44"/>
                  </a:lnTo>
                  <a:lnTo>
                    <a:pt x="1042" y="46"/>
                  </a:lnTo>
                  <a:lnTo>
                    <a:pt x="1042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0" y="46"/>
                  </a:lnTo>
                  <a:lnTo>
                    <a:pt x="1030" y="46"/>
                  </a:lnTo>
                  <a:lnTo>
                    <a:pt x="1028" y="46"/>
                  </a:lnTo>
                  <a:lnTo>
                    <a:pt x="1028" y="46"/>
                  </a:lnTo>
                  <a:lnTo>
                    <a:pt x="1022" y="44"/>
                  </a:lnTo>
                  <a:lnTo>
                    <a:pt x="1022" y="44"/>
                  </a:lnTo>
                  <a:lnTo>
                    <a:pt x="1018" y="42"/>
                  </a:lnTo>
                  <a:lnTo>
                    <a:pt x="1018" y="42"/>
                  </a:lnTo>
                  <a:lnTo>
                    <a:pt x="1014" y="42"/>
                  </a:lnTo>
                  <a:lnTo>
                    <a:pt x="1014" y="42"/>
                  </a:lnTo>
                  <a:lnTo>
                    <a:pt x="1012" y="42"/>
                  </a:lnTo>
                  <a:lnTo>
                    <a:pt x="1012" y="42"/>
                  </a:lnTo>
                  <a:lnTo>
                    <a:pt x="1010" y="42"/>
                  </a:lnTo>
                  <a:lnTo>
                    <a:pt x="1010" y="42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6" y="44"/>
                  </a:lnTo>
                  <a:lnTo>
                    <a:pt x="1006" y="44"/>
                  </a:lnTo>
                  <a:lnTo>
                    <a:pt x="1002" y="44"/>
                  </a:lnTo>
                  <a:lnTo>
                    <a:pt x="1000" y="44"/>
                  </a:lnTo>
                  <a:lnTo>
                    <a:pt x="1000" y="44"/>
                  </a:lnTo>
                  <a:lnTo>
                    <a:pt x="996" y="44"/>
                  </a:lnTo>
                  <a:lnTo>
                    <a:pt x="996" y="44"/>
                  </a:lnTo>
                  <a:lnTo>
                    <a:pt x="996" y="42"/>
                  </a:lnTo>
                  <a:lnTo>
                    <a:pt x="996" y="42"/>
                  </a:lnTo>
                  <a:lnTo>
                    <a:pt x="992" y="42"/>
                  </a:lnTo>
                  <a:lnTo>
                    <a:pt x="992" y="42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0" y="40"/>
                  </a:lnTo>
                  <a:lnTo>
                    <a:pt x="990" y="40"/>
                  </a:lnTo>
                  <a:lnTo>
                    <a:pt x="988" y="40"/>
                  </a:lnTo>
                  <a:lnTo>
                    <a:pt x="988" y="40"/>
                  </a:lnTo>
                  <a:lnTo>
                    <a:pt x="982" y="42"/>
                  </a:lnTo>
                  <a:lnTo>
                    <a:pt x="982" y="42"/>
                  </a:lnTo>
                  <a:lnTo>
                    <a:pt x="980" y="40"/>
                  </a:lnTo>
                  <a:lnTo>
                    <a:pt x="980" y="40"/>
                  </a:lnTo>
                  <a:lnTo>
                    <a:pt x="974" y="42"/>
                  </a:lnTo>
                  <a:lnTo>
                    <a:pt x="968" y="42"/>
                  </a:lnTo>
                  <a:lnTo>
                    <a:pt x="968" y="42"/>
                  </a:lnTo>
                  <a:lnTo>
                    <a:pt x="966" y="42"/>
                  </a:lnTo>
                  <a:lnTo>
                    <a:pt x="966" y="42"/>
                  </a:lnTo>
                  <a:lnTo>
                    <a:pt x="966" y="40"/>
                  </a:lnTo>
                  <a:lnTo>
                    <a:pt x="966" y="40"/>
                  </a:lnTo>
                  <a:lnTo>
                    <a:pt x="964" y="40"/>
                  </a:lnTo>
                  <a:lnTo>
                    <a:pt x="964" y="40"/>
                  </a:lnTo>
                  <a:lnTo>
                    <a:pt x="960" y="42"/>
                  </a:lnTo>
                  <a:lnTo>
                    <a:pt x="960" y="42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2" y="44"/>
                  </a:lnTo>
                  <a:lnTo>
                    <a:pt x="952" y="44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48" y="46"/>
                  </a:lnTo>
                  <a:lnTo>
                    <a:pt x="948" y="46"/>
                  </a:lnTo>
                  <a:lnTo>
                    <a:pt x="942" y="46"/>
                  </a:lnTo>
                  <a:lnTo>
                    <a:pt x="942" y="46"/>
                  </a:lnTo>
                  <a:lnTo>
                    <a:pt x="936" y="44"/>
                  </a:lnTo>
                  <a:lnTo>
                    <a:pt x="936" y="44"/>
                  </a:lnTo>
                  <a:lnTo>
                    <a:pt x="934" y="42"/>
                  </a:lnTo>
                  <a:lnTo>
                    <a:pt x="934" y="42"/>
                  </a:lnTo>
                  <a:lnTo>
                    <a:pt x="930" y="42"/>
                  </a:lnTo>
                  <a:lnTo>
                    <a:pt x="930" y="42"/>
                  </a:lnTo>
                  <a:lnTo>
                    <a:pt x="930" y="40"/>
                  </a:lnTo>
                  <a:lnTo>
                    <a:pt x="930" y="40"/>
                  </a:lnTo>
                  <a:lnTo>
                    <a:pt x="922" y="42"/>
                  </a:lnTo>
                  <a:lnTo>
                    <a:pt x="912" y="42"/>
                  </a:lnTo>
                  <a:lnTo>
                    <a:pt x="912" y="42"/>
                  </a:lnTo>
                  <a:lnTo>
                    <a:pt x="910" y="44"/>
                  </a:lnTo>
                  <a:lnTo>
                    <a:pt x="910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2" y="46"/>
                  </a:lnTo>
                  <a:lnTo>
                    <a:pt x="902" y="46"/>
                  </a:lnTo>
                  <a:lnTo>
                    <a:pt x="900" y="44"/>
                  </a:lnTo>
                  <a:lnTo>
                    <a:pt x="900" y="44"/>
                  </a:lnTo>
                  <a:lnTo>
                    <a:pt x="896" y="44"/>
                  </a:lnTo>
                  <a:lnTo>
                    <a:pt x="892" y="44"/>
                  </a:lnTo>
                  <a:lnTo>
                    <a:pt x="892" y="44"/>
                  </a:lnTo>
                  <a:lnTo>
                    <a:pt x="890" y="44"/>
                  </a:lnTo>
                  <a:lnTo>
                    <a:pt x="890" y="44"/>
                  </a:lnTo>
                  <a:lnTo>
                    <a:pt x="888" y="46"/>
                  </a:lnTo>
                  <a:lnTo>
                    <a:pt x="888" y="46"/>
                  </a:lnTo>
                  <a:lnTo>
                    <a:pt x="882" y="44"/>
                  </a:lnTo>
                  <a:lnTo>
                    <a:pt x="882" y="44"/>
                  </a:lnTo>
                  <a:lnTo>
                    <a:pt x="876" y="42"/>
                  </a:lnTo>
                  <a:lnTo>
                    <a:pt x="876" y="42"/>
                  </a:lnTo>
                  <a:lnTo>
                    <a:pt x="874" y="42"/>
                  </a:lnTo>
                  <a:lnTo>
                    <a:pt x="870" y="42"/>
                  </a:lnTo>
                  <a:lnTo>
                    <a:pt x="870" y="42"/>
                  </a:lnTo>
                  <a:lnTo>
                    <a:pt x="866" y="44"/>
                  </a:lnTo>
                  <a:lnTo>
                    <a:pt x="866" y="44"/>
                  </a:lnTo>
                  <a:lnTo>
                    <a:pt x="862" y="46"/>
                  </a:lnTo>
                  <a:lnTo>
                    <a:pt x="862" y="46"/>
                  </a:lnTo>
                  <a:lnTo>
                    <a:pt x="858" y="46"/>
                  </a:lnTo>
                  <a:lnTo>
                    <a:pt x="858" y="46"/>
                  </a:lnTo>
                  <a:lnTo>
                    <a:pt x="856" y="44"/>
                  </a:lnTo>
                  <a:lnTo>
                    <a:pt x="856" y="44"/>
                  </a:lnTo>
                  <a:lnTo>
                    <a:pt x="852" y="44"/>
                  </a:lnTo>
                  <a:lnTo>
                    <a:pt x="852" y="44"/>
                  </a:lnTo>
                  <a:lnTo>
                    <a:pt x="850" y="44"/>
                  </a:lnTo>
                  <a:lnTo>
                    <a:pt x="850" y="44"/>
                  </a:lnTo>
                  <a:lnTo>
                    <a:pt x="848" y="40"/>
                  </a:lnTo>
                  <a:lnTo>
                    <a:pt x="846" y="40"/>
                  </a:lnTo>
                  <a:lnTo>
                    <a:pt x="846" y="40"/>
                  </a:lnTo>
                  <a:lnTo>
                    <a:pt x="844" y="42"/>
                  </a:lnTo>
                  <a:lnTo>
                    <a:pt x="844" y="42"/>
                  </a:lnTo>
                  <a:lnTo>
                    <a:pt x="840" y="42"/>
                  </a:lnTo>
                  <a:lnTo>
                    <a:pt x="836" y="40"/>
                  </a:lnTo>
                  <a:lnTo>
                    <a:pt x="836" y="40"/>
                  </a:lnTo>
                  <a:lnTo>
                    <a:pt x="834" y="38"/>
                  </a:lnTo>
                  <a:lnTo>
                    <a:pt x="834" y="38"/>
                  </a:lnTo>
                  <a:lnTo>
                    <a:pt x="830" y="40"/>
                  </a:lnTo>
                  <a:lnTo>
                    <a:pt x="828" y="38"/>
                  </a:lnTo>
                  <a:lnTo>
                    <a:pt x="828" y="38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16" y="42"/>
                  </a:lnTo>
                  <a:lnTo>
                    <a:pt x="816" y="42"/>
                  </a:lnTo>
                  <a:lnTo>
                    <a:pt x="812" y="40"/>
                  </a:lnTo>
                  <a:lnTo>
                    <a:pt x="812" y="40"/>
                  </a:lnTo>
                  <a:lnTo>
                    <a:pt x="808" y="40"/>
                  </a:lnTo>
                  <a:lnTo>
                    <a:pt x="808" y="40"/>
                  </a:lnTo>
                  <a:lnTo>
                    <a:pt x="806" y="40"/>
                  </a:lnTo>
                  <a:lnTo>
                    <a:pt x="806" y="40"/>
                  </a:lnTo>
                  <a:lnTo>
                    <a:pt x="804" y="40"/>
                  </a:lnTo>
                  <a:lnTo>
                    <a:pt x="804" y="40"/>
                  </a:lnTo>
                  <a:lnTo>
                    <a:pt x="802" y="38"/>
                  </a:lnTo>
                  <a:lnTo>
                    <a:pt x="802" y="38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794" y="42"/>
                  </a:lnTo>
                  <a:lnTo>
                    <a:pt x="794" y="42"/>
                  </a:lnTo>
                  <a:lnTo>
                    <a:pt x="792" y="40"/>
                  </a:lnTo>
                  <a:lnTo>
                    <a:pt x="792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88" y="42"/>
                  </a:lnTo>
                  <a:lnTo>
                    <a:pt x="788" y="42"/>
                  </a:lnTo>
                  <a:lnTo>
                    <a:pt x="786" y="42"/>
                  </a:lnTo>
                  <a:lnTo>
                    <a:pt x="786" y="42"/>
                  </a:lnTo>
                  <a:lnTo>
                    <a:pt x="782" y="40"/>
                  </a:lnTo>
                  <a:lnTo>
                    <a:pt x="782" y="40"/>
                  </a:lnTo>
                  <a:lnTo>
                    <a:pt x="778" y="40"/>
                  </a:lnTo>
                  <a:lnTo>
                    <a:pt x="778" y="40"/>
                  </a:lnTo>
                  <a:lnTo>
                    <a:pt x="776" y="42"/>
                  </a:lnTo>
                  <a:lnTo>
                    <a:pt x="772" y="42"/>
                  </a:lnTo>
                  <a:lnTo>
                    <a:pt x="772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0"/>
                  </a:lnTo>
                  <a:lnTo>
                    <a:pt x="766" y="40"/>
                  </a:lnTo>
                  <a:lnTo>
                    <a:pt x="764" y="40"/>
                  </a:lnTo>
                  <a:lnTo>
                    <a:pt x="764" y="40"/>
                  </a:lnTo>
                  <a:lnTo>
                    <a:pt x="762" y="42"/>
                  </a:lnTo>
                  <a:lnTo>
                    <a:pt x="762" y="42"/>
                  </a:lnTo>
                  <a:lnTo>
                    <a:pt x="758" y="42"/>
                  </a:lnTo>
                  <a:lnTo>
                    <a:pt x="758" y="42"/>
                  </a:lnTo>
                  <a:lnTo>
                    <a:pt x="756" y="42"/>
                  </a:lnTo>
                  <a:lnTo>
                    <a:pt x="756" y="42"/>
                  </a:lnTo>
                  <a:lnTo>
                    <a:pt x="752" y="42"/>
                  </a:lnTo>
                  <a:lnTo>
                    <a:pt x="752" y="42"/>
                  </a:lnTo>
                  <a:lnTo>
                    <a:pt x="744" y="44"/>
                  </a:lnTo>
                  <a:lnTo>
                    <a:pt x="744" y="44"/>
                  </a:lnTo>
                  <a:lnTo>
                    <a:pt x="738" y="42"/>
                  </a:lnTo>
                  <a:lnTo>
                    <a:pt x="738" y="42"/>
                  </a:lnTo>
                  <a:lnTo>
                    <a:pt x="734" y="40"/>
                  </a:lnTo>
                  <a:lnTo>
                    <a:pt x="734" y="40"/>
                  </a:lnTo>
                  <a:lnTo>
                    <a:pt x="732" y="42"/>
                  </a:lnTo>
                  <a:lnTo>
                    <a:pt x="732" y="42"/>
                  </a:lnTo>
                  <a:lnTo>
                    <a:pt x="728" y="42"/>
                  </a:lnTo>
                  <a:lnTo>
                    <a:pt x="726" y="42"/>
                  </a:lnTo>
                  <a:lnTo>
                    <a:pt x="726" y="42"/>
                  </a:lnTo>
                  <a:lnTo>
                    <a:pt x="724" y="42"/>
                  </a:lnTo>
                  <a:lnTo>
                    <a:pt x="724" y="42"/>
                  </a:lnTo>
                  <a:lnTo>
                    <a:pt x="720" y="42"/>
                  </a:lnTo>
                  <a:lnTo>
                    <a:pt x="720" y="42"/>
                  </a:lnTo>
                  <a:lnTo>
                    <a:pt x="718" y="42"/>
                  </a:lnTo>
                  <a:lnTo>
                    <a:pt x="718" y="42"/>
                  </a:lnTo>
                  <a:lnTo>
                    <a:pt x="712" y="42"/>
                  </a:lnTo>
                  <a:lnTo>
                    <a:pt x="712" y="42"/>
                  </a:lnTo>
                  <a:lnTo>
                    <a:pt x="710" y="42"/>
                  </a:lnTo>
                  <a:lnTo>
                    <a:pt x="710" y="42"/>
                  </a:lnTo>
                  <a:lnTo>
                    <a:pt x="706" y="42"/>
                  </a:lnTo>
                  <a:lnTo>
                    <a:pt x="706" y="42"/>
                  </a:lnTo>
                  <a:lnTo>
                    <a:pt x="704" y="44"/>
                  </a:lnTo>
                  <a:lnTo>
                    <a:pt x="704" y="44"/>
                  </a:lnTo>
                  <a:lnTo>
                    <a:pt x="702" y="42"/>
                  </a:lnTo>
                  <a:lnTo>
                    <a:pt x="702" y="42"/>
                  </a:lnTo>
                  <a:lnTo>
                    <a:pt x="696" y="44"/>
                  </a:lnTo>
                  <a:lnTo>
                    <a:pt x="696" y="44"/>
                  </a:lnTo>
                  <a:lnTo>
                    <a:pt x="692" y="44"/>
                  </a:lnTo>
                  <a:lnTo>
                    <a:pt x="692" y="44"/>
                  </a:lnTo>
                  <a:lnTo>
                    <a:pt x="690" y="44"/>
                  </a:lnTo>
                  <a:lnTo>
                    <a:pt x="690" y="44"/>
                  </a:lnTo>
                  <a:lnTo>
                    <a:pt x="688" y="44"/>
                  </a:lnTo>
                  <a:lnTo>
                    <a:pt x="688" y="44"/>
                  </a:lnTo>
                  <a:lnTo>
                    <a:pt x="686" y="44"/>
                  </a:lnTo>
                  <a:lnTo>
                    <a:pt x="686" y="44"/>
                  </a:lnTo>
                  <a:lnTo>
                    <a:pt x="680" y="44"/>
                  </a:lnTo>
                  <a:lnTo>
                    <a:pt x="680" y="44"/>
                  </a:lnTo>
                  <a:lnTo>
                    <a:pt x="676" y="44"/>
                  </a:lnTo>
                  <a:lnTo>
                    <a:pt x="676" y="44"/>
                  </a:lnTo>
                  <a:lnTo>
                    <a:pt x="668" y="44"/>
                  </a:lnTo>
                  <a:lnTo>
                    <a:pt x="660" y="42"/>
                  </a:lnTo>
                  <a:lnTo>
                    <a:pt x="660" y="42"/>
                  </a:lnTo>
                  <a:lnTo>
                    <a:pt x="658" y="42"/>
                  </a:lnTo>
                  <a:lnTo>
                    <a:pt x="658" y="42"/>
                  </a:lnTo>
                  <a:lnTo>
                    <a:pt x="654" y="42"/>
                  </a:lnTo>
                  <a:lnTo>
                    <a:pt x="652" y="42"/>
                  </a:lnTo>
                  <a:lnTo>
                    <a:pt x="652" y="42"/>
                  </a:lnTo>
                  <a:lnTo>
                    <a:pt x="648" y="42"/>
                  </a:lnTo>
                  <a:lnTo>
                    <a:pt x="648" y="42"/>
                  </a:lnTo>
                  <a:lnTo>
                    <a:pt x="646" y="42"/>
                  </a:lnTo>
                  <a:lnTo>
                    <a:pt x="64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4" y="42"/>
                  </a:lnTo>
                  <a:lnTo>
                    <a:pt x="634" y="42"/>
                  </a:lnTo>
                  <a:lnTo>
                    <a:pt x="630" y="42"/>
                  </a:lnTo>
                  <a:lnTo>
                    <a:pt x="630" y="42"/>
                  </a:lnTo>
                  <a:lnTo>
                    <a:pt x="628" y="42"/>
                  </a:lnTo>
                  <a:lnTo>
                    <a:pt x="628" y="42"/>
                  </a:lnTo>
                  <a:lnTo>
                    <a:pt x="622" y="42"/>
                  </a:lnTo>
                  <a:lnTo>
                    <a:pt x="622" y="42"/>
                  </a:lnTo>
                  <a:lnTo>
                    <a:pt x="614" y="42"/>
                  </a:lnTo>
                  <a:lnTo>
                    <a:pt x="614" y="42"/>
                  </a:lnTo>
                  <a:lnTo>
                    <a:pt x="612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6" y="42"/>
                  </a:lnTo>
                  <a:lnTo>
                    <a:pt x="606" y="42"/>
                  </a:lnTo>
                  <a:lnTo>
                    <a:pt x="604" y="42"/>
                  </a:lnTo>
                  <a:lnTo>
                    <a:pt x="604" y="42"/>
                  </a:lnTo>
                  <a:lnTo>
                    <a:pt x="600" y="42"/>
                  </a:lnTo>
                  <a:lnTo>
                    <a:pt x="600" y="42"/>
                  </a:lnTo>
                  <a:lnTo>
                    <a:pt x="596" y="42"/>
                  </a:lnTo>
                  <a:lnTo>
                    <a:pt x="596" y="42"/>
                  </a:lnTo>
                  <a:lnTo>
                    <a:pt x="594" y="42"/>
                  </a:lnTo>
                  <a:lnTo>
                    <a:pt x="594" y="42"/>
                  </a:lnTo>
                  <a:lnTo>
                    <a:pt x="588" y="42"/>
                  </a:lnTo>
                  <a:lnTo>
                    <a:pt x="588" y="42"/>
                  </a:lnTo>
                  <a:lnTo>
                    <a:pt x="586" y="42"/>
                  </a:lnTo>
                  <a:lnTo>
                    <a:pt x="586" y="42"/>
                  </a:lnTo>
                  <a:lnTo>
                    <a:pt x="582" y="42"/>
                  </a:lnTo>
                  <a:lnTo>
                    <a:pt x="582" y="42"/>
                  </a:lnTo>
                  <a:lnTo>
                    <a:pt x="580" y="42"/>
                  </a:lnTo>
                  <a:lnTo>
                    <a:pt x="580" y="42"/>
                  </a:lnTo>
                  <a:lnTo>
                    <a:pt x="576" y="42"/>
                  </a:lnTo>
                  <a:lnTo>
                    <a:pt x="576" y="42"/>
                  </a:lnTo>
                  <a:lnTo>
                    <a:pt x="574" y="42"/>
                  </a:lnTo>
                  <a:lnTo>
                    <a:pt x="574" y="42"/>
                  </a:lnTo>
                  <a:lnTo>
                    <a:pt x="570" y="42"/>
                  </a:lnTo>
                  <a:lnTo>
                    <a:pt x="570" y="42"/>
                  </a:lnTo>
                  <a:lnTo>
                    <a:pt x="566" y="42"/>
                  </a:lnTo>
                  <a:lnTo>
                    <a:pt x="566" y="42"/>
                  </a:lnTo>
                  <a:lnTo>
                    <a:pt x="564" y="42"/>
                  </a:lnTo>
                  <a:lnTo>
                    <a:pt x="564" y="42"/>
                  </a:lnTo>
                  <a:lnTo>
                    <a:pt x="560" y="42"/>
                  </a:lnTo>
                  <a:lnTo>
                    <a:pt x="560" y="42"/>
                  </a:lnTo>
                  <a:lnTo>
                    <a:pt x="542" y="42"/>
                  </a:lnTo>
                  <a:lnTo>
                    <a:pt x="542" y="42"/>
                  </a:lnTo>
                  <a:lnTo>
                    <a:pt x="540" y="44"/>
                  </a:lnTo>
                  <a:lnTo>
                    <a:pt x="540" y="44"/>
                  </a:lnTo>
                  <a:lnTo>
                    <a:pt x="536" y="42"/>
                  </a:lnTo>
                  <a:lnTo>
                    <a:pt x="532" y="44"/>
                  </a:lnTo>
                  <a:lnTo>
                    <a:pt x="532" y="44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6" y="44"/>
                  </a:lnTo>
                  <a:lnTo>
                    <a:pt x="526" y="44"/>
                  </a:lnTo>
                  <a:lnTo>
                    <a:pt x="518" y="44"/>
                  </a:lnTo>
                  <a:lnTo>
                    <a:pt x="518" y="44"/>
                  </a:lnTo>
                  <a:lnTo>
                    <a:pt x="514" y="46"/>
                  </a:lnTo>
                  <a:lnTo>
                    <a:pt x="514" y="46"/>
                  </a:lnTo>
                  <a:lnTo>
                    <a:pt x="510" y="46"/>
                  </a:lnTo>
                  <a:lnTo>
                    <a:pt x="510" y="46"/>
                  </a:lnTo>
                  <a:lnTo>
                    <a:pt x="508" y="46"/>
                  </a:lnTo>
                  <a:lnTo>
                    <a:pt x="508" y="46"/>
                  </a:lnTo>
                  <a:lnTo>
                    <a:pt x="504" y="46"/>
                  </a:lnTo>
                  <a:lnTo>
                    <a:pt x="504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6" y="46"/>
                  </a:lnTo>
                  <a:lnTo>
                    <a:pt x="496" y="46"/>
                  </a:lnTo>
                  <a:lnTo>
                    <a:pt x="494" y="46"/>
                  </a:lnTo>
                  <a:lnTo>
                    <a:pt x="494" y="46"/>
                  </a:lnTo>
                  <a:lnTo>
                    <a:pt x="490" y="46"/>
                  </a:lnTo>
                  <a:lnTo>
                    <a:pt x="490" y="46"/>
                  </a:lnTo>
                  <a:lnTo>
                    <a:pt x="486" y="44"/>
                  </a:lnTo>
                  <a:lnTo>
                    <a:pt x="486" y="44"/>
                  </a:lnTo>
                  <a:lnTo>
                    <a:pt x="484" y="44"/>
                  </a:lnTo>
                  <a:lnTo>
                    <a:pt x="484" y="44"/>
                  </a:lnTo>
                  <a:lnTo>
                    <a:pt x="482" y="44"/>
                  </a:lnTo>
                  <a:lnTo>
                    <a:pt x="482" y="44"/>
                  </a:lnTo>
                  <a:lnTo>
                    <a:pt x="478" y="44"/>
                  </a:lnTo>
                  <a:lnTo>
                    <a:pt x="478" y="44"/>
                  </a:lnTo>
                  <a:lnTo>
                    <a:pt x="476" y="44"/>
                  </a:lnTo>
                  <a:lnTo>
                    <a:pt x="476" y="44"/>
                  </a:lnTo>
                  <a:lnTo>
                    <a:pt x="472" y="46"/>
                  </a:lnTo>
                  <a:lnTo>
                    <a:pt x="468" y="44"/>
                  </a:lnTo>
                  <a:lnTo>
                    <a:pt x="468" y="44"/>
                  </a:lnTo>
                  <a:lnTo>
                    <a:pt x="466" y="46"/>
                  </a:lnTo>
                  <a:lnTo>
                    <a:pt x="464" y="46"/>
                  </a:lnTo>
                  <a:lnTo>
                    <a:pt x="464" y="46"/>
                  </a:lnTo>
                  <a:lnTo>
                    <a:pt x="464" y="44"/>
                  </a:lnTo>
                  <a:lnTo>
                    <a:pt x="464" y="44"/>
                  </a:lnTo>
                  <a:lnTo>
                    <a:pt x="462" y="44"/>
                  </a:lnTo>
                  <a:lnTo>
                    <a:pt x="462" y="44"/>
                  </a:lnTo>
                  <a:lnTo>
                    <a:pt x="462" y="42"/>
                  </a:lnTo>
                  <a:lnTo>
                    <a:pt x="462" y="42"/>
                  </a:lnTo>
                  <a:lnTo>
                    <a:pt x="456" y="42"/>
                  </a:lnTo>
                  <a:lnTo>
                    <a:pt x="456" y="42"/>
                  </a:lnTo>
                  <a:lnTo>
                    <a:pt x="450" y="42"/>
                  </a:lnTo>
                  <a:lnTo>
                    <a:pt x="450" y="42"/>
                  </a:lnTo>
                  <a:lnTo>
                    <a:pt x="448" y="44"/>
                  </a:lnTo>
                  <a:lnTo>
                    <a:pt x="448" y="44"/>
                  </a:lnTo>
                  <a:lnTo>
                    <a:pt x="442" y="44"/>
                  </a:lnTo>
                  <a:lnTo>
                    <a:pt x="442" y="44"/>
                  </a:lnTo>
                  <a:lnTo>
                    <a:pt x="438" y="44"/>
                  </a:lnTo>
                  <a:lnTo>
                    <a:pt x="438" y="44"/>
                  </a:lnTo>
                  <a:lnTo>
                    <a:pt x="436" y="46"/>
                  </a:lnTo>
                  <a:lnTo>
                    <a:pt x="436" y="46"/>
                  </a:lnTo>
                  <a:lnTo>
                    <a:pt x="432" y="44"/>
                  </a:lnTo>
                  <a:lnTo>
                    <a:pt x="432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0" y="42"/>
                  </a:lnTo>
                  <a:lnTo>
                    <a:pt x="420" y="42"/>
                  </a:lnTo>
                  <a:lnTo>
                    <a:pt x="418" y="44"/>
                  </a:lnTo>
                  <a:lnTo>
                    <a:pt x="418" y="44"/>
                  </a:lnTo>
                  <a:lnTo>
                    <a:pt x="416" y="42"/>
                  </a:lnTo>
                  <a:lnTo>
                    <a:pt x="416" y="40"/>
                  </a:lnTo>
                  <a:lnTo>
                    <a:pt x="416" y="40"/>
                  </a:lnTo>
                  <a:lnTo>
                    <a:pt x="412" y="40"/>
                  </a:lnTo>
                  <a:lnTo>
                    <a:pt x="412" y="40"/>
                  </a:lnTo>
                  <a:lnTo>
                    <a:pt x="412" y="42"/>
                  </a:lnTo>
                  <a:lnTo>
                    <a:pt x="412" y="42"/>
                  </a:lnTo>
                  <a:lnTo>
                    <a:pt x="410" y="44"/>
                  </a:lnTo>
                  <a:lnTo>
                    <a:pt x="410" y="44"/>
                  </a:lnTo>
                  <a:lnTo>
                    <a:pt x="404" y="44"/>
                  </a:lnTo>
                  <a:lnTo>
                    <a:pt x="404" y="44"/>
                  </a:lnTo>
                  <a:lnTo>
                    <a:pt x="400" y="44"/>
                  </a:lnTo>
                  <a:lnTo>
                    <a:pt x="400" y="44"/>
                  </a:lnTo>
                  <a:lnTo>
                    <a:pt x="396" y="42"/>
                  </a:lnTo>
                  <a:lnTo>
                    <a:pt x="396" y="42"/>
                  </a:lnTo>
                  <a:lnTo>
                    <a:pt x="394" y="44"/>
                  </a:lnTo>
                  <a:lnTo>
                    <a:pt x="394" y="44"/>
                  </a:lnTo>
                  <a:lnTo>
                    <a:pt x="390" y="44"/>
                  </a:lnTo>
                  <a:lnTo>
                    <a:pt x="390" y="44"/>
                  </a:lnTo>
                  <a:lnTo>
                    <a:pt x="386" y="42"/>
                  </a:lnTo>
                  <a:lnTo>
                    <a:pt x="386" y="42"/>
                  </a:lnTo>
                  <a:lnTo>
                    <a:pt x="376" y="44"/>
                  </a:lnTo>
                  <a:lnTo>
                    <a:pt x="376" y="44"/>
                  </a:lnTo>
                  <a:lnTo>
                    <a:pt x="374" y="42"/>
                  </a:lnTo>
                  <a:lnTo>
                    <a:pt x="374" y="42"/>
                  </a:lnTo>
                  <a:lnTo>
                    <a:pt x="368" y="42"/>
                  </a:lnTo>
                  <a:lnTo>
                    <a:pt x="368" y="42"/>
                  </a:lnTo>
                  <a:lnTo>
                    <a:pt x="366" y="42"/>
                  </a:lnTo>
                  <a:lnTo>
                    <a:pt x="366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0" y="42"/>
                  </a:lnTo>
                  <a:lnTo>
                    <a:pt x="360" y="42"/>
                  </a:lnTo>
                  <a:lnTo>
                    <a:pt x="358" y="42"/>
                  </a:lnTo>
                  <a:lnTo>
                    <a:pt x="358" y="42"/>
                  </a:lnTo>
                  <a:lnTo>
                    <a:pt x="352" y="44"/>
                  </a:lnTo>
                  <a:lnTo>
                    <a:pt x="352" y="44"/>
                  </a:lnTo>
                  <a:lnTo>
                    <a:pt x="344" y="42"/>
                  </a:lnTo>
                  <a:lnTo>
                    <a:pt x="344" y="42"/>
                  </a:lnTo>
                  <a:lnTo>
                    <a:pt x="342" y="44"/>
                  </a:lnTo>
                  <a:lnTo>
                    <a:pt x="342" y="44"/>
                  </a:lnTo>
                  <a:lnTo>
                    <a:pt x="338" y="42"/>
                  </a:lnTo>
                  <a:lnTo>
                    <a:pt x="338" y="42"/>
                  </a:lnTo>
                  <a:lnTo>
                    <a:pt x="330" y="44"/>
                  </a:lnTo>
                  <a:lnTo>
                    <a:pt x="330" y="44"/>
                  </a:lnTo>
                  <a:lnTo>
                    <a:pt x="328" y="44"/>
                  </a:lnTo>
                  <a:lnTo>
                    <a:pt x="328" y="44"/>
                  </a:lnTo>
                  <a:lnTo>
                    <a:pt x="322" y="42"/>
                  </a:lnTo>
                  <a:lnTo>
                    <a:pt x="322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0" y="42"/>
                  </a:lnTo>
                  <a:lnTo>
                    <a:pt x="310" y="42"/>
                  </a:lnTo>
                  <a:lnTo>
                    <a:pt x="310" y="40"/>
                  </a:lnTo>
                  <a:lnTo>
                    <a:pt x="310" y="40"/>
                  </a:lnTo>
                  <a:lnTo>
                    <a:pt x="308" y="40"/>
                  </a:lnTo>
                  <a:lnTo>
                    <a:pt x="308" y="42"/>
                  </a:lnTo>
                  <a:lnTo>
                    <a:pt x="308" y="42"/>
                  </a:lnTo>
                  <a:lnTo>
                    <a:pt x="306" y="42"/>
                  </a:lnTo>
                  <a:lnTo>
                    <a:pt x="306" y="42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6" y="42"/>
                  </a:lnTo>
                  <a:lnTo>
                    <a:pt x="296" y="42"/>
                  </a:lnTo>
                  <a:lnTo>
                    <a:pt x="294" y="42"/>
                  </a:lnTo>
                  <a:lnTo>
                    <a:pt x="294" y="42"/>
                  </a:lnTo>
                  <a:lnTo>
                    <a:pt x="290" y="42"/>
                  </a:lnTo>
                  <a:lnTo>
                    <a:pt x="290" y="42"/>
                  </a:lnTo>
                  <a:lnTo>
                    <a:pt x="288" y="42"/>
                  </a:lnTo>
                  <a:lnTo>
                    <a:pt x="288" y="42"/>
                  </a:lnTo>
                  <a:lnTo>
                    <a:pt x="286" y="42"/>
                  </a:lnTo>
                  <a:lnTo>
                    <a:pt x="286" y="42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282" y="42"/>
                  </a:lnTo>
                  <a:lnTo>
                    <a:pt x="282" y="42"/>
                  </a:lnTo>
                  <a:lnTo>
                    <a:pt x="278" y="40"/>
                  </a:lnTo>
                  <a:lnTo>
                    <a:pt x="278" y="40"/>
                  </a:lnTo>
                  <a:lnTo>
                    <a:pt x="276" y="40"/>
                  </a:lnTo>
                  <a:lnTo>
                    <a:pt x="274" y="40"/>
                  </a:lnTo>
                  <a:lnTo>
                    <a:pt x="274" y="40"/>
                  </a:lnTo>
                  <a:lnTo>
                    <a:pt x="270" y="40"/>
                  </a:lnTo>
                  <a:lnTo>
                    <a:pt x="270" y="40"/>
                  </a:lnTo>
                  <a:lnTo>
                    <a:pt x="268" y="42"/>
                  </a:lnTo>
                  <a:lnTo>
                    <a:pt x="268" y="42"/>
                  </a:lnTo>
                  <a:lnTo>
                    <a:pt x="264" y="40"/>
                  </a:lnTo>
                  <a:lnTo>
                    <a:pt x="264" y="40"/>
                  </a:lnTo>
                  <a:lnTo>
                    <a:pt x="260" y="40"/>
                  </a:lnTo>
                  <a:lnTo>
                    <a:pt x="260" y="40"/>
                  </a:lnTo>
                  <a:lnTo>
                    <a:pt x="258" y="40"/>
                  </a:lnTo>
                  <a:lnTo>
                    <a:pt x="258" y="40"/>
                  </a:lnTo>
                  <a:lnTo>
                    <a:pt x="252" y="40"/>
                  </a:lnTo>
                  <a:lnTo>
                    <a:pt x="252" y="40"/>
                  </a:lnTo>
                  <a:lnTo>
                    <a:pt x="246" y="40"/>
                  </a:lnTo>
                  <a:lnTo>
                    <a:pt x="242" y="40"/>
                  </a:lnTo>
                  <a:lnTo>
                    <a:pt x="242" y="40"/>
                  </a:lnTo>
                  <a:lnTo>
                    <a:pt x="238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0" y="40"/>
                  </a:lnTo>
                  <a:lnTo>
                    <a:pt x="230" y="40"/>
                  </a:lnTo>
                  <a:lnTo>
                    <a:pt x="228" y="40"/>
                  </a:lnTo>
                  <a:lnTo>
                    <a:pt x="228" y="40"/>
                  </a:lnTo>
                  <a:lnTo>
                    <a:pt x="224" y="40"/>
                  </a:lnTo>
                  <a:lnTo>
                    <a:pt x="224" y="4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18" y="40"/>
                  </a:lnTo>
                  <a:lnTo>
                    <a:pt x="218" y="40"/>
                  </a:lnTo>
                  <a:lnTo>
                    <a:pt x="216" y="40"/>
                  </a:lnTo>
                  <a:lnTo>
                    <a:pt x="216" y="40"/>
                  </a:lnTo>
                  <a:lnTo>
                    <a:pt x="212" y="42"/>
                  </a:lnTo>
                  <a:lnTo>
                    <a:pt x="212" y="42"/>
                  </a:lnTo>
                  <a:lnTo>
                    <a:pt x="208" y="40"/>
                  </a:lnTo>
                  <a:lnTo>
                    <a:pt x="208" y="40"/>
                  </a:lnTo>
                  <a:lnTo>
                    <a:pt x="204" y="42"/>
                  </a:lnTo>
                  <a:lnTo>
                    <a:pt x="204" y="42"/>
                  </a:lnTo>
                  <a:lnTo>
                    <a:pt x="200" y="40"/>
                  </a:lnTo>
                  <a:lnTo>
                    <a:pt x="200" y="40"/>
                  </a:lnTo>
                  <a:lnTo>
                    <a:pt x="190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76" y="40"/>
                  </a:lnTo>
                  <a:lnTo>
                    <a:pt x="176" y="40"/>
                  </a:lnTo>
                  <a:lnTo>
                    <a:pt x="172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70" y="42"/>
                  </a:lnTo>
                  <a:lnTo>
                    <a:pt x="166" y="42"/>
                  </a:lnTo>
                  <a:lnTo>
                    <a:pt x="166" y="42"/>
                  </a:lnTo>
                  <a:lnTo>
                    <a:pt x="162" y="42"/>
                  </a:lnTo>
                  <a:lnTo>
                    <a:pt x="158" y="42"/>
                  </a:lnTo>
                  <a:lnTo>
                    <a:pt x="158" y="42"/>
                  </a:lnTo>
                  <a:lnTo>
                    <a:pt x="158" y="40"/>
                  </a:lnTo>
                  <a:lnTo>
                    <a:pt x="158" y="40"/>
                  </a:lnTo>
                  <a:lnTo>
                    <a:pt x="156" y="40"/>
                  </a:lnTo>
                  <a:lnTo>
                    <a:pt x="156" y="40"/>
                  </a:lnTo>
                  <a:lnTo>
                    <a:pt x="156" y="38"/>
                  </a:lnTo>
                  <a:lnTo>
                    <a:pt x="156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6" y="38"/>
                  </a:lnTo>
                  <a:lnTo>
                    <a:pt x="146" y="38"/>
                  </a:lnTo>
                  <a:lnTo>
                    <a:pt x="142" y="38"/>
                  </a:lnTo>
                  <a:lnTo>
                    <a:pt x="140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8" y="40"/>
                  </a:lnTo>
                  <a:lnTo>
                    <a:pt x="134" y="40"/>
                  </a:lnTo>
                  <a:lnTo>
                    <a:pt x="134" y="40"/>
                  </a:lnTo>
                  <a:lnTo>
                    <a:pt x="130" y="40"/>
                  </a:lnTo>
                  <a:lnTo>
                    <a:pt x="130" y="40"/>
                  </a:lnTo>
                  <a:lnTo>
                    <a:pt x="126" y="38"/>
                  </a:lnTo>
                  <a:lnTo>
                    <a:pt x="126" y="38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122" y="38"/>
                  </a:lnTo>
                  <a:lnTo>
                    <a:pt x="118" y="38"/>
                  </a:lnTo>
                  <a:lnTo>
                    <a:pt x="118" y="38"/>
                  </a:lnTo>
                  <a:lnTo>
                    <a:pt x="116" y="38"/>
                  </a:lnTo>
                  <a:lnTo>
                    <a:pt x="116" y="38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06" y="40"/>
                  </a:lnTo>
                  <a:lnTo>
                    <a:pt x="106" y="40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98" y="36"/>
                  </a:lnTo>
                  <a:lnTo>
                    <a:pt x="98" y="36"/>
                  </a:lnTo>
                  <a:lnTo>
                    <a:pt x="92" y="38"/>
                  </a:lnTo>
                  <a:lnTo>
                    <a:pt x="92" y="38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76" y="36"/>
                  </a:lnTo>
                  <a:lnTo>
                    <a:pt x="76" y="36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4" y="36"/>
                  </a:lnTo>
                  <a:lnTo>
                    <a:pt x="64" y="36"/>
                  </a:lnTo>
                  <a:lnTo>
                    <a:pt x="56" y="36"/>
                  </a:lnTo>
                  <a:lnTo>
                    <a:pt x="56" y="36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gray">
            <a:xfrm>
              <a:off x="377760" y="6195126"/>
              <a:ext cx="8418958" cy="60192"/>
            </a:xfrm>
            <a:custGeom>
              <a:avLst/>
              <a:gdLst>
                <a:gd name="T0" fmla="*/ 3752 w 3916"/>
                <a:gd name="T1" fmla="*/ 12 h 28"/>
                <a:gd name="T2" fmla="*/ 3576 w 3916"/>
                <a:gd name="T3" fmla="*/ 14 h 28"/>
                <a:gd name="T4" fmla="*/ 3450 w 3916"/>
                <a:gd name="T5" fmla="*/ 14 h 28"/>
                <a:gd name="T6" fmla="*/ 3348 w 3916"/>
                <a:gd name="T7" fmla="*/ 12 h 28"/>
                <a:gd name="T8" fmla="*/ 3206 w 3916"/>
                <a:gd name="T9" fmla="*/ 12 h 28"/>
                <a:gd name="T10" fmla="*/ 3108 w 3916"/>
                <a:gd name="T11" fmla="*/ 10 h 28"/>
                <a:gd name="T12" fmla="*/ 2950 w 3916"/>
                <a:gd name="T13" fmla="*/ 12 h 28"/>
                <a:gd name="T14" fmla="*/ 2916 w 3916"/>
                <a:gd name="T15" fmla="*/ 10 h 28"/>
                <a:gd name="T16" fmla="*/ 2826 w 3916"/>
                <a:gd name="T17" fmla="*/ 10 h 28"/>
                <a:gd name="T18" fmla="*/ 2684 w 3916"/>
                <a:gd name="T19" fmla="*/ 8 h 28"/>
                <a:gd name="T20" fmla="*/ 2550 w 3916"/>
                <a:gd name="T21" fmla="*/ 6 h 28"/>
                <a:gd name="T22" fmla="*/ 2400 w 3916"/>
                <a:gd name="T23" fmla="*/ 4 h 28"/>
                <a:gd name="T24" fmla="*/ 2252 w 3916"/>
                <a:gd name="T25" fmla="*/ 6 h 28"/>
                <a:gd name="T26" fmla="*/ 2078 w 3916"/>
                <a:gd name="T27" fmla="*/ 4 h 28"/>
                <a:gd name="T28" fmla="*/ 1694 w 3916"/>
                <a:gd name="T29" fmla="*/ 4 h 28"/>
                <a:gd name="T30" fmla="*/ 1488 w 3916"/>
                <a:gd name="T31" fmla="*/ 4 h 28"/>
                <a:gd name="T32" fmla="*/ 1294 w 3916"/>
                <a:gd name="T33" fmla="*/ 6 h 28"/>
                <a:gd name="T34" fmla="*/ 1254 w 3916"/>
                <a:gd name="T35" fmla="*/ 10 h 28"/>
                <a:gd name="T36" fmla="*/ 1126 w 3916"/>
                <a:gd name="T37" fmla="*/ 10 h 28"/>
                <a:gd name="T38" fmla="*/ 1048 w 3916"/>
                <a:gd name="T39" fmla="*/ 8 h 28"/>
                <a:gd name="T40" fmla="*/ 1044 w 3916"/>
                <a:gd name="T41" fmla="*/ 8 h 28"/>
                <a:gd name="T42" fmla="*/ 900 w 3916"/>
                <a:gd name="T43" fmla="*/ 8 h 28"/>
                <a:gd name="T44" fmla="*/ 720 w 3916"/>
                <a:gd name="T45" fmla="*/ 6 h 28"/>
                <a:gd name="T46" fmla="*/ 480 w 3916"/>
                <a:gd name="T47" fmla="*/ 6 h 28"/>
                <a:gd name="T48" fmla="*/ 338 w 3916"/>
                <a:gd name="T49" fmla="*/ 2 h 28"/>
                <a:gd name="T50" fmla="*/ 194 w 3916"/>
                <a:gd name="T51" fmla="*/ 0 h 28"/>
                <a:gd name="T52" fmla="*/ 56 w 3916"/>
                <a:gd name="T53" fmla="*/ 2 h 28"/>
                <a:gd name="T54" fmla="*/ 0 w 3916"/>
                <a:gd name="T55" fmla="*/ 10 h 28"/>
                <a:gd name="T56" fmla="*/ 64 w 3916"/>
                <a:gd name="T57" fmla="*/ 10 h 28"/>
                <a:gd name="T58" fmla="*/ 192 w 3916"/>
                <a:gd name="T59" fmla="*/ 10 h 28"/>
                <a:gd name="T60" fmla="*/ 294 w 3916"/>
                <a:gd name="T61" fmla="*/ 10 h 28"/>
                <a:gd name="T62" fmla="*/ 390 w 3916"/>
                <a:gd name="T63" fmla="*/ 12 h 28"/>
                <a:gd name="T64" fmla="*/ 610 w 3916"/>
                <a:gd name="T65" fmla="*/ 12 h 28"/>
                <a:gd name="T66" fmla="*/ 778 w 3916"/>
                <a:gd name="T67" fmla="*/ 14 h 28"/>
                <a:gd name="T68" fmla="*/ 884 w 3916"/>
                <a:gd name="T69" fmla="*/ 12 h 28"/>
                <a:gd name="T70" fmla="*/ 962 w 3916"/>
                <a:gd name="T71" fmla="*/ 14 h 28"/>
                <a:gd name="T72" fmla="*/ 1062 w 3916"/>
                <a:gd name="T73" fmla="*/ 16 h 28"/>
                <a:gd name="T74" fmla="*/ 1214 w 3916"/>
                <a:gd name="T75" fmla="*/ 16 h 28"/>
                <a:gd name="T76" fmla="*/ 1338 w 3916"/>
                <a:gd name="T77" fmla="*/ 18 h 28"/>
                <a:gd name="T78" fmla="*/ 1394 w 3916"/>
                <a:gd name="T79" fmla="*/ 18 h 28"/>
                <a:gd name="T80" fmla="*/ 1782 w 3916"/>
                <a:gd name="T81" fmla="*/ 20 h 28"/>
                <a:gd name="T82" fmla="*/ 1952 w 3916"/>
                <a:gd name="T83" fmla="*/ 20 h 28"/>
                <a:gd name="T84" fmla="*/ 2142 w 3916"/>
                <a:gd name="T85" fmla="*/ 22 h 28"/>
                <a:gd name="T86" fmla="*/ 2328 w 3916"/>
                <a:gd name="T87" fmla="*/ 22 h 28"/>
                <a:gd name="T88" fmla="*/ 2476 w 3916"/>
                <a:gd name="T89" fmla="*/ 22 h 28"/>
                <a:gd name="T90" fmla="*/ 2586 w 3916"/>
                <a:gd name="T91" fmla="*/ 22 h 28"/>
                <a:gd name="T92" fmla="*/ 2840 w 3916"/>
                <a:gd name="T93" fmla="*/ 22 h 28"/>
                <a:gd name="T94" fmla="*/ 2984 w 3916"/>
                <a:gd name="T95" fmla="*/ 24 h 28"/>
                <a:gd name="T96" fmla="*/ 3156 w 3916"/>
                <a:gd name="T97" fmla="*/ 24 h 28"/>
                <a:gd name="T98" fmla="*/ 3214 w 3916"/>
                <a:gd name="T99" fmla="*/ 24 h 28"/>
                <a:gd name="T100" fmla="*/ 3334 w 3916"/>
                <a:gd name="T101" fmla="*/ 26 h 28"/>
                <a:gd name="T102" fmla="*/ 3470 w 3916"/>
                <a:gd name="T103" fmla="*/ 26 h 28"/>
                <a:gd name="T104" fmla="*/ 3578 w 3916"/>
                <a:gd name="T105" fmla="*/ 26 h 28"/>
                <a:gd name="T106" fmla="*/ 3658 w 3916"/>
                <a:gd name="T107" fmla="*/ 26 h 28"/>
                <a:gd name="T108" fmla="*/ 3810 w 3916"/>
                <a:gd name="T109" fmla="*/ 28 h 28"/>
                <a:gd name="T110" fmla="*/ 3832 w 3916"/>
                <a:gd name="T111" fmla="*/ 26 h 28"/>
                <a:gd name="T112" fmla="*/ 3878 w 3916"/>
                <a:gd name="T113" fmla="*/ 24 h 28"/>
                <a:gd name="T114" fmla="*/ 3916 w 3916"/>
                <a:gd name="T115" fmla="*/ 18 h 28"/>
                <a:gd name="T116" fmla="*/ 3844 w 3916"/>
                <a:gd name="T117" fmla="*/ 14 h 28"/>
                <a:gd name="T118" fmla="*/ 746 w 3916"/>
                <a:gd name="T119" fmla="*/ 8 h 28"/>
                <a:gd name="T120" fmla="*/ 2876 w 3916"/>
                <a:gd name="T121" fmla="*/ 18 h 28"/>
                <a:gd name="T122" fmla="*/ 3162 w 3916"/>
                <a:gd name="T12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16" h="28">
                  <a:moveTo>
                    <a:pt x="3820" y="12"/>
                  </a:moveTo>
                  <a:lnTo>
                    <a:pt x="3820" y="12"/>
                  </a:lnTo>
                  <a:lnTo>
                    <a:pt x="3816" y="14"/>
                  </a:lnTo>
                  <a:lnTo>
                    <a:pt x="3816" y="14"/>
                  </a:lnTo>
                  <a:lnTo>
                    <a:pt x="3796" y="14"/>
                  </a:lnTo>
                  <a:lnTo>
                    <a:pt x="3796" y="14"/>
                  </a:lnTo>
                  <a:lnTo>
                    <a:pt x="3752" y="12"/>
                  </a:lnTo>
                  <a:lnTo>
                    <a:pt x="3752" y="12"/>
                  </a:lnTo>
                  <a:lnTo>
                    <a:pt x="3738" y="14"/>
                  </a:lnTo>
                  <a:lnTo>
                    <a:pt x="3738" y="14"/>
                  </a:lnTo>
                  <a:lnTo>
                    <a:pt x="3684" y="14"/>
                  </a:lnTo>
                  <a:lnTo>
                    <a:pt x="3634" y="14"/>
                  </a:lnTo>
                  <a:lnTo>
                    <a:pt x="3634" y="14"/>
                  </a:lnTo>
                  <a:lnTo>
                    <a:pt x="3604" y="14"/>
                  </a:lnTo>
                  <a:lnTo>
                    <a:pt x="3576" y="14"/>
                  </a:lnTo>
                  <a:lnTo>
                    <a:pt x="3576" y="14"/>
                  </a:lnTo>
                  <a:lnTo>
                    <a:pt x="3562" y="14"/>
                  </a:lnTo>
                  <a:lnTo>
                    <a:pt x="3548" y="12"/>
                  </a:lnTo>
                  <a:lnTo>
                    <a:pt x="3548" y="12"/>
                  </a:lnTo>
                  <a:lnTo>
                    <a:pt x="3530" y="12"/>
                  </a:lnTo>
                  <a:lnTo>
                    <a:pt x="3530" y="12"/>
                  </a:lnTo>
                  <a:lnTo>
                    <a:pt x="3488" y="12"/>
                  </a:lnTo>
                  <a:lnTo>
                    <a:pt x="3468" y="12"/>
                  </a:lnTo>
                  <a:lnTo>
                    <a:pt x="3450" y="14"/>
                  </a:lnTo>
                  <a:lnTo>
                    <a:pt x="3450" y="14"/>
                  </a:lnTo>
                  <a:lnTo>
                    <a:pt x="3440" y="12"/>
                  </a:lnTo>
                  <a:lnTo>
                    <a:pt x="3430" y="12"/>
                  </a:lnTo>
                  <a:lnTo>
                    <a:pt x="3410" y="12"/>
                  </a:lnTo>
                  <a:lnTo>
                    <a:pt x="3410" y="12"/>
                  </a:lnTo>
                  <a:lnTo>
                    <a:pt x="3380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32" y="12"/>
                  </a:lnTo>
                  <a:lnTo>
                    <a:pt x="3316" y="14"/>
                  </a:lnTo>
                  <a:lnTo>
                    <a:pt x="3316" y="14"/>
                  </a:lnTo>
                  <a:lnTo>
                    <a:pt x="3266" y="12"/>
                  </a:lnTo>
                  <a:lnTo>
                    <a:pt x="3216" y="12"/>
                  </a:lnTo>
                  <a:lnTo>
                    <a:pt x="3216" y="12"/>
                  </a:lnTo>
                  <a:lnTo>
                    <a:pt x="3206" y="12"/>
                  </a:lnTo>
                  <a:lnTo>
                    <a:pt x="3206" y="12"/>
                  </a:lnTo>
                  <a:lnTo>
                    <a:pt x="3198" y="14"/>
                  </a:lnTo>
                  <a:lnTo>
                    <a:pt x="3198" y="14"/>
                  </a:lnTo>
                  <a:lnTo>
                    <a:pt x="3170" y="12"/>
                  </a:lnTo>
                  <a:lnTo>
                    <a:pt x="3156" y="12"/>
                  </a:lnTo>
                  <a:lnTo>
                    <a:pt x="3142" y="14"/>
                  </a:lnTo>
                  <a:lnTo>
                    <a:pt x="3142" y="14"/>
                  </a:lnTo>
                  <a:lnTo>
                    <a:pt x="3124" y="12"/>
                  </a:lnTo>
                  <a:lnTo>
                    <a:pt x="3108" y="10"/>
                  </a:lnTo>
                  <a:lnTo>
                    <a:pt x="3074" y="12"/>
                  </a:lnTo>
                  <a:lnTo>
                    <a:pt x="3074" y="12"/>
                  </a:lnTo>
                  <a:lnTo>
                    <a:pt x="3064" y="10"/>
                  </a:lnTo>
                  <a:lnTo>
                    <a:pt x="3064" y="10"/>
                  </a:lnTo>
                  <a:lnTo>
                    <a:pt x="3012" y="10"/>
                  </a:lnTo>
                  <a:lnTo>
                    <a:pt x="2960" y="10"/>
                  </a:lnTo>
                  <a:lnTo>
                    <a:pt x="2960" y="10"/>
                  </a:lnTo>
                  <a:lnTo>
                    <a:pt x="2950" y="12"/>
                  </a:lnTo>
                  <a:lnTo>
                    <a:pt x="2950" y="12"/>
                  </a:lnTo>
                  <a:lnTo>
                    <a:pt x="2944" y="10"/>
                  </a:lnTo>
                  <a:lnTo>
                    <a:pt x="2944" y="10"/>
                  </a:lnTo>
                  <a:lnTo>
                    <a:pt x="2936" y="12"/>
                  </a:lnTo>
                  <a:lnTo>
                    <a:pt x="2936" y="12"/>
                  </a:lnTo>
                  <a:lnTo>
                    <a:pt x="2932" y="10"/>
                  </a:lnTo>
                  <a:lnTo>
                    <a:pt x="2932" y="10"/>
                  </a:lnTo>
                  <a:lnTo>
                    <a:pt x="2916" y="10"/>
                  </a:lnTo>
                  <a:lnTo>
                    <a:pt x="2902" y="10"/>
                  </a:lnTo>
                  <a:lnTo>
                    <a:pt x="2902" y="10"/>
                  </a:lnTo>
                  <a:lnTo>
                    <a:pt x="2882" y="10"/>
                  </a:lnTo>
                  <a:lnTo>
                    <a:pt x="2858" y="10"/>
                  </a:lnTo>
                  <a:lnTo>
                    <a:pt x="2858" y="10"/>
                  </a:lnTo>
                  <a:lnTo>
                    <a:pt x="2844" y="10"/>
                  </a:lnTo>
                  <a:lnTo>
                    <a:pt x="2834" y="10"/>
                  </a:lnTo>
                  <a:lnTo>
                    <a:pt x="2826" y="10"/>
                  </a:lnTo>
                  <a:lnTo>
                    <a:pt x="2826" y="10"/>
                  </a:lnTo>
                  <a:lnTo>
                    <a:pt x="2788" y="8"/>
                  </a:lnTo>
                  <a:lnTo>
                    <a:pt x="2750" y="8"/>
                  </a:lnTo>
                  <a:lnTo>
                    <a:pt x="2750" y="8"/>
                  </a:lnTo>
                  <a:lnTo>
                    <a:pt x="2728" y="8"/>
                  </a:lnTo>
                  <a:lnTo>
                    <a:pt x="2706" y="8"/>
                  </a:lnTo>
                  <a:lnTo>
                    <a:pt x="2706" y="8"/>
                  </a:lnTo>
                  <a:lnTo>
                    <a:pt x="2684" y="8"/>
                  </a:lnTo>
                  <a:lnTo>
                    <a:pt x="2662" y="8"/>
                  </a:lnTo>
                  <a:lnTo>
                    <a:pt x="2662" y="8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578" y="8"/>
                  </a:lnTo>
                  <a:lnTo>
                    <a:pt x="2578" y="8"/>
                  </a:lnTo>
                  <a:lnTo>
                    <a:pt x="2560" y="6"/>
                  </a:lnTo>
                  <a:lnTo>
                    <a:pt x="2550" y="6"/>
                  </a:lnTo>
                  <a:lnTo>
                    <a:pt x="2542" y="8"/>
                  </a:lnTo>
                  <a:lnTo>
                    <a:pt x="2542" y="8"/>
                  </a:lnTo>
                  <a:lnTo>
                    <a:pt x="2538" y="6"/>
                  </a:lnTo>
                  <a:lnTo>
                    <a:pt x="2534" y="6"/>
                  </a:lnTo>
                  <a:lnTo>
                    <a:pt x="2526" y="6"/>
                  </a:lnTo>
                  <a:lnTo>
                    <a:pt x="2526" y="6"/>
                  </a:lnTo>
                  <a:lnTo>
                    <a:pt x="2442" y="6"/>
                  </a:lnTo>
                  <a:lnTo>
                    <a:pt x="2400" y="4"/>
                  </a:lnTo>
                  <a:lnTo>
                    <a:pt x="2358" y="4"/>
                  </a:lnTo>
                  <a:lnTo>
                    <a:pt x="2358" y="4"/>
                  </a:lnTo>
                  <a:lnTo>
                    <a:pt x="2344" y="6"/>
                  </a:lnTo>
                  <a:lnTo>
                    <a:pt x="2328" y="6"/>
                  </a:lnTo>
                  <a:lnTo>
                    <a:pt x="2328" y="6"/>
                  </a:lnTo>
                  <a:lnTo>
                    <a:pt x="2280" y="6"/>
                  </a:lnTo>
                  <a:lnTo>
                    <a:pt x="2280" y="6"/>
                  </a:lnTo>
                  <a:lnTo>
                    <a:pt x="2252" y="6"/>
                  </a:lnTo>
                  <a:lnTo>
                    <a:pt x="2224" y="6"/>
                  </a:lnTo>
                  <a:lnTo>
                    <a:pt x="2224" y="6"/>
                  </a:lnTo>
                  <a:lnTo>
                    <a:pt x="2174" y="6"/>
                  </a:lnTo>
                  <a:lnTo>
                    <a:pt x="2122" y="4"/>
                  </a:lnTo>
                  <a:lnTo>
                    <a:pt x="2122" y="4"/>
                  </a:lnTo>
                  <a:lnTo>
                    <a:pt x="2100" y="6"/>
                  </a:lnTo>
                  <a:lnTo>
                    <a:pt x="2088" y="6"/>
                  </a:lnTo>
                  <a:lnTo>
                    <a:pt x="2078" y="4"/>
                  </a:lnTo>
                  <a:lnTo>
                    <a:pt x="2078" y="4"/>
                  </a:lnTo>
                  <a:lnTo>
                    <a:pt x="2042" y="4"/>
                  </a:lnTo>
                  <a:lnTo>
                    <a:pt x="2004" y="4"/>
                  </a:lnTo>
                  <a:lnTo>
                    <a:pt x="2004" y="4"/>
                  </a:lnTo>
                  <a:lnTo>
                    <a:pt x="1888" y="4"/>
                  </a:lnTo>
                  <a:lnTo>
                    <a:pt x="1888" y="4"/>
                  </a:lnTo>
                  <a:lnTo>
                    <a:pt x="1792" y="4"/>
                  </a:lnTo>
                  <a:lnTo>
                    <a:pt x="1694" y="4"/>
                  </a:lnTo>
                  <a:lnTo>
                    <a:pt x="1694" y="4"/>
                  </a:lnTo>
                  <a:lnTo>
                    <a:pt x="1634" y="4"/>
                  </a:lnTo>
                  <a:lnTo>
                    <a:pt x="1604" y="4"/>
                  </a:lnTo>
                  <a:lnTo>
                    <a:pt x="1574" y="6"/>
                  </a:lnTo>
                  <a:lnTo>
                    <a:pt x="1574" y="6"/>
                  </a:lnTo>
                  <a:lnTo>
                    <a:pt x="1552" y="4"/>
                  </a:lnTo>
                  <a:lnTo>
                    <a:pt x="1532" y="4"/>
                  </a:lnTo>
                  <a:lnTo>
                    <a:pt x="1488" y="4"/>
                  </a:lnTo>
                  <a:lnTo>
                    <a:pt x="1488" y="4"/>
                  </a:lnTo>
                  <a:lnTo>
                    <a:pt x="1462" y="6"/>
                  </a:lnTo>
                  <a:lnTo>
                    <a:pt x="1462" y="6"/>
                  </a:lnTo>
                  <a:lnTo>
                    <a:pt x="1416" y="6"/>
                  </a:lnTo>
                  <a:lnTo>
                    <a:pt x="1370" y="6"/>
                  </a:lnTo>
                  <a:lnTo>
                    <a:pt x="1370" y="6"/>
                  </a:lnTo>
                  <a:lnTo>
                    <a:pt x="1332" y="6"/>
                  </a:lnTo>
                  <a:lnTo>
                    <a:pt x="1294" y="6"/>
                  </a:lnTo>
                  <a:lnTo>
                    <a:pt x="1294" y="6"/>
                  </a:lnTo>
                  <a:lnTo>
                    <a:pt x="1280" y="6"/>
                  </a:lnTo>
                  <a:lnTo>
                    <a:pt x="1266" y="10"/>
                  </a:lnTo>
                  <a:lnTo>
                    <a:pt x="1266" y="10"/>
                  </a:lnTo>
                  <a:lnTo>
                    <a:pt x="1264" y="8"/>
                  </a:lnTo>
                  <a:lnTo>
                    <a:pt x="1260" y="8"/>
                  </a:lnTo>
                  <a:lnTo>
                    <a:pt x="1256" y="8"/>
                  </a:lnTo>
                  <a:lnTo>
                    <a:pt x="1254" y="10"/>
                  </a:lnTo>
                  <a:lnTo>
                    <a:pt x="1254" y="10"/>
                  </a:lnTo>
                  <a:lnTo>
                    <a:pt x="1232" y="8"/>
                  </a:lnTo>
                  <a:lnTo>
                    <a:pt x="1212" y="8"/>
                  </a:lnTo>
                  <a:lnTo>
                    <a:pt x="1192" y="8"/>
                  </a:lnTo>
                  <a:lnTo>
                    <a:pt x="1170" y="8"/>
                  </a:lnTo>
                  <a:lnTo>
                    <a:pt x="1170" y="8"/>
                  </a:lnTo>
                  <a:lnTo>
                    <a:pt x="1148" y="8"/>
                  </a:lnTo>
                  <a:lnTo>
                    <a:pt x="1126" y="10"/>
                  </a:lnTo>
                  <a:lnTo>
                    <a:pt x="1126" y="10"/>
                  </a:lnTo>
                  <a:lnTo>
                    <a:pt x="1114" y="8"/>
                  </a:lnTo>
                  <a:lnTo>
                    <a:pt x="1102" y="8"/>
                  </a:lnTo>
                  <a:lnTo>
                    <a:pt x="1076" y="10"/>
                  </a:lnTo>
                  <a:lnTo>
                    <a:pt x="1076" y="10"/>
                  </a:lnTo>
                  <a:lnTo>
                    <a:pt x="1064" y="8"/>
                  </a:lnTo>
                  <a:lnTo>
                    <a:pt x="1056" y="6"/>
                  </a:lnTo>
                  <a:lnTo>
                    <a:pt x="1048" y="8"/>
                  </a:lnTo>
                  <a:lnTo>
                    <a:pt x="1048" y="8"/>
                  </a:lnTo>
                  <a:lnTo>
                    <a:pt x="1046" y="8"/>
                  </a:lnTo>
                  <a:lnTo>
                    <a:pt x="1046" y="12"/>
                  </a:lnTo>
                  <a:lnTo>
                    <a:pt x="1046" y="12"/>
                  </a:lnTo>
                  <a:lnTo>
                    <a:pt x="1046" y="10"/>
                  </a:lnTo>
                  <a:lnTo>
                    <a:pt x="1046" y="10"/>
                  </a:lnTo>
                  <a:lnTo>
                    <a:pt x="1046" y="8"/>
                  </a:lnTo>
                  <a:lnTo>
                    <a:pt x="1044" y="8"/>
                  </a:lnTo>
                  <a:lnTo>
                    <a:pt x="1044" y="8"/>
                  </a:lnTo>
                  <a:lnTo>
                    <a:pt x="1000" y="8"/>
                  </a:lnTo>
                  <a:lnTo>
                    <a:pt x="958" y="8"/>
                  </a:lnTo>
                  <a:lnTo>
                    <a:pt x="958" y="8"/>
                  </a:lnTo>
                  <a:lnTo>
                    <a:pt x="928" y="6"/>
                  </a:lnTo>
                  <a:lnTo>
                    <a:pt x="914" y="6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38" y="4"/>
                  </a:lnTo>
                  <a:lnTo>
                    <a:pt x="780" y="4"/>
                  </a:lnTo>
                  <a:lnTo>
                    <a:pt x="720" y="6"/>
                  </a:lnTo>
                  <a:lnTo>
                    <a:pt x="662" y="6"/>
                  </a:lnTo>
                  <a:lnTo>
                    <a:pt x="662" y="6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508" y="4"/>
                  </a:lnTo>
                  <a:lnTo>
                    <a:pt x="508" y="4"/>
                  </a:lnTo>
                  <a:lnTo>
                    <a:pt x="480" y="6"/>
                  </a:lnTo>
                  <a:lnTo>
                    <a:pt x="480" y="6"/>
                  </a:lnTo>
                  <a:lnTo>
                    <a:pt x="444" y="4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372" y="4"/>
                  </a:lnTo>
                  <a:lnTo>
                    <a:pt x="372" y="4"/>
                  </a:lnTo>
                  <a:lnTo>
                    <a:pt x="356" y="2"/>
                  </a:lnTo>
                  <a:lnTo>
                    <a:pt x="338" y="2"/>
                  </a:lnTo>
                  <a:lnTo>
                    <a:pt x="338" y="2"/>
                  </a:lnTo>
                  <a:lnTo>
                    <a:pt x="326" y="4"/>
                  </a:lnTo>
                  <a:lnTo>
                    <a:pt x="326" y="4"/>
                  </a:lnTo>
                  <a:lnTo>
                    <a:pt x="300" y="2"/>
                  </a:lnTo>
                  <a:lnTo>
                    <a:pt x="300" y="2"/>
                  </a:lnTo>
                  <a:lnTo>
                    <a:pt x="268" y="2"/>
                  </a:lnTo>
                  <a:lnTo>
                    <a:pt x="236" y="2"/>
                  </a:lnTo>
                  <a:lnTo>
                    <a:pt x="236" y="2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80" y="2"/>
                  </a:lnTo>
                  <a:lnTo>
                    <a:pt x="180" y="2"/>
                  </a:lnTo>
                  <a:lnTo>
                    <a:pt x="158" y="2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20" y="2"/>
                  </a:lnTo>
                  <a:lnTo>
                    <a:pt x="1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12" y="10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98" y="10"/>
                  </a:lnTo>
                  <a:lnTo>
                    <a:pt x="136" y="10"/>
                  </a:lnTo>
                  <a:lnTo>
                    <a:pt x="136" y="10"/>
                  </a:lnTo>
                  <a:lnTo>
                    <a:pt x="166" y="12"/>
                  </a:lnTo>
                  <a:lnTo>
                    <a:pt x="166" y="12"/>
                  </a:lnTo>
                  <a:lnTo>
                    <a:pt x="180" y="10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200" y="12"/>
                  </a:lnTo>
                  <a:lnTo>
                    <a:pt x="200" y="12"/>
                  </a:lnTo>
                  <a:lnTo>
                    <a:pt x="222" y="12"/>
                  </a:lnTo>
                  <a:lnTo>
                    <a:pt x="244" y="10"/>
                  </a:lnTo>
                  <a:lnTo>
                    <a:pt x="244" y="10"/>
                  </a:lnTo>
                  <a:lnTo>
                    <a:pt x="280" y="10"/>
                  </a:lnTo>
                  <a:lnTo>
                    <a:pt x="280" y="10"/>
                  </a:lnTo>
                  <a:lnTo>
                    <a:pt x="294" y="10"/>
                  </a:lnTo>
                  <a:lnTo>
                    <a:pt x="310" y="12"/>
                  </a:lnTo>
                  <a:lnTo>
                    <a:pt x="310" y="12"/>
                  </a:lnTo>
                  <a:lnTo>
                    <a:pt x="326" y="10"/>
                  </a:lnTo>
                  <a:lnTo>
                    <a:pt x="342" y="10"/>
                  </a:lnTo>
                  <a:lnTo>
                    <a:pt x="342" y="10"/>
                  </a:lnTo>
                  <a:lnTo>
                    <a:pt x="352" y="12"/>
                  </a:lnTo>
                  <a:lnTo>
                    <a:pt x="352" y="12"/>
                  </a:lnTo>
                  <a:lnTo>
                    <a:pt x="390" y="12"/>
                  </a:lnTo>
                  <a:lnTo>
                    <a:pt x="430" y="12"/>
                  </a:lnTo>
                  <a:lnTo>
                    <a:pt x="430" y="12"/>
                  </a:lnTo>
                  <a:lnTo>
                    <a:pt x="452" y="12"/>
                  </a:lnTo>
                  <a:lnTo>
                    <a:pt x="472" y="12"/>
                  </a:lnTo>
                  <a:lnTo>
                    <a:pt x="494" y="12"/>
                  </a:lnTo>
                  <a:lnTo>
                    <a:pt x="516" y="14"/>
                  </a:lnTo>
                  <a:lnTo>
                    <a:pt x="516" y="14"/>
                  </a:lnTo>
                  <a:lnTo>
                    <a:pt x="610" y="12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2" y="12"/>
                  </a:lnTo>
                  <a:lnTo>
                    <a:pt x="720" y="12"/>
                  </a:lnTo>
                  <a:lnTo>
                    <a:pt x="720" y="12"/>
                  </a:lnTo>
                  <a:lnTo>
                    <a:pt x="750" y="12"/>
                  </a:lnTo>
                  <a:lnTo>
                    <a:pt x="778" y="14"/>
                  </a:lnTo>
                  <a:lnTo>
                    <a:pt x="778" y="14"/>
                  </a:lnTo>
                  <a:lnTo>
                    <a:pt x="794" y="12"/>
                  </a:lnTo>
                  <a:lnTo>
                    <a:pt x="810" y="12"/>
                  </a:lnTo>
                  <a:lnTo>
                    <a:pt x="826" y="12"/>
                  </a:lnTo>
                  <a:lnTo>
                    <a:pt x="840" y="10"/>
                  </a:lnTo>
                  <a:lnTo>
                    <a:pt x="840" y="10"/>
                  </a:lnTo>
                  <a:lnTo>
                    <a:pt x="850" y="12"/>
                  </a:lnTo>
                  <a:lnTo>
                    <a:pt x="862" y="12"/>
                  </a:lnTo>
                  <a:lnTo>
                    <a:pt x="884" y="12"/>
                  </a:lnTo>
                  <a:lnTo>
                    <a:pt x="884" y="12"/>
                  </a:lnTo>
                  <a:lnTo>
                    <a:pt x="906" y="14"/>
                  </a:lnTo>
                  <a:lnTo>
                    <a:pt x="928" y="14"/>
                  </a:lnTo>
                  <a:lnTo>
                    <a:pt x="928" y="14"/>
                  </a:lnTo>
                  <a:lnTo>
                    <a:pt x="934" y="14"/>
                  </a:lnTo>
                  <a:lnTo>
                    <a:pt x="940" y="12"/>
                  </a:lnTo>
                  <a:lnTo>
                    <a:pt x="940" y="12"/>
                  </a:lnTo>
                  <a:lnTo>
                    <a:pt x="962" y="14"/>
                  </a:lnTo>
                  <a:lnTo>
                    <a:pt x="982" y="14"/>
                  </a:lnTo>
                  <a:lnTo>
                    <a:pt x="1020" y="14"/>
                  </a:lnTo>
                  <a:lnTo>
                    <a:pt x="1020" y="14"/>
                  </a:lnTo>
                  <a:lnTo>
                    <a:pt x="1032" y="14"/>
                  </a:lnTo>
                  <a:lnTo>
                    <a:pt x="1042" y="14"/>
                  </a:lnTo>
                  <a:lnTo>
                    <a:pt x="1052" y="14"/>
                  </a:lnTo>
                  <a:lnTo>
                    <a:pt x="1062" y="16"/>
                  </a:lnTo>
                  <a:lnTo>
                    <a:pt x="1062" y="16"/>
                  </a:lnTo>
                  <a:lnTo>
                    <a:pt x="1096" y="16"/>
                  </a:lnTo>
                  <a:lnTo>
                    <a:pt x="1126" y="16"/>
                  </a:lnTo>
                  <a:lnTo>
                    <a:pt x="1160" y="16"/>
                  </a:lnTo>
                  <a:lnTo>
                    <a:pt x="1194" y="14"/>
                  </a:lnTo>
                  <a:lnTo>
                    <a:pt x="1194" y="14"/>
                  </a:lnTo>
                  <a:lnTo>
                    <a:pt x="1198" y="16"/>
                  </a:lnTo>
                  <a:lnTo>
                    <a:pt x="1202" y="16"/>
                  </a:lnTo>
                  <a:lnTo>
                    <a:pt x="1214" y="16"/>
                  </a:lnTo>
                  <a:lnTo>
                    <a:pt x="1214" y="16"/>
                  </a:lnTo>
                  <a:lnTo>
                    <a:pt x="1252" y="16"/>
                  </a:lnTo>
                  <a:lnTo>
                    <a:pt x="1270" y="16"/>
                  </a:lnTo>
                  <a:lnTo>
                    <a:pt x="1290" y="16"/>
                  </a:lnTo>
                  <a:lnTo>
                    <a:pt x="1290" y="16"/>
                  </a:lnTo>
                  <a:lnTo>
                    <a:pt x="1302" y="14"/>
                  </a:lnTo>
                  <a:lnTo>
                    <a:pt x="1314" y="16"/>
                  </a:lnTo>
                  <a:lnTo>
                    <a:pt x="1338" y="18"/>
                  </a:lnTo>
                  <a:lnTo>
                    <a:pt x="1338" y="18"/>
                  </a:lnTo>
                  <a:lnTo>
                    <a:pt x="1346" y="16"/>
                  </a:lnTo>
                  <a:lnTo>
                    <a:pt x="1346" y="16"/>
                  </a:lnTo>
                  <a:lnTo>
                    <a:pt x="1364" y="16"/>
                  </a:lnTo>
                  <a:lnTo>
                    <a:pt x="1364" y="16"/>
                  </a:lnTo>
                  <a:lnTo>
                    <a:pt x="1380" y="18"/>
                  </a:lnTo>
                  <a:lnTo>
                    <a:pt x="1394" y="18"/>
                  </a:lnTo>
                  <a:lnTo>
                    <a:pt x="1394" y="18"/>
                  </a:lnTo>
                  <a:lnTo>
                    <a:pt x="1404" y="18"/>
                  </a:lnTo>
                  <a:lnTo>
                    <a:pt x="1404" y="18"/>
                  </a:lnTo>
                  <a:lnTo>
                    <a:pt x="1504" y="18"/>
                  </a:lnTo>
                  <a:lnTo>
                    <a:pt x="1504" y="18"/>
                  </a:lnTo>
                  <a:lnTo>
                    <a:pt x="1740" y="18"/>
                  </a:lnTo>
                  <a:lnTo>
                    <a:pt x="1740" y="18"/>
                  </a:lnTo>
                  <a:lnTo>
                    <a:pt x="1760" y="20"/>
                  </a:lnTo>
                  <a:lnTo>
                    <a:pt x="1782" y="20"/>
                  </a:lnTo>
                  <a:lnTo>
                    <a:pt x="1804" y="20"/>
                  </a:lnTo>
                  <a:lnTo>
                    <a:pt x="1826" y="22"/>
                  </a:lnTo>
                  <a:lnTo>
                    <a:pt x="1826" y="22"/>
                  </a:lnTo>
                  <a:lnTo>
                    <a:pt x="1832" y="20"/>
                  </a:lnTo>
                  <a:lnTo>
                    <a:pt x="1838" y="20"/>
                  </a:lnTo>
                  <a:lnTo>
                    <a:pt x="1838" y="20"/>
                  </a:lnTo>
                  <a:lnTo>
                    <a:pt x="1894" y="20"/>
                  </a:lnTo>
                  <a:lnTo>
                    <a:pt x="1952" y="20"/>
                  </a:lnTo>
                  <a:lnTo>
                    <a:pt x="1952" y="20"/>
                  </a:lnTo>
                  <a:lnTo>
                    <a:pt x="2008" y="20"/>
                  </a:lnTo>
                  <a:lnTo>
                    <a:pt x="2064" y="20"/>
                  </a:lnTo>
                  <a:lnTo>
                    <a:pt x="2064" y="20"/>
                  </a:lnTo>
                  <a:lnTo>
                    <a:pt x="2082" y="20"/>
                  </a:lnTo>
                  <a:lnTo>
                    <a:pt x="2102" y="20"/>
                  </a:lnTo>
                  <a:lnTo>
                    <a:pt x="2122" y="20"/>
                  </a:lnTo>
                  <a:lnTo>
                    <a:pt x="2142" y="22"/>
                  </a:lnTo>
                  <a:lnTo>
                    <a:pt x="2142" y="22"/>
                  </a:lnTo>
                  <a:lnTo>
                    <a:pt x="2220" y="20"/>
                  </a:lnTo>
                  <a:lnTo>
                    <a:pt x="2300" y="22"/>
                  </a:lnTo>
                  <a:lnTo>
                    <a:pt x="2300" y="22"/>
                  </a:lnTo>
                  <a:lnTo>
                    <a:pt x="2320" y="20"/>
                  </a:lnTo>
                  <a:lnTo>
                    <a:pt x="2320" y="20"/>
                  </a:lnTo>
                  <a:lnTo>
                    <a:pt x="2328" y="22"/>
                  </a:lnTo>
                  <a:lnTo>
                    <a:pt x="2328" y="22"/>
                  </a:lnTo>
                  <a:lnTo>
                    <a:pt x="2334" y="20"/>
                  </a:lnTo>
                  <a:lnTo>
                    <a:pt x="2340" y="20"/>
                  </a:lnTo>
                  <a:lnTo>
                    <a:pt x="2340" y="20"/>
                  </a:lnTo>
                  <a:lnTo>
                    <a:pt x="2404" y="20"/>
                  </a:lnTo>
                  <a:lnTo>
                    <a:pt x="2438" y="20"/>
                  </a:lnTo>
                  <a:lnTo>
                    <a:pt x="2468" y="24"/>
                  </a:lnTo>
                  <a:lnTo>
                    <a:pt x="2468" y="24"/>
                  </a:lnTo>
                  <a:lnTo>
                    <a:pt x="2476" y="22"/>
                  </a:lnTo>
                  <a:lnTo>
                    <a:pt x="2486" y="22"/>
                  </a:lnTo>
                  <a:lnTo>
                    <a:pt x="2502" y="22"/>
                  </a:lnTo>
                  <a:lnTo>
                    <a:pt x="2502" y="22"/>
                  </a:lnTo>
                  <a:lnTo>
                    <a:pt x="2534" y="22"/>
                  </a:lnTo>
                  <a:lnTo>
                    <a:pt x="2568" y="20"/>
                  </a:lnTo>
                  <a:lnTo>
                    <a:pt x="2568" y="20"/>
                  </a:lnTo>
                  <a:lnTo>
                    <a:pt x="2586" y="22"/>
                  </a:lnTo>
                  <a:lnTo>
                    <a:pt x="2586" y="22"/>
                  </a:lnTo>
                  <a:lnTo>
                    <a:pt x="2624" y="22"/>
                  </a:lnTo>
                  <a:lnTo>
                    <a:pt x="2624" y="22"/>
                  </a:lnTo>
                  <a:lnTo>
                    <a:pt x="2642" y="20"/>
                  </a:lnTo>
                  <a:lnTo>
                    <a:pt x="2642" y="20"/>
                  </a:lnTo>
                  <a:lnTo>
                    <a:pt x="2706" y="22"/>
                  </a:lnTo>
                  <a:lnTo>
                    <a:pt x="2764" y="22"/>
                  </a:lnTo>
                  <a:lnTo>
                    <a:pt x="2764" y="22"/>
                  </a:lnTo>
                  <a:lnTo>
                    <a:pt x="2840" y="22"/>
                  </a:lnTo>
                  <a:lnTo>
                    <a:pt x="2840" y="22"/>
                  </a:lnTo>
                  <a:lnTo>
                    <a:pt x="2888" y="24"/>
                  </a:lnTo>
                  <a:lnTo>
                    <a:pt x="2910" y="24"/>
                  </a:lnTo>
                  <a:lnTo>
                    <a:pt x="2932" y="22"/>
                  </a:lnTo>
                  <a:lnTo>
                    <a:pt x="2932" y="22"/>
                  </a:lnTo>
                  <a:lnTo>
                    <a:pt x="2946" y="24"/>
                  </a:lnTo>
                  <a:lnTo>
                    <a:pt x="2960" y="24"/>
                  </a:lnTo>
                  <a:lnTo>
                    <a:pt x="2984" y="24"/>
                  </a:lnTo>
                  <a:lnTo>
                    <a:pt x="2984" y="24"/>
                  </a:lnTo>
                  <a:lnTo>
                    <a:pt x="3024" y="24"/>
                  </a:lnTo>
                  <a:lnTo>
                    <a:pt x="3024" y="24"/>
                  </a:lnTo>
                  <a:lnTo>
                    <a:pt x="3088" y="24"/>
                  </a:lnTo>
                  <a:lnTo>
                    <a:pt x="3088" y="24"/>
                  </a:lnTo>
                  <a:lnTo>
                    <a:pt x="3132" y="24"/>
                  </a:lnTo>
                  <a:lnTo>
                    <a:pt x="3132" y="24"/>
                  </a:lnTo>
                  <a:lnTo>
                    <a:pt x="3156" y="24"/>
                  </a:lnTo>
                  <a:lnTo>
                    <a:pt x="3178" y="24"/>
                  </a:lnTo>
                  <a:lnTo>
                    <a:pt x="3178" y="24"/>
                  </a:lnTo>
                  <a:lnTo>
                    <a:pt x="3190" y="24"/>
                  </a:lnTo>
                  <a:lnTo>
                    <a:pt x="3202" y="26"/>
                  </a:lnTo>
                  <a:lnTo>
                    <a:pt x="3202" y="26"/>
                  </a:lnTo>
                  <a:lnTo>
                    <a:pt x="3208" y="24"/>
                  </a:lnTo>
                  <a:lnTo>
                    <a:pt x="3208" y="24"/>
                  </a:lnTo>
                  <a:lnTo>
                    <a:pt x="3214" y="24"/>
                  </a:lnTo>
                  <a:lnTo>
                    <a:pt x="3222" y="26"/>
                  </a:lnTo>
                  <a:lnTo>
                    <a:pt x="3222" y="26"/>
                  </a:lnTo>
                  <a:lnTo>
                    <a:pt x="3246" y="26"/>
                  </a:lnTo>
                  <a:lnTo>
                    <a:pt x="3268" y="24"/>
                  </a:lnTo>
                  <a:lnTo>
                    <a:pt x="3268" y="24"/>
                  </a:lnTo>
                  <a:lnTo>
                    <a:pt x="3278" y="26"/>
                  </a:lnTo>
                  <a:lnTo>
                    <a:pt x="3278" y="26"/>
                  </a:lnTo>
                  <a:lnTo>
                    <a:pt x="3334" y="26"/>
                  </a:lnTo>
                  <a:lnTo>
                    <a:pt x="3390" y="26"/>
                  </a:lnTo>
                  <a:lnTo>
                    <a:pt x="3390" y="26"/>
                  </a:lnTo>
                  <a:lnTo>
                    <a:pt x="3404" y="26"/>
                  </a:lnTo>
                  <a:lnTo>
                    <a:pt x="3418" y="24"/>
                  </a:lnTo>
                  <a:lnTo>
                    <a:pt x="3418" y="24"/>
                  </a:lnTo>
                  <a:lnTo>
                    <a:pt x="3446" y="24"/>
                  </a:lnTo>
                  <a:lnTo>
                    <a:pt x="3470" y="26"/>
                  </a:lnTo>
                  <a:lnTo>
                    <a:pt x="3470" y="26"/>
                  </a:lnTo>
                  <a:lnTo>
                    <a:pt x="3496" y="26"/>
                  </a:lnTo>
                  <a:lnTo>
                    <a:pt x="3496" y="26"/>
                  </a:lnTo>
                  <a:lnTo>
                    <a:pt x="3532" y="24"/>
                  </a:lnTo>
                  <a:lnTo>
                    <a:pt x="3532" y="24"/>
                  </a:lnTo>
                  <a:lnTo>
                    <a:pt x="3544" y="24"/>
                  </a:lnTo>
                  <a:lnTo>
                    <a:pt x="3556" y="26"/>
                  </a:lnTo>
                  <a:lnTo>
                    <a:pt x="3556" y="26"/>
                  </a:lnTo>
                  <a:lnTo>
                    <a:pt x="3578" y="26"/>
                  </a:lnTo>
                  <a:lnTo>
                    <a:pt x="3598" y="26"/>
                  </a:lnTo>
                  <a:lnTo>
                    <a:pt x="3598" y="26"/>
                  </a:lnTo>
                  <a:lnTo>
                    <a:pt x="3622" y="26"/>
                  </a:lnTo>
                  <a:lnTo>
                    <a:pt x="3622" y="26"/>
                  </a:lnTo>
                  <a:lnTo>
                    <a:pt x="3634" y="26"/>
                  </a:lnTo>
                  <a:lnTo>
                    <a:pt x="3646" y="26"/>
                  </a:lnTo>
                  <a:lnTo>
                    <a:pt x="3646" y="26"/>
                  </a:lnTo>
                  <a:lnTo>
                    <a:pt x="3658" y="26"/>
                  </a:lnTo>
                  <a:lnTo>
                    <a:pt x="3670" y="26"/>
                  </a:lnTo>
                  <a:lnTo>
                    <a:pt x="3670" y="26"/>
                  </a:lnTo>
                  <a:lnTo>
                    <a:pt x="3706" y="26"/>
                  </a:lnTo>
                  <a:lnTo>
                    <a:pt x="3742" y="26"/>
                  </a:lnTo>
                  <a:lnTo>
                    <a:pt x="3742" y="26"/>
                  </a:lnTo>
                  <a:lnTo>
                    <a:pt x="3788" y="26"/>
                  </a:lnTo>
                  <a:lnTo>
                    <a:pt x="3788" y="26"/>
                  </a:lnTo>
                  <a:lnTo>
                    <a:pt x="3810" y="28"/>
                  </a:lnTo>
                  <a:lnTo>
                    <a:pt x="3810" y="28"/>
                  </a:lnTo>
                  <a:lnTo>
                    <a:pt x="3816" y="26"/>
                  </a:lnTo>
                  <a:lnTo>
                    <a:pt x="3816" y="26"/>
                  </a:lnTo>
                  <a:lnTo>
                    <a:pt x="3820" y="26"/>
                  </a:lnTo>
                  <a:lnTo>
                    <a:pt x="3824" y="28"/>
                  </a:lnTo>
                  <a:lnTo>
                    <a:pt x="3824" y="28"/>
                  </a:lnTo>
                  <a:lnTo>
                    <a:pt x="3832" y="26"/>
                  </a:lnTo>
                  <a:lnTo>
                    <a:pt x="3832" y="26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4"/>
                  </a:lnTo>
                  <a:lnTo>
                    <a:pt x="3850" y="24"/>
                  </a:lnTo>
                  <a:lnTo>
                    <a:pt x="3856" y="26"/>
                  </a:lnTo>
                  <a:lnTo>
                    <a:pt x="3864" y="26"/>
                  </a:lnTo>
                  <a:lnTo>
                    <a:pt x="3878" y="24"/>
                  </a:lnTo>
                  <a:lnTo>
                    <a:pt x="3878" y="24"/>
                  </a:lnTo>
                  <a:lnTo>
                    <a:pt x="3890" y="24"/>
                  </a:lnTo>
                  <a:lnTo>
                    <a:pt x="3890" y="24"/>
                  </a:lnTo>
                  <a:lnTo>
                    <a:pt x="3900" y="24"/>
                  </a:lnTo>
                  <a:lnTo>
                    <a:pt x="3906" y="22"/>
                  </a:lnTo>
                  <a:lnTo>
                    <a:pt x="3910" y="20"/>
                  </a:lnTo>
                  <a:lnTo>
                    <a:pt x="3910" y="20"/>
                  </a:lnTo>
                  <a:lnTo>
                    <a:pt x="3914" y="20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6"/>
                  </a:lnTo>
                  <a:lnTo>
                    <a:pt x="3916" y="14"/>
                  </a:lnTo>
                  <a:lnTo>
                    <a:pt x="3916" y="14"/>
                  </a:lnTo>
                  <a:lnTo>
                    <a:pt x="3868" y="14"/>
                  </a:lnTo>
                  <a:lnTo>
                    <a:pt x="3844" y="14"/>
                  </a:lnTo>
                  <a:lnTo>
                    <a:pt x="3820" y="12"/>
                  </a:lnTo>
                  <a:lnTo>
                    <a:pt x="3820" y="12"/>
                  </a:lnTo>
                  <a:close/>
                  <a:moveTo>
                    <a:pt x="744" y="10"/>
                  </a:moveTo>
                  <a:lnTo>
                    <a:pt x="744" y="10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6" y="8"/>
                  </a:lnTo>
                  <a:lnTo>
                    <a:pt x="744" y="10"/>
                  </a:lnTo>
                  <a:lnTo>
                    <a:pt x="744" y="10"/>
                  </a:lnTo>
                  <a:close/>
                  <a:moveTo>
                    <a:pt x="2874" y="18"/>
                  </a:moveTo>
                  <a:lnTo>
                    <a:pt x="2874" y="18"/>
                  </a:lnTo>
                  <a:lnTo>
                    <a:pt x="2874" y="16"/>
                  </a:lnTo>
                  <a:lnTo>
                    <a:pt x="2874" y="16"/>
                  </a:lnTo>
                  <a:lnTo>
                    <a:pt x="2876" y="18"/>
                  </a:lnTo>
                  <a:lnTo>
                    <a:pt x="2876" y="18"/>
                  </a:lnTo>
                  <a:lnTo>
                    <a:pt x="2874" y="18"/>
                  </a:lnTo>
                  <a:lnTo>
                    <a:pt x="2874" y="18"/>
                  </a:lnTo>
                  <a:close/>
                  <a:moveTo>
                    <a:pt x="3160" y="18"/>
                  </a:moveTo>
                  <a:lnTo>
                    <a:pt x="3160" y="18"/>
                  </a:lnTo>
                  <a:lnTo>
                    <a:pt x="3160" y="16"/>
                  </a:lnTo>
                  <a:lnTo>
                    <a:pt x="3160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0" y="18"/>
                  </a:lnTo>
                  <a:lnTo>
                    <a:pt x="316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nter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7DD893-7FF8-44FE-9189-04358CEC1A32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 bwMode="gray">
          <a:xfrm>
            <a:off x="346203" y="3074122"/>
            <a:ext cx="3804884" cy="617504"/>
          </a:xfrm>
          <a:prstGeom prst="rect">
            <a:avLst/>
          </a:prstGeom>
        </p:spPr>
      </p:pic>
      <p:pic>
        <p:nvPicPr>
          <p:cNvPr id="7" name="Picture 6" descr="Train_Plane_2_HiRes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540029" y="2220683"/>
            <a:ext cx="4245328" cy="15385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7DD893-7FF8-44FE-9189-04358CEC1A32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8" name="Picture 2" descr="C:\Users\freelance\Desktop\NA_PPT_Template_R1_012511\Collateral\NA_ThankYou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7665" y="3004451"/>
            <a:ext cx="3461004" cy="100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Rocket_1_HiRes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791981" y="1611086"/>
            <a:ext cx="3234802" cy="395213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pn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pn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69988" y="1279398"/>
            <a:ext cx="7612821" cy="5045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169988" y="504825"/>
            <a:ext cx="7608252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>
          <a:xfrm>
            <a:off x="267519" y="682752"/>
            <a:ext cx="656429" cy="768096"/>
          </a:xfrm>
          <a:prstGeom prst="rect">
            <a:avLst/>
          </a:prstGeom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07597" y="6539817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0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8F08185-882F-4F21-B6AB-5D917FCFAB1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7"/>
          <p:cNvPicPr/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960" y="168582"/>
            <a:ext cx="1591310" cy="29273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1" r:id="rId2"/>
    <p:sldLayoutId id="2147483652" r:id="rId3"/>
    <p:sldLayoutId id="2147483664" r:id="rId4"/>
    <p:sldLayoutId id="2147483657" r:id="rId5"/>
    <p:sldLayoutId id="2147483665" r:id="rId6"/>
    <p:sldLayoutId id="2147483653" r:id="rId7"/>
    <p:sldLayoutId id="2147483660" r:id="rId8"/>
    <p:sldLayoutId id="2147483661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9pPr>
    </p:titleStyle>
    <p:bodyStyle>
      <a:lvl1pPr marL="298450" indent="-298450" algn="l" rtl="0" eaLnBrk="0" fontAlgn="base" hangingPunct="0">
        <a:spcBef>
          <a:spcPts val="676"/>
        </a:spcBef>
        <a:spcAft>
          <a:spcPct val="0"/>
        </a:spcAft>
        <a:buClr>
          <a:schemeClr val="accent2"/>
        </a:buClr>
        <a:buFont typeface="Wingdings 2" pitchFamily="18" charset="2"/>
        <a:buChar char="¡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36588" indent="-336550" algn="l" rtl="0" eaLnBrk="0" fontAlgn="base" hangingPunct="0">
        <a:spcBef>
          <a:spcPts val="624"/>
        </a:spcBef>
        <a:spcAft>
          <a:spcPct val="0"/>
        </a:spcAft>
        <a:buFont typeface="Arial" charset="0"/>
        <a:buChar char="–"/>
        <a:defRPr sz="2600">
          <a:solidFill>
            <a:schemeClr val="tx1"/>
          </a:solidFill>
          <a:latin typeface="+mn-lt"/>
        </a:defRPr>
      </a:lvl2pPr>
      <a:lvl3pPr marL="927100" indent="-288925" algn="l" rtl="0" eaLnBrk="0" fontAlgn="base" hangingPunct="0">
        <a:spcBef>
          <a:spcPts val="576"/>
        </a:spcBef>
        <a:spcAft>
          <a:spcPct val="0"/>
        </a:spcAft>
        <a:buFont typeface="Wingdings 2" pitchFamily="18" charset="2"/>
        <a:buChar char="¡"/>
        <a:defRPr sz="2400">
          <a:solidFill>
            <a:schemeClr val="tx1"/>
          </a:solidFill>
          <a:latin typeface="+mn-lt"/>
        </a:defRPr>
      </a:lvl3pPr>
      <a:lvl4pPr marL="1236663" indent="-307975" algn="l" rtl="0" eaLnBrk="0" fontAlgn="base" hangingPunct="0">
        <a:spcBef>
          <a:spcPts val="48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504950" indent="-266700" algn="l" rtl="0" eaLnBrk="0" fontAlgn="base" hangingPunct="0">
        <a:spcBef>
          <a:spcPts val="480"/>
        </a:spcBef>
        <a:spcAft>
          <a:spcPct val="0"/>
        </a:spcAft>
        <a:buFont typeface="Wingdings 2" pitchFamily="18" charset="2"/>
        <a:buChar char="¡"/>
        <a:defRPr sz="2000">
          <a:solidFill>
            <a:schemeClr val="tx1"/>
          </a:solidFill>
          <a:latin typeface="+mn-lt"/>
        </a:defRPr>
      </a:lvl5pPr>
      <a:lvl6pPr marL="1962150" indent="-266700" algn="l" rtl="0" fontAlgn="base">
        <a:spcBef>
          <a:spcPct val="20000"/>
        </a:spcBef>
        <a:spcAft>
          <a:spcPct val="0"/>
        </a:spcAft>
        <a:buFont typeface="Wingdings 2" pitchFamily="18" charset="2"/>
        <a:buChar char="¡"/>
        <a:defRPr sz="2000">
          <a:solidFill>
            <a:schemeClr val="tx1"/>
          </a:solidFill>
          <a:latin typeface="+mn-lt"/>
        </a:defRPr>
      </a:lvl6pPr>
      <a:lvl7pPr marL="2419350" indent="-266700" algn="l" rtl="0" fontAlgn="base">
        <a:spcBef>
          <a:spcPct val="20000"/>
        </a:spcBef>
        <a:spcAft>
          <a:spcPct val="0"/>
        </a:spcAft>
        <a:buFont typeface="Wingdings 2" pitchFamily="18" charset="2"/>
        <a:buChar char="¡"/>
        <a:defRPr sz="2000">
          <a:solidFill>
            <a:schemeClr val="tx1"/>
          </a:solidFill>
          <a:latin typeface="+mn-lt"/>
        </a:defRPr>
      </a:lvl7pPr>
      <a:lvl8pPr marL="2876550" indent="-266700" algn="l" rtl="0" fontAlgn="base">
        <a:spcBef>
          <a:spcPct val="20000"/>
        </a:spcBef>
        <a:spcAft>
          <a:spcPct val="0"/>
        </a:spcAft>
        <a:buFont typeface="Wingdings 2" pitchFamily="18" charset="2"/>
        <a:buChar char="¡"/>
        <a:defRPr sz="2000">
          <a:solidFill>
            <a:schemeClr val="tx1"/>
          </a:solidFill>
          <a:latin typeface="+mn-lt"/>
        </a:defRPr>
      </a:lvl8pPr>
      <a:lvl9pPr marL="3333750" indent="-266700" algn="l" rtl="0" fontAlgn="base">
        <a:spcBef>
          <a:spcPct val="20000"/>
        </a:spcBef>
        <a:spcAft>
          <a:spcPct val="0"/>
        </a:spcAft>
        <a:buFont typeface="Wingdings 2" pitchFamily="18" charset="2"/>
        <a:buChar char="¡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69988" y="1279398"/>
            <a:ext cx="7612821" cy="4773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169988" y="581025"/>
            <a:ext cx="7608252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>
          <a:xfrm>
            <a:off x="257971" y="755904"/>
            <a:ext cx="656429" cy="768096"/>
          </a:xfrm>
          <a:prstGeom prst="rect">
            <a:avLst/>
          </a:prstGeom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07597" y="6273228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0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8F08185-882F-4F21-B6AB-5D917FCFAB1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/>
          <p:cNvPicPr/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0665"/>
            <a:ext cx="1591310" cy="2927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7458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9pPr>
    </p:titleStyle>
    <p:bodyStyle>
      <a:lvl1pPr marL="298450" indent="-298450" algn="l" rtl="0" eaLnBrk="0" fontAlgn="base" hangingPunct="0">
        <a:spcBef>
          <a:spcPts val="676"/>
        </a:spcBef>
        <a:spcAft>
          <a:spcPct val="0"/>
        </a:spcAft>
        <a:buClr>
          <a:schemeClr val="accent2"/>
        </a:buClr>
        <a:buFont typeface="Wingdings 2" pitchFamily="18" charset="2"/>
        <a:buChar char="¡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36588" indent="-336550" algn="l" rtl="0" eaLnBrk="0" fontAlgn="base" hangingPunct="0">
        <a:spcBef>
          <a:spcPts val="624"/>
        </a:spcBef>
        <a:spcAft>
          <a:spcPct val="0"/>
        </a:spcAft>
        <a:buFont typeface="Arial" charset="0"/>
        <a:buChar char="–"/>
        <a:defRPr sz="2600">
          <a:solidFill>
            <a:schemeClr val="tx1"/>
          </a:solidFill>
          <a:latin typeface="+mn-lt"/>
        </a:defRPr>
      </a:lvl2pPr>
      <a:lvl3pPr marL="927100" indent="-288925" algn="l" rtl="0" eaLnBrk="0" fontAlgn="base" hangingPunct="0">
        <a:spcBef>
          <a:spcPts val="576"/>
        </a:spcBef>
        <a:spcAft>
          <a:spcPct val="0"/>
        </a:spcAft>
        <a:buFont typeface="Wingdings 2" pitchFamily="18" charset="2"/>
        <a:buChar char="¡"/>
        <a:defRPr sz="2400">
          <a:solidFill>
            <a:schemeClr val="tx1"/>
          </a:solidFill>
          <a:latin typeface="+mn-lt"/>
        </a:defRPr>
      </a:lvl3pPr>
      <a:lvl4pPr marL="1236663" indent="-307975" algn="l" rtl="0" eaLnBrk="0" fontAlgn="base" hangingPunct="0">
        <a:spcBef>
          <a:spcPts val="48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504950" indent="-266700" algn="l" rtl="0" eaLnBrk="0" fontAlgn="base" hangingPunct="0">
        <a:spcBef>
          <a:spcPts val="480"/>
        </a:spcBef>
        <a:spcAft>
          <a:spcPct val="0"/>
        </a:spcAft>
        <a:buFont typeface="Wingdings 2" pitchFamily="18" charset="2"/>
        <a:buChar char="¡"/>
        <a:defRPr sz="2000">
          <a:solidFill>
            <a:schemeClr val="tx1"/>
          </a:solidFill>
          <a:latin typeface="+mn-lt"/>
        </a:defRPr>
      </a:lvl5pPr>
      <a:lvl6pPr marL="1962150" indent="-266700" algn="l" rtl="0" fontAlgn="base">
        <a:spcBef>
          <a:spcPct val="20000"/>
        </a:spcBef>
        <a:spcAft>
          <a:spcPct val="0"/>
        </a:spcAft>
        <a:buFont typeface="Wingdings 2" pitchFamily="18" charset="2"/>
        <a:buChar char="¡"/>
        <a:defRPr sz="2000">
          <a:solidFill>
            <a:schemeClr val="tx1"/>
          </a:solidFill>
          <a:latin typeface="+mn-lt"/>
        </a:defRPr>
      </a:lvl6pPr>
      <a:lvl7pPr marL="2419350" indent="-266700" algn="l" rtl="0" fontAlgn="base">
        <a:spcBef>
          <a:spcPct val="20000"/>
        </a:spcBef>
        <a:spcAft>
          <a:spcPct val="0"/>
        </a:spcAft>
        <a:buFont typeface="Wingdings 2" pitchFamily="18" charset="2"/>
        <a:buChar char="¡"/>
        <a:defRPr sz="2000">
          <a:solidFill>
            <a:schemeClr val="tx1"/>
          </a:solidFill>
          <a:latin typeface="+mn-lt"/>
        </a:defRPr>
      </a:lvl7pPr>
      <a:lvl8pPr marL="2876550" indent="-266700" algn="l" rtl="0" fontAlgn="base">
        <a:spcBef>
          <a:spcPct val="20000"/>
        </a:spcBef>
        <a:spcAft>
          <a:spcPct val="0"/>
        </a:spcAft>
        <a:buFont typeface="Wingdings 2" pitchFamily="18" charset="2"/>
        <a:buChar char="¡"/>
        <a:defRPr sz="2000">
          <a:solidFill>
            <a:schemeClr val="tx1"/>
          </a:solidFill>
          <a:latin typeface="+mn-lt"/>
        </a:defRPr>
      </a:lvl8pPr>
      <a:lvl9pPr marL="3333750" indent="-266700" algn="l" rtl="0" fontAlgn="base">
        <a:spcBef>
          <a:spcPct val="20000"/>
        </a:spcBef>
        <a:spcAft>
          <a:spcPct val="0"/>
        </a:spcAft>
        <a:buFont typeface="Wingdings 2" pitchFamily="18" charset="2"/>
        <a:buChar char="¡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rforce.com/perforce/doc.current/manuals/p4dist/chapter.broker.html" TargetMode="External"/><Relationship Id="rId4" Type="http://schemas.openxmlformats.org/officeDocument/2006/relationships/hyperlink" Target="http://www.netap.com/us/media/tr-4164.pdf" TargetMode="External"/><Relationship Id="rId5" Type="http://schemas.openxmlformats.org/officeDocument/2006/relationships/hyperlink" Target="http://www.netapp.com/us/media/tr-4164.pdf" TargetMode="External"/><Relationship Id="rId6" Type="http://schemas.openxmlformats.org/officeDocument/2006/relationships/hyperlink" Target="http://now.netapp.com/" TargetMode="External"/><Relationship Id="rId1" Type="http://schemas.openxmlformats.org/officeDocument/2006/relationships/slideLayout" Target="../slideLayouts/slideLayout11.xml"/><Relationship Id="rId2" Type="http://schemas.openxmlformats.org/officeDocument/2006/relationships/hyperlink" Target="https://swarm.workshop.perforce.com/projects/perforce-software-p4flexclone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4" Type="http://schemas.openxmlformats.org/officeDocument/2006/relationships/image" Target="../media/image19.jpeg"/><Relationship Id="rId5" Type="http://schemas.openxmlformats.org/officeDocument/2006/relationships/image" Target="../media/image20.jpeg"/><Relationship Id="rId6" Type="http://schemas.openxmlformats.org/officeDocument/2006/relationships/image" Target="../media/image21.jpeg"/><Relationship Id="rId7" Type="http://schemas.openxmlformats.org/officeDocument/2006/relationships/image" Target="../media/image22.jpe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Paul Allen (Perforce)</a:t>
            </a:r>
          </a:p>
          <a:p>
            <a:r>
              <a:rPr lang="en-US" dirty="0" smtClean="0"/>
              <a:t>Agnes Jacob (NetApp)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P4 Flex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8F08185-882F-4F21-B6AB-5D917FCFAB1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61774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use P4 flex, the following are </a:t>
            </a:r>
            <a:r>
              <a:rPr lang="en-US" dirty="0" smtClean="0"/>
              <a:t>assumed.</a:t>
            </a:r>
            <a:endParaRPr lang="en-US" dirty="0"/>
          </a:p>
          <a:p>
            <a:pPr lvl="1"/>
            <a:r>
              <a:rPr lang="en-US" sz="2400" dirty="0" smtClean="0"/>
              <a:t>SERVER</a:t>
            </a:r>
          </a:p>
          <a:p>
            <a:pPr lvl="2"/>
            <a:r>
              <a:rPr lang="en-US" sz="2000" dirty="0" smtClean="0"/>
              <a:t>P4D </a:t>
            </a:r>
            <a:r>
              <a:rPr lang="en-US" sz="2000" dirty="0"/>
              <a:t>Server is installed and </a:t>
            </a:r>
            <a:r>
              <a:rPr lang="en-US" sz="2000" dirty="0" smtClean="0"/>
              <a:t>running</a:t>
            </a:r>
          </a:p>
          <a:p>
            <a:pPr lvl="2"/>
            <a:r>
              <a:rPr lang="en-US" sz="2000" dirty="0" smtClean="0"/>
              <a:t>P4Broker installed</a:t>
            </a:r>
          </a:p>
          <a:p>
            <a:pPr lvl="2"/>
            <a:r>
              <a:rPr lang="en-US" sz="2000" dirty="0" smtClean="0"/>
              <a:t>LDAP </a:t>
            </a:r>
            <a:r>
              <a:rPr lang="en-US" sz="2000" dirty="0"/>
              <a:t>is running or an existence of user accounts and authentication </a:t>
            </a:r>
            <a:r>
              <a:rPr lang="en-US" sz="2000" dirty="0" smtClean="0"/>
              <a:t>management.</a:t>
            </a:r>
          </a:p>
          <a:p>
            <a:pPr lvl="2"/>
            <a:r>
              <a:rPr lang="en-US" sz="2000" dirty="0" smtClean="0"/>
              <a:t>NetApp </a:t>
            </a:r>
            <a:r>
              <a:rPr lang="en-US" sz="2000" dirty="0"/>
              <a:t>Cluster Mode Storage Data ONTAP 8.x is used with </a:t>
            </a:r>
            <a:r>
              <a:rPr lang="en-US" sz="2000" dirty="0" err="1"/>
              <a:t>FlexClone</a:t>
            </a:r>
            <a:r>
              <a:rPr lang="en-US" sz="2000" dirty="0"/>
              <a:t> and NFS license </a:t>
            </a:r>
            <a:r>
              <a:rPr lang="en-US" sz="2000" dirty="0" smtClean="0"/>
              <a:t>enabled</a:t>
            </a:r>
          </a:p>
          <a:p>
            <a:pPr lvl="1"/>
            <a:r>
              <a:rPr lang="en-US" sz="2400" dirty="0" smtClean="0"/>
              <a:t>CLIENT</a:t>
            </a:r>
            <a:r>
              <a:rPr lang="en-US" dirty="0" smtClean="0"/>
              <a:t>:</a:t>
            </a:r>
          </a:p>
          <a:p>
            <a:pPr lvl="2"/>
            <a:r>
              <a:rPr lang="en-US" sz="2000" dirty="0" smtClean="0"/>
              <a:t>NFS </a:t>
            </a:r>
            <a:r>
              <a:rPr lang="en-US" sz="2000" dirty="0"/>
              <a:t>Client is running on </a:t>
            </a:r>
            <a:r>
              <a:rPr lang="en-US" sz="2000" dirty="0" smtClean="0"/>
              <a:t>client box</a:t>
            </a:r>
          </a:p>
          <a:p>
            <a:pPr lvl="2"/>
            <a:r>
              <a:rPr lang="en-US" sz="2000" dirty="0" smtClean="0"/>
              <a:t>NetApp volume is </a:t>
            </a:r>
            <a:r>
              <a:rPr lang="en-US" sz="2000" dirty="0"/>
              <a:t>mounted on client </a:t>
            </a:r>
            <a:r>
              <a:rPr lang="en-US" sz="2000" dirty="0" smtClean="0"/>
              <a:t>box</a:t>
            </a:r>
          </a:p>
          <a:p>
            <a:pPr lvl="2"/>
            <a:r>
              <a:rPr lang="en-US" sz="2000" dirty="0" smtClean="0"/>
              <a:t>The </a:t>
            </a:r>
            <a:r>
              <a:rPr lang="en-US" sz="2000" dirty="0"/>
              <a:t>"p4 client" is installed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7938D5-676B-4424-8B52-343AF2A1253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99543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P4 Flex In 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8F08185-882F-4F21-B6AB-5D917FCFAB1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99369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9988" y="1281112"/>
            <a:ext cx="7603490" cy="4433888"/>
          </a:xfrm>
        </p:spPr>
        <p:txBody>
          <a:bodyPr/>
          <a:lstStyle/>
          <a:p>
            <a:endParaRPr lang="en-US" dirty="0" smtClean="0"/>
          </a:p>
          <a:p>
            <a:r>
              <a:rPr lang="en-US" sz="3200" dirty="0" smtClean="0"/>
              <a:t>Create a Volume &amp; add content</a:t>
            </a:r>
            <a:endParaRPr lang="en-US" sz="3200" dirty="0"/>
          </a:p>
          <a:p>
            <a:endParaRPr lang="en-US" sz="3200" dirty="0" smtClean="0"/>
          </a:p>
          <a:p>
            <a:r>
              <a:rPr lang="en-US" sz="3200" dirty="0" smtClean="0"/>
              <a:t>Snapshot a Volume</a:t>
            </a:r>
          </a:p>
          <a:p>
            <a:endParaRPr lang="en-US" sz="3200" dirty="0" smtClean="0"/>
          </a:p>
          <a:p>
            <a:r>
              <a:rPr lang="en-US" sz="3200" dirty="0" smtClean="0"/>
              <a:t>Cloned by a User</a:t>
            </a:r>
          </a:p>
          <a:p>
            <a:endParaRPr lang="en-US" sz="3200" dirty="0"/>
          </a:p>
          <a:p>
            <a:r>
              <a:rPr lang="en-US" sz="3200" dirty="0" smtClean="0"/>
              <a:t>Clean up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7938D5-676B-4424-8B52-343AF2A1253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9" name="Curved Left Arrow 8"/>
          <p:cNvSpPr/>
          <p:nvPr/>
        </p:nvSpPr>
        <p:spPr bwMode="auto">
          <a:xfrm>
            <a:off x="5188389" y="3200400"/>
            <a:ext cx="762000" cy="1295400"/>
          </a:xfrm>
          <a:prstGeom prst="curvedLeftArrow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Curved Left Arrow 9"/>
          <p:cNvSpPr/>
          <p:nvPr/>
        </p:nvSpPr>
        <p:spPr bwMode="auto">
          <a:xfrm flipH="1" flipV="1">
            <a:off x="228600" y="3200400"/>
            <a:ext cx="762000" cy="1295400"/>
          </a:xfrm>
          <a:prstGeom prst="curvedLeftArrow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13679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7938D5-676B-4424-8B52-343AF2A1253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Can 5"/>
          <p:cNvSpPr/>
          <p:nvPr/>
        </p:nvSpPr>
        <p:spPr bwMode="auto">
          <a:xfrm>
            <a:off x="1325807" y="2057400"/>
            <a:ext cx="685800" cy="838200"/>
          </a:xfrm>
          <a:prstGeom prst="can">
            <a:avLst>
              <a:gd name="adj" fmla="val 43673"/>
            </a:avLst>
          </a:prstGeom>
          <a:solidFill>
            <a:schemeClr val="accent3">
              <a:lumMod val="20000"/>
              <a:lumOff val="80000"/>
            </a:schemeClr>
          </a:solidFill>
          <a:ln w="38100" cmpd="sng"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6419" y="2954923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Clr>
                <a:schemeClr val="accent2"/>
              </a:buClr>
              <a:buFont typeface="Wingdings" pitchFamily="2" charset="2"/>
              <a:buNone/>
            </a:pPr>
            <a:r>
              <a:rPr lang="en-US" sz="1600" dirty="0"/>
              <a:t>Volume</a:t>
            </a:r>
            <a:endParaRPr lang="en-US" sz="1600" dirty="0" smtClean="0"/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2670419" y="2514600"/>
            <a:ext cx="480060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3273643" y="2057400"/>
            <a:ext cx="0" cy="838200"/>
          </a:xfrm>
          <a:prstGeom prst="line">
            <a:avLst/>
          </a:prstGeom>
          <a:solidFill>
            <a:schemeClr val="accent1"/>
          </a:solidFill>
          <a:ln w="8890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4722922" y="2057400"/>
            <a:ext cx="0" cy="838200"/>
          </a:xfrm>
          <a:prstGeom prst="line">
            <a:avLst/>
          </a:prstGeom>
          <a:solidFill>
            <a:schemeClr val="accent1"/>
          </a:solidFill>
          <a:ln w="8890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6172200" y="2095500"/>
            <a:ext cx="0" cy="838200"/>
          </a:xfrm>
          <a:prstGeom prst="line">
            <a:avLst/>
          </a:prstGeom>
          <a:solidFill>
            <a:schemeClr val="accent1"/>
          </a:solidFill>
          <a:ln w="8890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2740243" y="2970200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dirty="0" smtClean="0"/>
              <a:t>snapshot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89522" y="2985477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indent="0" algn="ctr"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r>
              <a:rPr lang="en-US" dirty="0"/>
              <a:t>snapshot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638800" y="3000753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dirty="0"/>
              <a:t>snapshot </a:t>
            </a:r>
            <a:r>
              <a:rPr lang="en-US" sz="1200" dirty="0" smtClean="0"/>
              <a:t>3</a:t>
            </a:r>
            <a:endParaRPr lang="en-US" sz="12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1508795" y="3794489"/>
            <a:ext cx="335208" cy="762000"/>
            <a:chOff x="1676400" y="4165600"/>
            <a:chExt cx="304800" cy="1016000"/>
          </a:xfrm>
          <a:noFill/>
        </p:grpSpPr>
        <p:sp>
          <p:nvSpPr>
            <p:cNvPr id="19" name="Oval 18"/>
            <p:cNvSpPr/>
            <p:nvPr/>
          </p:nvSpPr>
          <p:spPr bwMode="auto">
            <a:xfrm>
              <a:off x="1689679" y="4165600"/>
              <a:ext cx="278242" cy="406400"/>
            </a:xfrm>
            <a:prstGeom prst="ellipse">
              <a:avLst/>
            </a:prstGeom>
            <a:grpFill/>
            <a:ln w="38100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 2" pitchFamily="18" charset="2"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1" name="Straight Connector 20"/>
            <p:cNvCxnSpPr>
              <a:stCxn id="19" idx="4"/>
            </p:cNvCxnSpPr>
            <p:nvPr/>
          </p:nvCxnSpPr>
          <p:spPr bwMode="auto">
            <a:xfrm>
              <a:off x="1828800" y="4572000"/>
              <a:ext cx="0" cy="304800"/>
            </a:xfrm>
            <a:prstGeom prst="line">
              <a:avLst/>
            </a:prstGeom>
            <a:grpFill/>
            <a:ln w="38100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 flipH="1">
              <a:off x="1676400" y="4876800"/>
              <a:ext cx="152400" cy="304800"/>
            </a:xfrm>
            <a:prstGeom prst="line">
              <a:avLst/>
            </a:prstGeom>
            <a:grpFill/>
            <a:ln w="38100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1828800" y="4876800"/>
              <a:ext cx="152400" cy="304800"/>
            </a:xfrm>
            <a:prstGeom prst="line">
              <a:avLst/>
            </a:prstGeom>
            <a:grpFill/>
            <a:ln w="38100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1676400" y="4724400"/>
              <a:ext cx="304800" cy="0"/>
            </a:xfrm>
            <a:prstGeom prst="line">
              <a:avLst/>
            </a:prstGeom>
            <a:grpFill/>
            <a:ln w="38100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2" name="Group 31"/>
          <p:cNvGrpSpPr/>
          <p:nvPr/>
        </p:nvGrpSpPr>
        <p:grpSpPr>
          <a:xfrm>
            <a:off x="1480755" y="5029200"/>
            <a:ext cx="335208" cy="762000"/>
            <a:chOff x="1676400" y="4165600"/>
            <a:chExt cx="304800" cy="1016000"/>
          </a:xfrm>
          <a:noFill/>
        </p:grpSpPr>
        <p:sp>
          <p:nvSpPr>
            <p:cNvPr id="33" name="Oval 32"/>
            <p:cNvSpPr/>
            <p:nvPr/>
          </p:nvSpPr>
          <p:spPr bwMode="auto">
            <a:xfrm>
              <a:off x="1689679" y="4165600"/>
              <a:ext cx="278242" cy="406400"/>
            </a:xfrm>
            <a:prstGeom prst="ellipse">
              <a:avLst/>
            </a:prstGeom>
            <a:grpFill/>
            <a:ln w="38100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 2" pitchFamily="18" charset="2"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4" name="Straight Connector 33"/>
            <p:cNvCxnSpPr>
              <a:stCxn id="33" idx="4"/>
            </p:cNvCxnSpPr>
            <p:nvPr/>
          </p:nvCxnSpPr>
          <p:spPr bwMode="auto">
            <a:xfrm>
              <a:off x="1828800" y="4572000"/>
              <a:ext cx="0" cy="304800"/>
            </a:xfrm>
            <a:prstGeom prst="line">
              <a:avLst/>
            </a:prstGeom>
            <a:grpFill/>
            <a:ln w="38100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 flipH="1">
              <a:off x="1676400" y="4876800"/>
              <a:ext cx="152400" cy="304800"/>
            </a:xfrm>
            <a:prstGeom prst="line">
              <a:avLst/>
            </a:prstGeom>
            <a:grpFill/>
            <a:ln w="38100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>
              <a:off x="1828800" y="4876800"/>
              <a:ext cx="152400" cy="304800"/>
            </a:xfrm>
            <a:prstGeom prst="line">
              <a:avLst/>
            </a:prstGeom>
            <a:grpFill/>
            <a:ln w="38100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/>
            <p:nvPr/>
          </p:nvCxnSpPr>
          <p:spPr bwMode="auto">
            <a:xfrm>
              <a:off x="1676400" y="4724400"/>
              <a:ext cx="304800" cy="0"/>
            </a:xfrm>
            <a:prstGeom prst="line">
              <a:avLst/>
            </a:prstGeom>
            <a:grpFill/>
            <a:ln w="38100" cap="flat" cmpd="sng" algn="ctr">
              <a:solidFill>
                <a:schemeClr val="tx2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0" name="Straight Connector 39"/>
          <p:cNvCxnSpPr/>
          <p:nvPr/>
        </p:nvCxnSpPr>
        <p:spPr bwMode="auto">
          <a:xfrm>
            <a:off x="3273643" y="3794489"/>
            <a:ext cx="0" cy="838200"/>
          </a:xfrm>
          <a:prstGeom prst="line">
            <a:avLst/>
          </a:prstGeom>
          <a:solidFill>
            <a:schemeClr val="accent1"/>
          </a:solidFill>
          <a:ln w="8890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2740243" y="4707289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dirty="0" smtClean="0"/>
              <a:t>clone at</a:t>
            </a:r>
          </a:p>
          <a:p>
            <a:pPr marL="0" indent="0" algn="ctr"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dirty="0" smtClean="0"/>
              <a:t>snapshot 1</a:t>
            </a:r>
          </a:p>
        </p:txBody>
      </p:sp>
      <p:cxnSp>
        <p:nvCxnSpPr>
          <p:cNvPr id="42" name="Straight Connector 41"/>
          <p:cNvCxnSpPr/>
          <p:nvPr/>
        </p:nvCxnSpPr>
        <p:spPr bwMode="auto">
          <a:xfrm>
            <a:off x="6172200" y="5029200"/>
            <a:ext cx="0" cy="838200"/>
          </a:xfrm>
          <a:prstGeom prst="line">
            <a:avLst/>
          </a:prstGeom>
          <a:solidFill>
            <a:schemeClr val="accent1"/>
          </a:solidFill>
          <a:ln w="8890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5638800" y="5934453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dirty="0" smtClean="0"/>
              <a:t>clone at</a:t>
            </a:r>
          </a:p>
          <a:p>
            <a:pPr marL="0" indent="0" algn="ctr"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dirty="0" smtClean="0"/>
              <a:t>snapshot 3</a:t>
            </a:r>
            <a:endParaRPr lang="en-US" sz="1200" dirty="0"/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2670419" y="4213589"/>
            <a:ext cx="603224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>
            <a:off x="2670419" y="5448300"/>
            <a:ext cx="3501781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9" name="Can 48"/>
          <p:cNvSpPr/>
          <p:nvPr/>
        </p:nvSpPr>
        <p:spPr bwMode="auto">
          <a:xfrm>
            <a:off x="2930743" y="3794489"/>
            <a:ext cx="685800" cy="838200"/>
          </a:xfrm>
          <a:prstGeom prst="can">
            <a:avLst>
              <a:gd name="adj" fmla="val 43673"/>
            </a:avLst>
          </a:prstGeom>
          <a:solidFill>
            <a:srgbClr val="FFFFFF"/>
          </a:solidFill>
          <a:ln w="38100" cmpd="sng">
            <a:solidFill>
              <a:srgbClr val="96DAFF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Can 49"/>
          <p:cNvSpPr/>
          <p:nvPr/>
        </p:nvSpPr>
        <p:spPr bwMode="auto">
          <a:xfrm>
            <a:off x="5829300" y="5029200"/>
            <a:ext cx="685800" cy="838200"/>
          </a:xfrm>
          <a:prstGeom prst="can">
            <a:avLst>
              <a:gd name="adj" fmla="val 43673"/>
            </a:avLst>
          </a:prstGeom>
          <a:solidFill>
            <a:srgbClr val="FFFFFF"/>
          </a:solidFill>
          <a:ln w="38100" cmpd="sng">
            <a:solidFill>
              <a:srgbClr val="96DAFF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42999" y="4556489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dirty="0"/>
              <a:t>B</a:t>
            </a:r>
            <a:r>
              <a:rPr lang="en-US" sz="1200" dirty="0" smtClean="0"/>
              <a:t>ob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114959" y="5801491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dirty="0"/>
              <a:t>J</a:t>
            </a:r>
            <a:r>
              <a:rPr lang="en-US" sz="1200" dirty="0" smtClean="0"/>
              <a:t>oe</a:t>
            </a:r>
          </a:p>
        </p:txBody>
      </p:sp>
      <p:sp>
        <p:nvSpPr>
          <p:cNvPr id="53" name="Content Placeholder 2"/>
          <p:cNvSpPr>
            <a:spLocks noGrp="1"/>
          </p:cNvSpPr>
          <p:nvPr>
            <p:ph idx="1"/>
          </p:nvPr>
        </p:nvSpPr>
        <p:spPr>
          <a:xfrm>
            <a:off x="1169988" y="1281112"/>
            <a:ext cx="7603490" cy="260508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User’s clones created at snapshot on the Volume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39839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9988" y="1281112"/>
            <a:ext cx="7603490" cy="4433888"/>
          </a:xfrm>
        </p:spPr>
        <p:txBody>
          <a:bodyPr/>
          <a:lstStyle/>
          <a:p>
            <a:r>
              <a:rPr lang="en-US" sz="3200" dirty="0" smtClean="0"/>
              <a:t>Create a Volume</a:t>
            </a:r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chemeClr val="bg2"/>
                </a:solidFill>
                <a:latin typeface="Menlo Regular"/>
                <a:cs typeface="Menlo Regular"/>
              </a:rPr>
              <a:t>	p4 </a:t>
            </a:r>
            <a:r>
              <a:rPr lang="en-US" sz="2400" dirty="0">
                <a:solidFill>
                  <a:schemeClr val="bg2"/>
                </a:solidFill>
                <a:latin typeface="Menlo Regular"/>
                <a:cs typeface="Menlo Regular"/>
              </a:rPr>
              <a:t>flex volume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-s 1G </a:t>
            </a:r>
            <a:r>
              <a:rPr lang="en-US" sz="2400" dirty="0" err="1">
                <a:solidFill>
                  <a:srgbClr val="638E00"/>
                </a:solidFill>
                <a:latin typeface="Menlo Regular"/>
                <a:cs typeface="Menlo Regular"/>
              </a:rPr>
              <a:t>projVolume</a:t>
            </a:r>
            <a:endParaRPr lang="en-US" sz="2400" dirty="0">
              <a:solidFill>
                <a:srgbClr val="638E00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sz="3600" dirty="0" smtClean="0"/>
              <a:t>Mounts the volume at: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 smtClean="0">
                <a:solidFill>
                  <a:schemeClr val="bg2"/>
                </a:solidFill>
                <a:latin typeface="Menlo Regular"/>
                <a:cs typeface="Menlo Regular"/>
              </a:rPr>
              <a:t>/p4/</a:t>
            </a:r>
            <a:r>
              <a:rPr lang="en-US" sz="2400" dirty="0" err="1">
                <a:solidFill>
                  <a:schemeClr val="bg2"/>
                </a:solidFill>
                <a:latin typeface="Menlo Regular"/>
                <a:cs typeface="Menlo Regular"/>
              </a:rPr>
              <a:t>projVolume</a:t>
            </a:r>
            <a:endParaRPr lang="en-US" sz="2400" dirty="0">
              <a:solidFill>
                <a:schemeClr val="bg2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7938D5-676B-4424-8B52-343AF2A1253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74488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9988" y="1281112"/>
            <a:ext cx="7603490" cy="4433888"/>
          </a:xfrm>
        </p:spPr>
        <p:txBody>
          <a:bodyPr/>
          <a:lstStyle/>
          <a:p>
            <a:r>
              <a:rPr lang="en-US" sz="3200" dirty="0" smtClean="0"/>
              <a:t>Snapshot a volume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chemeClr val="bg2"/>
                </a:solidFill>
                <a:latin typeface="Menlo Regular"/>
                <a:cs typeface="Menlo Regular"/>
              </a:rPr>
              <a:t>  p4 volumes	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2"/>
                </a:solidFill>
                <a:latin typeface="Menlo Regular"/>
                <a:cs typeface="Menlo Regular"/>
              </a:rPr>
              <a:t>  p4 </a:t>
            </a:r>
            <a:r>
              <a:rPr lang="en-US" sz="2400" dirty="0">
                <a:solidFill>
                  <a:schemeClr val="bg2"/>
                </a:solidFill>
                <a:latin typeface="Menlo Regular"/>
                <a:cs typeface="Menlo Regular"/>
              </a:rPr>
              <a:t>flex </a:t>
            </a:r>
            <a:r>
              <a:rPr lang="en-US" sz="2400" dirty="0" smtClean="0">
                <a:solidFill>
                  <a:schemeClr val="bg2"/>
                </a:solidFill>
                <a:latin typeface="Menlo Regular"/>
                <a:cs typeface="Menlo Regular"/>
              </a:rPr>
              <a:t>snapshot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-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VprojVolume</a:t>
            </a:r>
            <a:r>
              <a:rPr lang="en-US" sz="2400" dirty="0" smtClean="0">
                <a:solidFill>
                  <a:srgbClr val="638E00"/>
                </a:solidFill>
                <a:latin typeface="Menlo Regular"/>
                <a:cs typeface="Menlo Regular"/>
              </a:rPr>
              <a:t> snap1</a:t>
            </a:r>
            <a:endParaRPr lang="en-US" sz="2400" dirty="0">
              <a:solidFill>
                <a:srgbClr val="638E00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sz="3200" dirty="0" smtClean="0"/>
              <a:t>Creates a snapshot and hidden Perforce workspace to manage the have list.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7938D5-676B-4424-8B52-343AF2A1253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77913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9988" y="1281112"/>
            <a:ext cx="7603490" cy="4433888"/>
          </a:xfrm>
        </p:spPr>
        <p:txBody>
          <a:bodyPr/>
          <a:lstStyle/>
          <a:p>
            <a:r>
              <a:rPr lang="en-US" sz="3200" dirty="0" smtClean="0"/>
              <a:t>Clone a volume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2"/>
                </a:solidFill>
                <a:latin typeface="Menlo Regular"/>
                <a:cs typeface="Menlo Regular"/>
              </a:rPr>
              <a:t>  p4 volumes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2"/>
                </a:solidFill>
                <a:latin typeface="Menlo Regular"/>
                <a:cs typeface="Menlo Regular"/>
              </a:rPr>
              <a:t>  p4 snapshots	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2"/>
                </a:solidFill>
                <a:latin typeface="Menlo Regular"/>
                <a:cs typeface="Menlo Regular"/>
              </a:rPr>
              <a:t>  p4 </a:t>
            </a:r>
            <a:r>
              <a:rPr lang="en-US" sz="2400" dirty="0">
                <a:solidFill>
                  <a:schemeClr val="bg2"/>
                </a:solidFill>
                <a:latin typeface="Menlo Regular"/>
                <a:cs typeface="Menlo Regular"/>
              </a:rPr>
              <a:t>flex </a:t>
            </a:r>
            <a:r>
              <a:rPr lang="en-US" sz="2400" dirty="0" smtClean="0">
                <a:solidFill>
                  <a:schemeClr val="bg2"/>
                </a:solidFill>
                <a:latin typeface="Menlo Regular"/>
                <a:cs typeface="Menlo Regular"/>
              </a:rPr>
              <a:t>clone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-</a:t>
            </a:r>
            <a:r>
              <a:rPr lang="en-US" sz="2400" dirty="0" err="1" smtClean="0">
                <a:solidFill>
                  <a:srgbClr val="7F7F7F"/>
                </a:solidFill>
                <a:latin typeface="Menlo Regular"/>
                <a:cs typeface="Menlo Regular"/>
              </a:rPr>
              <a:t>VprojACE</a:t>
            </a:r>
            <a:r>
              <a:rPr lang="en-US" sz="2400" dirty="0" smtClean="0">
                <a:solidFill>
                  <a:srgbClr val="7F7F7F"/>
                </a:solidFill>
                <a:latin typeface="Menlo Regular"/>
                <a:cs typeface="Menlo Regular"/>
              </a:rPr>
              <a:t> -Ssnap1 </a:t>
            </a:r>
            <a:r>
              <a:rPr lang="en-US" sz="2400" dirty="0" err="1" smtClean="0">
                <a:solidFill>
                  <a:srgbClr val="638E00"/>
                </a:solidFill>
                <a:latin typeface="Menlo Regular"/>
                <a:cs typeface="Menlo Regular"/>
              </a:rPr>
              <a:t>myClone</a:t>
            </a:r>
            <a:endParaRPr lang="en-US" sz="2400" dirty="0">
              <a:solidFill>
                <a:srgbClr val="638E00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sz="3200" dirty="0"/>
              <a:t>M</a:t>
            </a:r>
            <a:r>
              <a:rPr lang="en-US" sz="3200" dirty="0" smtClean="0"/>
              <a:t>ounts the clone &amp; P4CONFIG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2"/>
                </a:solidFill>
                <a:latin typeface="Menlo Regular"/>
                <a:cs typeface="Menlo Regular"/>
              </a:rPr>
              <a:t>  </a:t>
            </a:r>
            <a:r>
              <a:rPr lang="en-US" sz="2400" dirty="0" smtClean="0">
                <a:solidFill>
                  <a:schemeClr val="bg2"/>
                </a:solidFill>
                <a:latin typeface="Menlo Regular"/>
                <a:cs typeface="Menlo Regular"/>
              </a:rPr>
              <a:t>/p4/</a:t>
            </a:r>
            <a:r>
              <a:rPr lang="en-US" sz="2400" dirty="0" err="1" smtClean="0">
                <a:solidFill>
                  <a:schemeClr val="bg2"/>
                </a:solidFill>
                <a:latin typeface="Menlo Regular"/>
                <a:cs typeface="Menlo Regular"/>
              </a:rPr>
              <a:t>myClone</a:t>
            </a:r>
            <a:endParaRPr lang="en-US" sz="2400" dirty="0" smtClean="0">
              <a:solidFill>
                <a:schemeClr val="bg2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2"/>
                </a:solidFill>
                <a:latin typeface="Menlo Regular"/>
                <a:cs typeface="Menlo Regular"/>
              </a:rPr>
              <a:t>      .p4config</a:t>
            </a:r>
            <a:endParaRPr lang="en-US" sz="2400" dirty="0">
              <a:solidFill>
                <a:schemeClr val="bg2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sz="2400" dirty="0">
              <a:solidFill>
                <a:schemeClr val="bg2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7938D5-676B-4424-8B52-343AF2A1253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53111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9988" y="1281112"/>
            <a:ext cx="7603490" cy="4433888"/>
          </a:xfrm>
        </p:spPr>
        <p:txBody>
          <a:bodyPr/>
          <a:lstStyle/>
          <a:p>
            <a:r>
              <a:rPr lang="en-US" sz="3200" dirty="0" smtClean="0"/>
              <a:t>Clean up Clones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2"/>
                </a:solidFill>
                <a:latin typeface="Menlo Regular"/>
                <a:cs typeface="Menlo Regular"/>
              </a:rPr>
              <a:t>  p4 clones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2"/>
                </a:solidFill>
                <a:latin typeface="Menlo Regular"/>
                <a:cs typeface="Menlo Regular"/>
              </a:rPr>
              <a:t>  p4 clone -d </a:t>
            </a:r>
            <a:r>
              <a:rPr lang="en-US" sz="2400" dirty="0" err="1" smtClean="0">
                <a:solidFill>
                  <a:srgbClr val="638E00"/>
                </a:solidFill>
                <a:latin typeface="Menlo Regular"/>
                <a:cs typeface="Menlo Regular"/>
              </a:rPr>
              <a:t>myClone</a:t>
            </a:r>
            <a:endParaRPr lang="en-US" sz="2400" dirty="0" smtClean="0">
              <a:solidFill>
                <a:schemeClr val="bg2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dirty="0" smtClean="0"/>
          </a:p>
          <a:p>
            <a:r>
              <a:rPr lang="en-US" sz="3200" dirty="0"/>
              <a:t>Clean </a:t>
            </a:r>
            <a:r>
              <a:rPr lang="en-US" sz="3200" dirty="0" smtClean="0"/>
              <a:t>up Volumes</a:t>
            </a:r>
            <a:endParaRPr lang="en-US" sz="3200" dirty="0"/>
          </a:p>
          <a:p>
            <a:pPr marL="0" indent="0">
              <a:buNone/>
            </a:pPr>
            <a:r>
              <a:rPr lang="en-US" sz="2400" dirty="0">
                <a:solidFill>
                  <a:schemeClr val="bg2"/>
                </a:solidFill>
                <a:latin typeface="Menlo Regular"/>
                <a:cs typeface="Menlo Regular"/>
              </a:rPr>
              <a:t>  p4 </a:t>
            </a:r>
            <a:r>
              <a:rPr lang="en-US" sz="2400" dirty="0" smtClean="0">
                <a:solidFill>
                  <a:schemeClr val="bg2"/>
                </a:solidFill>
                <a:latin typeface="Menlo Regular"/>
                <a:cs typeface="Menlo Regular"/>
              </a:rPr>
              <a:t>volumes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2"/>
                </a:solidFill>
                <a:latin typeface="Menlo Regular"/>
                <a:cs typeface="Menlo Regular"/>
              </a:rPr>
              <a:t> </a:t>
            </a:r>
            <a:r>
              <a:rPr lang="en-US" sz="2400" dirty="0" smtClean="0">
                <a:solidFill>
                  <a:schemeClr val="bg2"/>
                </a:solidFill>
                <a:latin typeface="Menlo Regular"/>
                <a:cs typeface="Menlo Regular"/>
              </a:rPr>
              <a:t> p4 volume -d </a:t>
            </a:r>
            <a:r>
              <a:rPr lang="en-US" sz="2400" dirty="0" err="1" smtClean="0">
                <a:solidFill>
                  <a:schemeClr val="bg2"/>
                </a:solidFill>
                <a:latin typeface="Menlo Regular"/>
                <a:cs typeface="Menlo Regular"/>
              </a:rPr>
              <a:t>projACE</a:t>
            </a:r>
            <a:endParaRPr lang="en-US" sz="2400" dirty="0" smtClean="0">
              <a:solidFill>
                <a:schemeClr val="bg2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sz="2400" dirty="0">
              <a:solidFill>
                <a:schemeClr val="bg2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2"/>
                </a:solidFill>
                <a:latin typeface="Menlo Regular"/>
                <a:cs typeface="Menlo Regular"/>
              </a:rPr>
              <a:t>(snapshots automatically removed)</a:t>
            </a:r>
            <a:endParaRPr lang="en-US" sz="2400" dirty="0">
              <a:solidFill>
                <a:schemeClr val="bg2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sz="2400" dirty="0">
              <a:solidFill>
                <a:schemeClr val="bg2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7938D5-676B-4424-8B52-343AF2A1253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49269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D3660A-DD26-4D68-AB4C-4AE07E17360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43052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smtClean="0"/>
              <a:t>Familiar and easy to use</a:t>
            </a:r>
          </a:p>
          <a:p>
            <a:endParaRPr lang="en-US" sz="3200" dirty="0" smtClean="0"/>
          </a:p>
          <a:p>
            <a:r>
              <a:rPr lang="en-US" sz="3200" dirty="0" smtClean="0"/>
              <a:t>P4 styled commands</a:t>
            </a:r>
          </a:p>
          <a:p>
            <a:endParaRPr lang="en-US" sz="3200" dirty="0" smtClean="0"/>
          </a:p>
          <a:p>
            <a:r>
              <a:rPr lang="en-US" sz="3200" dirty="0" smtClean="0"/>
              <a:t>Not just for build, but any asset</a:t>
            </a:r>
          </a:p>
          <a:p>
            <a:endParaRPr lang="en-US" sz="3200" dirty="0" smtClean="0"/>
          </a:p>
          <a:p>
            <a:r>
              <a:rPr lang="en-US" sz="3200" dirty="0" smtClean="0"/>
              <a:t>Extensible Open Source 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7938D5-676B-4424-8B52-343AF2A1253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44773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sz="3200" dirty="0" smtClean="0"/>
              <a:t>Introduction</a:t>
            </a:r>
          </a:p>
          <a:p>
            <a:endParaRPr lang="en-US" sz="3200" dirty="0" smtClean="0"/>
          </a:p>
          <a:p>
            <a:r>
              <a:rPr lang="en-US" sz="3200" dirty="0" smtClean="0"/>
              <a:t>P4 Flex Overview – Agnes Jacob</a:t>
            </a:r>
          </a:p>
          <a:p>
            <a:endParaRPr lang="en-US" sz="3200" dirty="0" smtClean="0"/>
          </a:p>
          <a:p>
            <a:r>
              <a:rPr lang="en-US" sz="3200" dirty="0" smtClean="0"/>
              <a:t>P4 Flex Demo – Paul Allen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7938D5-676B-4424-8B52-343AF2A1253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7327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of P4 Flex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smtClean="0"/>
              <a:t>Increase developer’s productivity</a:t>
            </a:r>
          </a:p>
          <a:p>
            <a:endParaRPr lang="en-US" sz="3200" dirty="0" smtClean="0"/>
          </a:p>
          <a:p>
            <a:r>
              <a:rPr lang="en-US" sz="3200" dirty="0" smtClean="0"/>
              <a:t>Improved Collaboration</a:t>
            </a:r>
          </a:p>
          <a:p>
            <a:endParaRPr lang="en-US" sz="3200" dirty="0" smtClean="0"/>
          </a:p>
          <a:p>
            <a:r>
              <a:rPr lang="en-US" sz="3200" dirty="0" smtClean="0"/>
              <a:t>Faster Sync </a:t>
            </a:r>
            <a:r>
              <a:rPr lang="en-US" sz="3200" dirty="0"/>
              <a:t>t</a:t>
            </a:r>
            <a:r>
              <a:rPr lang="en-US" sz="3200" dirty="0" smtClean="0"/>
              <a:t>imes (“-k”)</a:t>
            </a:r>
          </a:p>
          <a:p>
            <a:endParaRPr lang="en-US" sz="3200" dirty="0" smtClean="0"/>
          </a:p>
          <a:p>
            <a:r>
              <a:rPr lang="en-US" sz="3200" dirty="0" smtClean="0"/>
              <a:t>Less Disk space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7938D5-676B-4424-8B52-343AF2A1253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05926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Workshop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7938D5-676B-4424-8B52-343AF2A1253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Screen Shot 2015-07-16 at 09.59.5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b="12781"/>
          <a:stretch/>
        </p:blipFill>
        <p:spPr>
          <a:xfrm>
            <a:off x="1169988" y="1447800"/>
            <a:ext cx="7608252" cy="464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37103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Perforce Workshop – P4 Flex Project</a:t>
            </a:r>
          </a:p>
          <a:p>
            <a:pPr lvl="1"/>
            <a:r>
              <a:rPr lang="en-US" sz="2000" dirty="0">
                <a:hlinkClick r:id="rId2"/>
              </a:rPr>
              <a:t>https://swarm.workshop.perforce.com/projects/perforce-software-p4flexclone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/>
          </a:p>
          <a:p>
            <a:r>
              <a:rPr lang="en-US" sz="2000" dirty="0" smtClean="0"/>
              <a:t>P4Broker</a:t>
            </a:r>
            <a:endParaRPr lang="en-US" sz="2000" dirty="0"/>
          </a:p>
          <a:p>
            <a:pPr lvl="1"/>
            <a:r>
              <a:rPr lang="en-US" sz="2000" dirty="0">
                <a:hlinkClick r:id="rId3"/>
              </a:rPr>
              <a:t>http://www.perforce.com/perforce/doc.current/manuals/p4dist/chapter.broker.html</a:t>
            </a:r>
            <a:endParaRPr lang="en-US" sz="2000" dirty="0"/>
          </a:p>
          <a:p>
            <a:r>
              <a:rPr lang="en-US" sz="2000" dirty="0" err="1"/>
              <a:t>FlexClone</a:t>
            </a:r>
            <a:r>
              <a:rPr lang="en-US" sz="2000" dirty="0"/>
              <a:t> - A Thorough Introduction to </a:t>
            </a:r>
            <a:r>
              <a:rPr lang="en-US" sz="2000" dirty="0" err="1"/>
              <a:t>FlexClone</a:t>
            </a:r>
            <a:endParaRPr lang="en-US" sz="2000" dirty="0"/>
          </a:p>
          <a:p>
            <a:pPr lvl="1"/>
            <a:r>
              <a:rPr lang="en-US" sz="2000" dirty="0">
                <a:hlinkClick r:id="rId4"/>
              </a:rPr>
              <a:t>http://www.netap.com/us/media/tr-4164.pdf</a:t>
            </a:r>
            <a:endParaRPr lang="en-US" sz="2000" dirty="0"/>
          </a:p>
          <a:p>
            <a:r>
              <a:rPr lang="en-US" sz="2000" dirty="0"/>
              <a:t>Deployment and Implementation Guide: Perforce Software on NetApp Clustered Data ONTAP</a:t>
            </a:r>
          </a:p>
          <a:p>
            <a:pPr lvl="1"/>
            <a:r>
              <a:rPr lang="en-US" sz="2000" dirty="0">
                <a:hlinkClick r:id="rId5"/>
              </a:rPr>
              <a:t>http://</a:t>
            </a:r>
            <a:r>
              <a:rPr lang="en-US" sz="2000" dirty="0" smtClean="0">
                <a:hlinkClick r:id="rId5"/>
              </a:rPr>
              <a:t>www.netapp.com/us/media/tr-4164.pdf</a:t>
            </a:r>
            <a:endParaRPr lang="en-US" sz="2400" dirty="0" smtClean="0"/>
          </a:p>
          <a:p>
            <a:r>
              <a:rPr lang="en-US" sz="2000" dirty="0" smtClean="0"/>
              <a:t>Data </a:t>
            </a:r>
            <a:r>
              <a:rPr lang="en-US" sz="2000" dirty="0"/>
              <a:t>ONTAP Administration Manuals </a:t>
            </a:r>
            <a:endParaRPr lang="en-US" sz="2000" dirty="0" smtClean="0"/>
          </a:p>
          <a:p>
            <a:pPr lvl="1"/>
            <a:r>
              <a:rPr lang="en-US" sz="2000" dirty="0" smtClean="0">
                <a:hlinkClick r:id="rId6"/>
              </a:rPr>
              <a:t>http</a:t>
            </a:r>
            <a:r>
              <a:rPr lang="en-US" sz="2000" dirty="0">
                <a:hlinkClick r:id="rId6"/>
              </a:rPr>
              <a:t>://</a:t>
            </a:r>
            <a:r>
              <a:rPr lang="en-US" sz="2000" dirty="0" smtClean="0">
                <a:hlinkClick r:id="rId6"/>
              </a:rPr>
              <a:t>now.netapp.com</a:t>
            </a:r>
            <a:endParaRPr lang="en-US" sz="2000" dirty="0" smtClean="0"/>
          </a:p>
          <a:p>
            <a:pPr marL="300038" lvl="1" indent="0"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7938D5-676B-4424-8B52-343AF2A1253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68121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D3660A-DD26-4D68-AB4C-4AE07E17360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11713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DD893-7FF8-44FE-9189-04358CEC1A32}" type="slidenum">
              <a:rPr lang="en-US" smtClean="0">
                <a:solidFill>
                  <a:srgbClr val="000000"/>
                </a:solidFill>
              </a:rPr>
              <a:pPr/>
              <a:t>24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29482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9988" y="1281112"/>
            <a:ext cx="7603490" cy="473868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At Merge 2013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3600" i="1" dirty="0">
                <a:solidFill>
                  <a:srgbClr val="404040"/>
                </a:solidFill>
                <a:latin typeface="Calibri"/>
                <a:cs typeface="Calibri"/>
              </a:rPr>
              <a:t>“Managing Big Workspace </a:t>
            </a:r>
            <a:endParaRPr lang="en-US" sz="3600" i="1" dirty="0" smtClean="0">
              <a:solidFill>
                <a:srgbClr val="404040"/>
              </a:solidFill>
              <a:latin typeface="Calibri"/>
              <a:cs typeface="Calibri"/>
            </a:endParaRPr>
          </a:p>
          <a:p>
            <a:pPr marL="0" indent="0" algn="ctr">
              <a:buNone/>
            </a:pPr>
            <a:r>
              <a:rPr lang="en-US" sz="3600" i="1" dirty="0" smtClean="0">
                <a:solidFill>
                  <a:srgbClr val="404040"/>
                </a:solidFill>
                <a:latin typeface="Calibri"/>
                <a:cs typeface="Calibri"/>
              </a:rPr>
              <a:t>with </a:t>
            </a:r>
            <a:r>
              <a:rPr lang="en-US" sz="3600" i="1" dirty="0">
                <a:solidFill>
                  <a:srgbClr val="404040"/>
                </a:solidFill>
                <a:latin typeface="Calibri"/>
                <a:cs typeface="Calibri"/>
              </a:rPr>
              <a:t>Storage Magic”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Jointly </a:t>
            </a:r>
            <a:r>
              <a:rPr lang="en-US" dirty="0" err="1" smtClean="0"/>
              <a:t>demo’ed</a:t>
            </a:r>
            <a:r>
              <a:rPr lang="en-US" dirty="0" smtClean="0"/>
              <a:t> and presented by </a:t>
            </a:r>
            <a:r>
              <a:rPr lang="en-US" dirty="0"/>
              <a:t>Perforce </a:t>
            </a:r>
            <a:r>
              <a:rPr lang="en-US" dirty="0" smtClean="0"/>
              <a:t>and </a:t>
            </a:r>
            <a:r>
              <a:rPr lang="en-US" dirty="0" err="1" smtClean="0"/>
              <a:t>NetApp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7938D5-676B-4424-8B52-343AF2A1253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3781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P4 Flex Team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3339217" y="1586617"/>
            <a:ext cx="1348451" cy="1348451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0DF13B-F67F-4AC9-9D3E-BD49C9AC582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5638799" y="1586618"/>
            <a:ext cx="1295401" cy="12754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43000" y="2935069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b="1" dirty="0" smtClean="0"/>
              <a:t>PM Clary</a:t>
            </a:r>
          </a:p>
          <a:p>
            <a:pPr marL="0" indent="0"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b="1" dirty="0" smtClean="0"/>
              <a:t>Technology Partnerships</a:t>
            </a:r>
          </a:p>
          <a:p>
            <a:pPr marL="0" indent="0"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b="1" dirty="0" smtClean="0"/>
              <a:t>Manager</a:t>
            </a:r>
            <a:endParaRPr lang="en-US" sz="1200" b="1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3572665" y="4038600"/>
            <a:ext cx="999335" cy="12095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5814961" y="4114800"/>
            <a:ext cx="966839" cy="116665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1219200" y="4038600"/>
            <a:ext cx="1066800" cy="127813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143000" y="54102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b="1" dirty="0" smtClean="0"/>
              <a:t>Lawrence Bunka</a:t>
            </a:r>
          </a:p>
          <a:p>
            <a:pPr marL="0" indent="0"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b="1" dirty="0"/>
              <a:t>Sr. Product Strategy </a:t>
            </a:r>
            <a:r>
              <a:rPr lang="en-US" sz="1200" b="1" dirty="0" smtClean="0"/>
              <a:t>Manager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38800" y="28956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b="1" dirty="0" smtClean="0"/>
              <a:t>Tim Brazil</a:t>
            </a:r>
          </a:p>
          <a:p>
            <a:pPr marL="0" indent="0"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b="1" dirty="0" smtClean="0"/>
              <a:t>Performance Engineer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76600" y="3011269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b="1" dirty="0" smtClean="0"/>
              <a:t>Paul Allen</a:t>
            </a:r>
          </a:p>
          <a:p>
            <a:pPr marL="0" indent="0"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b="1" dirty="0" smtClean="0"/>
              <a:t>Senior Integrations Engineer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05200" y="54102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b="1" dirty="0" smtClean="0"/>
              <a:t>Agnes Jacob</a:t>
            </a:r>
          </a:p>
          <a:p>
            <a:pPr marL="0" indent="0"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b="1" dirty="0" smtClean="0"/>
              <a:t>Senior Product Partner Engineer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15000" y="54864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b="1" dirty="0" smtClean="0"/>
              <a:t>John Wiser</a:t>
            </a:r>
          </a:p>
          <a:p>
            <a:pPr marL="0" indent="0"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b="1" dirty="0" smtClean="0"/>
              <a:t>Senior TME Manager</a:t>
            </a:r>
          </a:p>
        </p:txBody>
      </p:sp>
      <p:pic>
        <p:nvPicPr>
          <p:cNvPr id="21" name="Content Placeholder 20"/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1295400" y="1681868"/>
            <a:ext cx="1161662" cy="1161662"/>
          </a:xfr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8212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P4 Flex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9988" y="1281111"/>
            <a:ext cx="7603490" cy="5258705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sz="3200" dirty="0" smtClean="0"/>
              <a:t>What is it?</a:t>
            </a:r>
          </a:p>
          <a:p>
            <a:pPr lvl="1"/>
            <a:r>
              <a:rPr lang="en-US" dirty="0" smtClean="0"/>
              <a:t>P4 flex is an open-source </a:t>
            </a:r>
            <a:r>
              <a:rPr lang="en-US" b="1" i="1" dirty="0" smtClean="0"/>
              <a:t>p4broker</a:t>
            </a:r>
            <a:r>
              <a:rPr lang="en-US" dirty="0" smtClean="0"/>
              <a:t> script which is shared to the developer community to refine and customized to their own environment.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 starting reference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7938D5-676B-4424-8B52-343AF2A1253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5340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P4 Flex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9988" y="1281111"/>
            <a:ext cx="7603490" cy="5258705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sz="3200" dirty="0" smtClean="0"/>
              <a:t>Support</a:t>
            </a:r>
            <a:endParaRPr lang="en-US" sz="3600" dirty="0" smtClean="0"/>
          </a:p>
          <a:p>
            <a:pPr lvl="1"/>
            <a:r>
              <a:rPr lang="en-US" dirty="0" smtClean="0"/>
              <a:t>Support  is through the developer community forums in which Perforce and NetApp are members.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Posted on Perforce Workshop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Currently only supports Unix and NFS environments.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7938D5-676B-4424-8B52-343AF2A1253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1553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P4 Flex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7938D5-676B-4424-8B52-343AF2A1253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200400" y="4065746"/>
            <a:ext cx="22805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Clr>
                <a:schemeClr val="accent2"/>
              </a:buClr>
              <a:buFont typeface="Wingdings" pitchFamily="2" charset="2"/>
              <a:buNone/>
            </a:pPr>
            <a:r>
              <a:rPr lang="en-US" b="1" dirty="0" smtClean="0"/>
              <a:t>P4 FLEX: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dirty="0" err="1" smtClean="0"/>
              <a:t>broker.cfg</a:t>
            </a:r>
            <a:endParaRPr lang="en-US" b="1" dirty="0" smtClean="0"/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dirty="0" err="1" smtClean="0"/>
              <a:t>flex.cfg</a:t>
            </a:r>
            <a:endParaRPr lang="en-US" b="1" dirty="0" smtClean="0"/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dirty="0"/>
              <a:t>f</a:t>
            </a:r>
            <a:r>
              <a:rPr lang="en-US" b="1" dirty="0" smtClean="0"/>
              <a:t>lex.py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259096" y="2932493"/>
            <a:ext cx="588257" cy="703583"/>
            <a:chOff x="1832197" y="4370457"/>
            <a:chExt cx="914404" cy="1093669"/>
          </a:xfrm>
        </p:grpSpPr>
        <p:pic>
          <p:nvPicPr>
            <p:cNvPr id="29" name="image227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832197" y="4370457"/>
              <a:ext cx="914404" cy="826856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30" name="Shape 710"/>
            <p:cNvSpPr/>
            <p:nvPr/>
          </p:nvSpPr>
          <p:spPr>
            <a:xfrm>
              <a:off x="2007240" y="5317233"/>
              <a:ext cx="525985" cy="14689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xmlns:p="http://schemas.openxmlformats.org/presentationml/2006/main" xmlns:r="http://schemas.openxmlformats.org/officeDocument/2006/relationships" xmlns:a="http://schemas.openxmlformats.org/drawingml/2006/main" val="1"/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sz="800">
                  <a:solidFill>
                    <a:srgbClr val="A7A7A7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chemeClr val="tx1"/>
                  </a:solidFill>
                </a:rPr>
                <a:t>P4 Client</a:t>
              </a:r>
              <a:endParaRPr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Rounded Rectangle 38"/>
          <p:cNvSpPr/>
          <p:nvPr/>
        </p:nvSpPr>
        <p:spPr bwMode="auto">
          <a:xfrm>
            <a:off x="3200400" y="2659184"/>
            <a:ext cx="1973553" cy="833742"/>
          </a:xfrm>
          <a:prstGeom prst="roundRect">
            <a:avLst/>
          </a:prstGeom>
          <a:solidFill>
            <a:schemeClr val="tx2">
              <a:lumMod val="25000"/>
              <a:lumOff val="75000"/>
              <a:alpha val="3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463275" y="2884838"/>
            <a:ext cx="1447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Clr>
                <a:schemeClr val="accent2"/>
              </a:buClr>
              <a:buFont typeface="Wingdings" pitchFamily="2" charset="2"/>
              <a:buNone/>
            </a:pPr>
            <a:r>
              <a:rPr lang="en-US" dirty="0" smtClean="0"/>
              <a:t>p4broker</a:t>
            </a:r>
          </a:p>
        </p:txBody>
      </p:sp>
      <p:sp>
        <p:nvSpPr>
          <p:cNvPr id="42" name="Rounded Rectangle 41"/>
          <p:cNvSpPr/>
          <p:nvPr/>
        </p:nvSpPr>
        <p:spPr bwMode="auto">
          <a:xfrm>
            <a:off x="6332247" y="2627693"/>
            <a:ext cx="1973553" cy="833742"/>
          </a:xfrm>
          <a:prstGeom prst="roundRect">
            <a:avLst/>
          </a:prstGeom>
          <a:solidFill>
            <a:schemeClr val="tx2">
              <a:lumMod val="25000"/>
              <a:lumOff val="75000"/>
              <a:alpha val="3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53199" y="2827407"/>
            <a:ext cx="1752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Clr>
                <a:schemeClr val="accent2"/>
              </a:buClr>
              <a:buFont typeface="Wingdings" pitchFamily="2" charset="2"/>
              <a:buNone/>
            </a:pPr>
            <a:r>
              <a:rPr lang="en-US" dirty="0" smtClean="0"/>
              <a:t>P4D Server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1246765" y="3788476"/>
            <a:ext cx="588257" cy="703583"/>
            <a:chOff x="1832197" y="4370457"/>
            <a:chExt cx="914404" cy="1093669"/>
          </a:xfrm>
        </p:grpSpPr>
        <p:pic>
          <p:nvPicPr>
            <p:cNvPr id="48" name="image227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832197" y="4370457"/>
              <a:ext cx="914404" cy="826856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49" name="Shape 710"/>
            <p:cNvSpPr/>
            <p:nvPr/>
          </p:nvSpPr>
          <p:spPr>
            <a:xfrm>
              <a:off x="2007240" y="5317233"/>
              <a:ext cx="525985" cy="14689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xmlns:p="http://schemas.openxmlformats.org/presentationml/2006/main" xmlns:r="http://schemas.openxmlformats.org/officeDocument/2006/relationships" xmlns:a="http://schemas.openxmlformats.org/drawingml/2006/main" val="1"/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sz="800">
                  <a:solidFill>
                    <a:srgbClr val="A7A7A7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chemeClr val="tx1"/>
                  </a:solidFill>
                </a:rPr>
                <a:t>P4 Client</a:t>
              </a:r>
              <a:endParaRPr sz="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257437" y="2133600"/>
            <a:ext cx="588257" cy="703583"/>
            <a:chOff x="1832197" y="4370457"/>
            <a:chExt cx="914404" cy="1093669"/>
          </a:xfrm>
        </p:grpSpPr>
        <p:pic>
          <p:nvPicPr>
            <p:cNvPr id="51" name="image227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832197" y="4370457"/>
              <a:ext cx="914404" cy="826856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52" name="Shape 710"/>
            <p:cNvSpPr/>
            <p:nvPr/>
          </p:nvSpPr>
          <p:spPr>
            <a:xfrm>
              <a:off x="2007240" y="5317233"/>
              <a:ext cx="525985" cy="14689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xmlns:p="http://schemas.openxmlformats.org/presentationml/2006/main" xmlns:r="http://schemas.openxmlformats.org/officeDocument/2006/relationships" xmlns:a="http://schemas.openxmlformats.org/drawingml/2006/main" val="1"/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sz="800">
                  <a:solidFill>
                    <a:srgbClr val="A7A7A7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chemeClr val="tx1"/>
                  </a:solidFill>
                </a:rPr>
                <a:t>P4 Client</a:t>
              </a:r>
              <a:endParaRPr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4" name="Left-Right Arrow 53"/>
          <p:cNvSpPr/>
          <p:nvPr/>
        </p:nvSpPr>
        <p:spPr bwMode="auto">
          <a:xfrm rot="1600256">
            <a:off x="2101031" y="2511363"/>
            <a:ext cx="873013" cy="237850"/>
          </a:xfrm>
          <a:prstGeom prst="leftRightArrow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Left-Right Arrow 54"/>
          <p:cNvSpPr/>
          <p:nvPr/>
        </p:nvSpPr>
        <p:spPr bwMode="auto">
          <a:xfrm>
            <a:off x="5299187" y="2884838"/>
            <a:ext cx="873013" cy="237850"/>
          </a:xfrm>
          <a:prstGeom prst="leftRightArrow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Left-Right Arrow 55"/>
          <p:cNvSpPr/>
          <p:nvPr/>
        </p:nvSpPr>
        <p:spPr bwMode="auto">
          <a:xfrm>
            <a:off x="2022587" y="3084893"/>
            <a:ext cx="873013" cy="237850"/>
          </a:xfrm>
          <a:prstGeom prst="leftRightArrow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Left-Right Arrow 56"/>
          <p:cNvSpPr/>
          <p:nvPr/>
        </p:nvSpPr>
        <p:spPr bwMode="auto">
          <a:xfrm rot="19349470">
            <a:off x="2083199" y="3705624"/>
            <a:ext cx="873013" cy="237850"/>
          </a:xfrm>
          <a:prstGeom prst="leftRightArrow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80264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P4 Flex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80772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bg2"/>
                </a:solidFill>
                <a:latin typeface="Menlo Regular"/>
                <a:cs typeface="Menlo Regular"/>
              </a:rPr>
              <a:t>p4 flex volume -s size[M, G] name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2"/>
                </a:solidFill>
                <a:latin typeface="Menlo Regular"/>
                <a:cs typeface="Menlo Regular"/>
              </a:rPr>
              <a:t>p4 flex volume -d name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2"/>
                </a:solidFill>
                <a:latin typeface="Menlo Regular"/>
                <a:cs typeface="Menlo Regular"/>
              </a:rPr>
              <a:t>p4 flex </a:t>
            </a:r>
            <a:r>
              <a:rPr lang="en-US" sz="2400" dirty="0" smtClean="0">
                <a:solidFill>
                  <a:schemeClr val="bg2"/>
                </a:solidFill>
                <a:latin typeface="Menlo Regular"/>
                <a:cs typeface="Menlo Regular"/>
              </a:rPr>
              <a:t>volumes</a:t>
            </a:r>
          </a:p>
          <a:p>
            <a:pPr marL="0" indent="0">
              <a:buNone/>
            </a:pPr>
            <a:endParaRPr lang="en-US" sz="2400" dirty="0">
              <a:solidFill>
                <a:schemeClr val="bg2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2"/>
                </a:solidFill>
                <a:latin typeface="Menlo Regular"/>
                <a:cs typeface="Menlo Regular"/>
              </a:rPr>
              <a:t>p4 flex snapshot -V volume [-c client] name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2"/>
                </a:solidFill>
                <a:latin typeface="Menlo Regular"/>
                <a:cs typeface="Menlo Regular"/>
              </a:rPr>
              <a:t>p4 flex </a:t>
            </a:r>
            <a:r>
              <a:rPr lang="en-US" sz="2400" dirty="0" smtClean="0">
                <a:solidFill>
                  <a:schemeClr val="bg2"/>
                </a:solidFill>
                <a:latin typeface="Menlo Regular"/>
                <a:cs typeface="Menlo Regular"/>
              </a:rPr>
              <a:t>snapshots</a:t>
            </a:r>
          </a:p>
          <a:p>
            <a:pPr marL="0" indent="0">
              <a:buNone/>
            </a:pPr>
            <a:endParaRPr lang="en-US" sz="2400" dirty="0">
              <a:solidFill>
                <a:schemeClr val="bg2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2"/>
                </a:solidFill>
                <a:latin typeface="Menlo Regular"/>
                <a:cs typeface="Menlo Regular"/>
              </a:rPr>
              <a:t>p4 flex clone -V volume -S parent name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2"/>
                </a:solidFill>
                <a:latin typeface="Menlo Regular"/>
                <a:cs typeface="Menlo Regular"/>
              </a:rPr>
              <a:t>p4 flex clone -d name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2"/>
                </a:solidFill>
                <a:latin typeface="Menlo Regular"/>
                <a:cs typeface="Menlo Regular"/>
              </a:rPr>
              <a:t>p4 flex clones [-a]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7938D5-676B-4424-8B52-343AF2A1253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8411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be able to utilize P4 Flex the following is required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Python </a:t>
            </a:r>
            <a:r>
              <a:rPr lang="en-US" dirty="0"/>
              <a:t>2.6 or </a:t>
            </a:r>
            <a:r>
              <a:rPr lang="en-US" dirty="0" smtClean="0"/>
              <a:t>later</a:t>
            </a:r>
          </a:p>
          <a:p>
            <a:pPr lvl="1"/>
            <a:r>
              <a:rPr lang="en-US" dirty="0" smtClean="0"/>
              <a:t>P4 </a:t>
            </a:r>
            <a:r>
              <a:rPr lang="en-US" dirty="0"/>
              <a:t>Python 2.6 or later </a:t>
            </a:r>
            <a:r>
              <a:rPr lang="en-US" dirty="0" smtClean="0"/>
              <a:t>APIs</a:t>
            </a:r>
          </a:p>
          <a:p>
            <a:pPr lvl="1"/>
            <a:r>
              <a:rPr lang="en-US" dirty="0" smtClean="0"/>
              <a:t>NetApp </a:t>
            </a:r>
            <a:r>
              <a:rPr lang="en-US" dirty="0"/>
              <a:t>Manageability Software Development Kit (NMSDK) 5.3.x or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7938D5-676B-4424-8B52-343AF2A1253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0922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MMPROD_NEXTUNIQUEID" val="10010"/>
  <p:tag name="MMPROD_UIDATA" val="&lt;database version=&quot;7.0&quot;&gt;&lt;object type=&quot;1&quot; unique_id=&quot;10001&quot;&gt;&lt;object type=&quot;8&quot; unique_id=&quot;10056&quot;&gt;&lt;/object&gt;&lt;object type=&quot;2&quot; unique_id=&quot;10057&quot;&gt;&lt;object type=&quot;3&quot; unique_id=&quot;10058&quot;&gt;&lt;property id=&quot;20148&quot; value=&quot;5&quot;/&gt;&lt;property id=&quot;20300&quot; value=&quot;Slide 1&quot;/&gt;&lt;property id=&quot;20307&quot; value=&quot;348&quot;/&gt;&lt;/object&gt;&lt;object type=&quot;3&quot; unique_id=&quot;10059&quot;&gt;&lt;property id=&quot;20148&quot; value=&quot;5&quot;/&gt;&lt;property id=&quot;20300&quot; value=&quot;Slide 2 - &amp;quot;Internal Use and Confidential Footers&amp;quot;&quot;/&gt;&lt;property id=&quot;20307&quot; value=&quot;353&quot;/&gt;&lt;/object&gt;&lt;object type=&quot;3&quot; unique_id=&quot;10060&quot;&gt;&lt;property id=&quot;20148&quot; value=&quot;5&quot;/&gt;&lt;property id=&quot;20300&quot; value=&quot;Slide 3&quot;/&gt;&lt;property id=&quot;20307&quot; value=&quot;357&quot;/&gt;&lt;/object&gt;&lt;object type=&quot;3&quot; unique_id=&quot;10061&quot;&gt;&lt;property id=&quot;20148&quot; value=&quot;5&quot;/&gt;&lt;property id=&quot;20300&quot; value=&quot;Slide 4 - &amp;quot;Compatibility Between &amp;#x0D;&amp;#x0A;Office 2003 and 2007 Versions&amp;quot;&quot;/&gt;&lt;property id=&quot;20307&quot; value=&quot;356&quot;/&gt;&lt;/object&gt;&lt;object type=&quot;3&quot; unique_id=&quot;10062&quot;&gt;&lt;property id=&quot;20148&quot; value=&quot;5&quot;/&gt;&lt;property id=&quot;20300&quot; value=&quot;Slide 5&quot;/&gt;&lt;property id=&quot;20307&quot; value=&quot;354&quot;/&gt;&lt;/object&gt;&lt;object type=&quot;3&quot; unique_id=&quot;10063&quot;&gt;&lt;property id=&quot;20148&quot; value=&quot;5&quot;/&gt;&lt;property id=&quot;20300&quot; value=&quot;Slide 6&quot;/&gt;&lt;property id=&quot;20307&quot; value=&quot;355&quot;/&gt;&lt;/object&gt;&lt;object type=&quot;3&quot; unique_id=&quot;10064&quot;&gt;&lt;property id=&quot;20148&quot; value=&quot;5&quot;/&gt;&lt;property id=&quot;20300&quot; value=&quot;Slide 7&quot;/&gt;&lt;property id=&quot;20307&quot; value=&quot;349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Default Design">
  <a:themeElements>
    <a:clrScheme name="New NetApp Color Palette">
      <a:dk1>
        <a:srgbClr val="000000"/>
      </a:dk1>
      <a:lt1>
        <a:srgbClr val="FFFFFF"/>
      </a:lt1>
      <a:dk2>
        <a:srgbClr val="003B5C"/>
      </a:dk2>
      <a:lt2>
        <a:srgbClr val="333333"/>
      </a:lt2>
      <a:accent1>
        <a:srgbClr val="F2A900"/>
      </a:accent1>
      <a:accent2>
        <a:srgbClr val="84BD00"/>
      </a:accent2>
      <a:accent3>
        <a:srgbClr val="0067C5"/>
      </a:accent3>
      <a:accent4>
        <a:srgbClr val="E87722"/>
      </a:accent4>
      <a:accent5>
        <a:srgbClr val="C8102D"/>
      </a:accent5>
      <a:accent6>
        <a:srgbClr val="512D6D"/>
      </a:accent6>
      <a:hlink>
        <a:srgbClr val="005EB8"/>
      </a:hlink>
      <a:folHlink>
        <a:srgbClr val="512D6D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>
            <a:lumMod val="20000"/>
            <a:lumOff val="80000"/>
          </a:schemeClr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accent2"/>
          </a:buClr>
          <a:buSzTx/>
          <a:buFont typeface="Wingdings 2" pitchFamily="18" charset="2"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marL="0" indent="0">
          <a:buClr>
            <a:schemeClr val="accent2"/>
          </a:buClr>
          <a:buFont typeface="Wingdings" pitchFamily="2" charset="2"/>
          <a:buNone/>
          <a:defRPr dirty="0" err="1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85B4"/>
        </a:dk2>
        <a:lt2>
          <a:srgbClr val="565656"/>
        </a:lt2>
        <a:accent1>
          <a:srgbClr val="A5A5A5"/>
        </a:accent1>
        <a:accent2>
          <a:srgbClr val="58A618"/>
        </a:accent2>
        <a:accent3>
          <a:srgbClr val="FFFFFF"/>
        </a:accent3>
        <a:accent4>
          <a:srgbClr val="000000"/>
        </a:accent4>
        <a:accent5>
          <a:srgbClr val="CFCFCF"/>
        </a:accent5>
        <a:accent6>
          <a:srgbClr val="4F9615"/>
        </a:accent6>
        <a:hlink>
          <a:srgbClr val="005BAE"/>
        </a:hlink>
        <a:folHlink>
          <a:srgbClr val="F95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New NetApp Color Palette">
      <a:dk1>
        <a:srgbClr val="000000"/>
      </a:dk1>
      <a:lt1>
        <a:srgbClr val="FFFFFF"/>
      </a:lt1>
      <a:dk2>
        <a:srgbClr val="003B5C"/>
      </a:dk2>
      <a:lt2>
        <a:srgbClr val="333333"/>
      </a:lt2>
      <a:accent1>
        <a:srgbClr val="F2A900"/>
      </a:accent1>
      <a:accent2>
        <a:srgbClr val="84BD00"/>
      </a:accent2>
      <a:accent3>
        <a:srgbClr val="0067C5"/>
      </a:accent3>
      <a:accent4>
        <a:srgbClr val="E87722"/>
      </a:accent4>
      <a:accent5>
        <a:srgbClr val="C8102D"/>
      </a:accent5>
      <a:accent6>
        <a:srgbClr val="512D6D"/>
      </a:accent6>
      <a:hlink>
        <a:srgbClr val="005EB8"/>
      </a:hlink>
      <a:folHlink>
        <a:srgbClr val="512D6D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>
            <a:lumMod val="20000"/>
            <a:lumOff val="80000"/>
          </a:schemeClr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accent2"/>
          </a:buClr>
          <a:buSzTx/>
          <a:buFont typeface="Wingdings 2" pitchFamily="18" charset="2"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marL="0" indent="0">
          <a:buClr>
            <a:schemeClr val="accent2"/>
          </a:buClr>
          <a:buFont typeface="Wingdings" pitchFamily="2" charset="2"/>
          <a:buNone/>
          <a:defRPr dirty="0" err="1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85B4"/>
        </a:dk2>
        <a:lt2>
          <a:srgbClr val="565656"/>
        </a:lt2>
        <a:accent1>
          <a:srgbClr val="A5A5A5"/>
        </a:accent1>
        <a:accent2>
          <a:srgbClr val="58A618"/>
        </a:accent2>
        <a:accent3>
          <a:srgbClr val="FFFFFF"/>
        </a:accent3>
        <a:accent4>
          <a:srgbClr val="000000"/>
        </a:accent4>
        <a:accent5>
          <a:srgbClr val="CFCFCF"/>
        </a:accent5>
        <a:accent6>
          <a:srgbClr val="4F9615"/>
        </a:accent6>
        <a:hlink>
          <a:srgbClr val="005BAE"/>
        </a:hlink>
        <a:folHlink>
          <a:srgbClr val="F95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209602CF876C47B99FE781EAF62C25" ma:contentTypeVersion="0" ma:contentTypeDescription="Create a new document." ma:contentTypeScope="" ma:versionID="ed070ffc5cea7058435474ab7d27151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B14F801C-70F3-4BDE-B25B-4A286FDDB655}">
  <ds:schemaRefs>
    <ds:schemaRef ds:uri="http://purl.org/dc/terms/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  <ds:schemaRef ds:uri="http://www.w3.org/XML/1998/namespace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9AA71F66-5EC9-4B5F-827B-84E12E6D271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C603E11-DBC9-430A-B61E-AB7D35131B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25687</TotalTime>
  <Words>1070</Words>
  <Application>Microsoft Macintosh PowerPoint</Application>
  <PresentationFormat>On-screen Show (4:3)</PresentationFormat>
  <Paragraphs>235</Paragraphs>
  <Slides>24</Slides>
  <Notes>8</Notes>
  <HiddenSlides>0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Default Design</vt:lpstr>
      <vt:lpstr>1_Default Design</vt:lpstr>
      <vt:lpstr>P4 Flex</vt:lpstr>
      <vt:lpstr>Agenda </vt:lpstr>
      <vt:lpstr>Introduction</vt:lpstr>
      <vt:lpstr>P4 Flex Team</vt:lpstr>
      <vt:lpstr>P4 Flex Overview</vt:lpstr>
      <vt:lpstr>P4 Flex Overview</vt:lpstr>
      <vt:lpstr>P4 Flex Components</vt:lpstr>
      <vt:lpstr>P4 Flex Commands</vt:lpstr>
      <vt:lpstr>Requirements </vt:lpstr>
      <vt:lpstr>Assumptions</vt:lpstr>
      <vt:lpstr>P4 Flex In Action</vt:lpstr>
      <vt:lpstr>Workflow</vt:lpstr>
      <vt:lpstr>Workflow</vt:lpstr>
      <vt:lpstr>Workflow</vt:lpstr>
      <vt:lpstr>Workflow</vt:lpstr>
      <vt:lpstr>Workflow</vt:lpstr>
      <vt:lpstr>Workflow</vt:lpstr>
      <vt:lpstr>Demo</vt:lpstr>
      <vt:lpstr>Design Goals</vt:lpstr>
      <vt:lpstr>Value of P4 Flex</vt:lpstr>
      <vt:lpstr>In the Workshop</vt:lpstr>
      <vt:lpstr>References</vt:lpstr>
      <vt:lpstr>Q &amp; A</vt:lpstr>
      <vt:lpstr>Slide 24</vt:lpstr>
    </vt:vector>
  </TitlesOfParts>
  <Company>NetApp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PrestoG</dc:creator>
  <cp:lastModifiedBy>PM Clary</cp:lastModifiedBy>
  <cp:revision>413</cp:revision>
  <dcterms:created xsi:type="dcterms:W3CDTF">2015-08-06T00:10:16Z</dcterms:created>
  <dcterms:modified xsi:type="dcterms:W3CDTF">2015-08-06T00:11:43Z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0x01010063209602CF876C47B99FE781EAF62C25</vt:lpwstr>
  </property>
</Properties>
</file>