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E8C-E540-4D50-BDF6-CABF526E0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31BC0-1016-4FF9-841E-D4117EBA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78E3-15E5-464C-B9D6-831D454B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ED5F-C5D5-4976-A7F3-DF4FDC25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A358-6D19-49CE-ADFE-A2F18C35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B44-B9C4-42BD-B229-60CBDDD0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90FB6-4369-45F9-BB7C-1FC567BA3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3A39-F62D-44D3-A7E6-7084863F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9533-BB11-415A-90A0-79DB1575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AC88-AD7C-4C40-A3A9-65ED91D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9B5D6-2D75-443B-8055-E508392B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BB3EE-4880-4D29-BF9E-34C21EFD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D164-CC90-4737-A034-5D7858A0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C7F2-333F-4E17-BD87-308FC420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3231-7A95-4891-933D-CC1D34FD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3E05-F54C-48A5-B927-2123CA41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2F13-A1CD-41F7-81E1-7592E97F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699-A1A8-4632-A386-EF024995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F92D-B396-4A9A-9D99-633557F9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8707-1042-4D3B-B126-3BBCBFF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7048-2B90-42D5-9F38-A175B399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A48E-D636-4D38-B8A8-2CC5EAF2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39CD-D0F8-4220-995E-8244B035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CF49-6C43-4ADD-B4E9-1D8A80A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2C4D-059E-4B70-B6EE-3CE4665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C02A-6C68-4D35-B138-AE7F5A4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3256-A357-4CA3-92FB-FF4A8A019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6026-077F-42BC-AFF6-133C771D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F0B4-C4C3-4DFA-9A91-9BEA1261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843AF-F4D7-4BF3-94D7-1EBCA0F8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F7DD-D633-48C9-979F-04F33F33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B0C4-FF85-43BE-B5C2-C9DD4AEC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6D9E-A41F-476D-9129-5577DF9C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66AC-CACE-4CAB-8F1A-146E7C24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50B73-6803-4155-ACEF-F84AAA747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C177C-C3C4-4775-A065-046A89E8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84DE-930A-4F3F-A9C8-A73DE018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7D06B-B6E7-4399-82E2-106B4602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9DECA-432E-44F7-8873-BCB673D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5C5B-3E4E-4448-AB74-0D94C62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CEDB-130C-4AEA-8513-F9394264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D98BC-69F2-4455-B26D-D4FC54BF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8A279-B79B-4C74-A1DB-840BCC80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4791D-A03C-4E9E-8DEF-7678F1DB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B4079-8997-46DB-858F-85BCE47C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B19D-BF0C-4C14-B8E4-B63E3403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E261-AB43-4472-9304-AF70BA8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FAF8-552F-43D6-9251-5894E63B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2D84B-086C-4D72-B32C-EE0F49FB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5AA1-69AF-4DDE-B99C-6F3E32F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EB52-626B-48FA-B14C-45EC844C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19D6-83EB-404C-BB6A-47C07A86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41F-4517-4511-8843-C9357A62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A3425-0098-4556-BBC8-38CCFB4CE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D1E21-4B99-4690-9D64-904D334E3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F7FE-DE7D-4C51-AF30-12FD415F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16E77-F1C7-43D7-B660-5286BD3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EE0FB-6A98-4268-8D16-548CFF04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E4C31-8C9B-4D2F-845D-8CB8B718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B094-3C55-4BD6-A634-BCB0F77C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E453-5ABE-4036-93AE-C7F47A4E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95D6-C7F2-4ADE-A663-9D28B5765FA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E0C6-79C8-4565-A974-5D0C63B16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0FEF-B063-46B0-A2C3-5320E16C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DC5C-6387-493E-84A4-0B3C7502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683F04-4629-476D-BE2C-A2B2CA46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2222500" cy="2222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5B313B-5906-4819-9D54-92B9EA177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0" y="2298700"/>
            <a:ext cx="2222500" cy="22225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09FC030-44B3-4F61-A579-53623B193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7000" y="4610100"/>
            <a:ext cx="2222500" cy="2222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02206DB-5C6E-4403-AC05-85FA8E99E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9800" y="0"/>
            <a:ext cx="2222500" cy="22225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551648A-8006-4123-8639-CB87CC446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400" y="2317750"/>
            <a:ext cx="2222500" cy="22225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8C30FC0-7727-4428-B430-3993AE607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8400" y="4610100"/>
            <a:ext cx="2222500" cy="22225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7FD5516-7CB9-4E7C-ABE8-E65D2ABFE8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89800" y="4610100"/>
            <a:ext cx="2222500" cy="22225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E86374E-8535-4662-B216-F4C264764B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89800" y="2298700"/>
            <a:ext cx="2222500" cy="22225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0C09E4-C70C-4D54-8945-80E6BAF8D7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78400" y="0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6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Yagami</dc:creator>
  <cp:lastModifiedBy>E Yagami</cp:lastModifiedBy>
  <cp:revision>1</cp:revision>
  <dcterms:created xsi:type="dcterms:W3CDTF">2020-07-29T05:52:57Z</dcterms:created>
  <dcterms:modified xsi:type="dcterms:W3CDTF">2020-07-29T06:00:25Z</dcterms:modified>
</cp:coreProperties>
</file>