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74" r:id="rId9"/>
    <p:sldId id="264" r:id="rId10"/>
    <p:sldId id="272" r:id="rId11"/>
    <p:sldId id="275" r:id="rId12"/>
    <p:sldId id="276" r:id="rId13"/>
    <p:sldId id="277" r:id="rId14"/>
    <p:sldId id="265" r:id="rId15"/>
    <p:sldId id="266" r:id="rId16"/>
    <p:sldId id="278" r:id="rId17"/>
    <p:sldId id="26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76" d="100"/>
          <a:sy n="76" d="100"/>
        </p:scale>
        <p:origin x="-2640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2013-03-14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 smtClean="0"/>
              <a:t>Leroy Merlin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TV App Agency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Categories Page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254068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Video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1186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404091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Screen Video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366524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Policy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22865"/>
              </p:ext>
            </p:extLst>
          </p:nvPr>
        </p:nvGraphicFramePr>
        <p:xfrm>
          <a:off x="539552" y="2492896"/>
          <a:ext cx="7920880" cy="2838382"/>
        </p:xfrm>
        <a:graphic>
          <a:graphicData uri="http://schemas.openxmlformats.org/drawingml/2006/table">
            <a:tbl>
              <a:tblPr/>
              <a:tblGrid>
                <a:gridCol w="1391751"/>
                <a:gridCol w="4728929"/>
                <a:gridCol w="1800200"/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ENTER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Make selection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up or down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LEFT/RIGHT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to left or right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YELLOW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Categorias</a:t>
                      </a: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 (Categories)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GREEN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 </a:t>
                      </a:r>
                      <a:r>
                        <a:rPr kumimoji="1" lang="en-GB" altLang="ko-KR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tu</a:t>
                      </a:r>
                      <a:r>
                        <a:rPr kumimoji="1" lang="en-GB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 casa le </a:t>
                      </a:r>
                      <a:r>
                        <a:rPr kumimoji="1" lang="en-GB" altLang="ko-KR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toca</a:t>
                      </a:r>
                      <a:r>
                        <a:rPr kumimoji="1" lang="en-GB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 (Seasonal Content)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to previous page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Close the app and show broadcasting channel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ko-KR" sz="1400" b="1" u="sng" dirty="0" smtClean="0">
                <a:latin typeface="+mj-lt"/>
              </a:rPr>
              <a:t>1.Home</a:t>
            </a:r>
            <a:endParaRPr lang="en-GB" altLang="ko-KR" sz="1400" dirty="0">
              <a:latin typeface="+mj-lt"/>
            </a:endParaRPr>
          </a:p>
          <a:p>
            <a:pPr marL="0" indent="0">
              <a:buNone/>
            </a:pPr>
            <a:endParaRPr lang="en-GB" altLang="ko-KR" sz="1400" dirty="0" smtClean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Focus in the seasonal videos category, right part of the screen. The video shown can change monthly. Categories are shown below, in alphabetical </a:t>
            </a:r>
            <a:r>
              <a:rPr lang="en-US" sz="1400" dirty="0" smtClean="0">
                <a:latin typeface="+mj-lt"/>
              </a:rPr>
              <a:t>order</a:t>
            </a:r>
          </a:p>
          <a:p>
            <a:pPr marL="0" indent="0">
              <a:buNone/>
            </a:pPr>
            <a:endParaRPr lang="en-US" altLang="ko-KR" sz="1400" dirty="0">
              <a:latin typeface="+mj-lt"/>
            </a:endParaRPr>
          </a:p>
          <a:p>
            <a:pPr marL="0" lvl="0" indent="0">
              <a:buNone/>
            </a:pPr>
            <a:r>
              <a:rPr lang="en-US" sz="1400" b="1" u="sng" dirty="0" smtClean="0">
                <a:latin typeface="+mj-lt"/>
              </a:rPr>
              <a:t>2</a:t>
            </a:r>
            <a:r>
              <a:rPr lang="en-US" sz="1400" b="1" i="1" u="sng" dirty="0" smtClean="0">
                <a:latin typeface="+mj-lt"/>
              </a:rPr>
              <a:t>. </a:t>
            </a:r>
            <a:r>
              <a:rPr lang="en-US" sz="1400" b="1" u="sng" dirty="0" smtClean="0">
                <a:latin typeface="+mj-lt"/>
              </a:rPr>
              <a:t>Category screen</a:t>
            </a:r>
          </a:p>
          <a:p>
            <a:pPr marL="0" lvl="0" indent="0">
              <a:buNone/>
            </a:pPr>
            <a:endParaRPr lang="en-GB" sz="1400" b="1" u="sng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Focus on the selected video.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If the user hasn’t selected a video, the first one has to appear selected. 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The big image shown in the right of the screen is a static preview of the video. If the user wants to view a video, he has to select it and it leads to section 3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lvl="0" indent="0">
              <a:buNone/>
            </a:pPr>
            <a:r>
              <a:rPr lang="es-ES" sz="1400" b="1" u="sng" dirty="0" smtClean="0">
                <a:latin typeface="+mj-lt"/>
              </a:rPr>
              <a:t>3.Video </a:t>
            </a:r>
            <a:r>
              <a:rPr lang="es-ES" sz="1400" b="1" u="sng" dirty="0" err="1" smtClean="0">
                <a:latin typeface="+mj-lt"/>
              </a:rPr>
              <a:t>screen</a:t>
            </a:r>
            <a:endParaRPr lang="es-ES" sz="1400" b="1" u="sng" dirty="0" smtClean="0">
              <a:latin typeface="+mj-lt"/>
            </a:endParaRPr>
          </a:p>
          <a:p>
            <a:pPr marL="0" lvl="0" indent="0">
              <a:buNone/>
            </a:pPr>
            <a:endParaRPr lang="en-GB" sz="1400" b="1" u="sng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Video selected appears in the left of the screen. A list of the related videos appears in the right part of the screen.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altLang="ko-KR" sz="1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b="1" u="sng" dirty="0" smtClean="0">
                <a:latin typeface="+mj-lt"/>
              </a:rPr>
              <a:t>4. </a:t>
            </a:r>
            <a:r>
              <a:rPr lang="en-US" sz="1400" b="1" u="sng" dirty="0" err="1" smtClean="0">
                <a:latin typeface="+mj-lt"/>
              </a:rPr>
              <a:t>Fullscreen</a:t>
            </a:r>
            <a:r>
              <a:rPr lang="en-US" sz="1400" b="1" u="sng" dirty="0" smtClean="0">
                <a:latin typeface="+mj-lt"/>
              </a:rPr>
              <a:t> videos</a:t>
            </a:r>
          </a:p>
          <a:p>
            <a:pPr marL="0" lvl="0" indent="0">
              <a:buNone/>
            </a:pPr>
            <a:endParaRPr lang="en-GB" sz="1400" u="sng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Video controls of the remote rule this mode. “Back” button to close the </a:t>
            </a:r>
            <a:r>
              <a:rPr lang="en-US" sz="1400" dirty="0" smtClean="0">
                <a:latin typeface="+mj-lt"/>
              </a:rPr>
              <a:t>full screen </a:t>
            </a:r>
            <a:r>
              <a:rPr lang="en-US" sz="1400" dirty="0">
                <a:latin typeface="+mj-lt"/>
              </a:rPr>
              <a:t>video and go one step back.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The "</a:t>
            </a:r>
            <a:r>
              <a:rPr lang="en-US" sz="1400" dirty="0" err="1">
                <a:latin typeface="+mj-lt"/>
              </a:rPr>
              <a:t>Ver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todos</a:t>
            </a:r>
            <a:r>
              <a:rPr lang="en-US" sz="1400" dirty="0">
                <a:latin typeface="+mj-lt"/>
              </a:rPr>
              <a:t> los videos" (Play all the videos) option allows the user to watch all the videos of the platform. The user can jump from one video to the next. 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 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Please notice that no video controls will appear in </a:t>
            </a:r>
            <a:r>
              <a:rPr lang="en-US" sz="1400" dirty="0" smtClean="0">
                <a:latin typeface="+mj-lt"/>
              </a:rPr>
              <a:t>full screen </a:t>
            </a:r>
            <a:r>
              <a:rPr lang="en-US" sz="1400" dirty="0">
                <a:latin typeface="+mj-lt"/>
              </a:rPr>
              <a:t>mode</a:t>
            </a:r>
            <a:r>
              <a:rPr lang="en-US" sz="14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lvl="0" indent="0">
              <a:buNone/>
            </a:pPr>
            <a:r>
              <a:rPr lang="es-ES" sz="1400" b="1" u="sng" dirty="0" smtClean="0">
                <a:latin typeface="+mj-lt"/>
              </a:rPr>
              <a:t>5.Categories </a:t>
            </a:r>
            <a:r>
              <a:rPr lang="es-ES" sz="1400" b="1" u="sng" dirty="0" err="1" smtClean="0">
                <a:latin typeface="+mj-lt"/>
              </a:rPr>
              <a:t>overview</a:t>
            </a:r>
            <a:endParaRPr lang="es-ES" sz="1400" b="1" u="sng" dirty="0" smtClean="0">
              <a:latin typeface="+mj-lt"/>
            </a:endParaRPr>
          </a:p>
          <a:p>
            <a:pPr marL="0" lvl="0" indent="0">
              <a:buNone/>
            </a:pPr>
            <a:endParaRPr lang="en-GB" sz="1400" b="1" u="sng" dirty="0">
              <a:latin typeface="+mj-lt"/>
            </a:endParaRP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List of the categories in alphabetical order. Each category leads the user to section 2.</a:t>
            </a: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 smtClean="0">
              <a:latin typeface="+mj-lt"/>
            </a:endParaRPr>
          </a:p>
          <a:p>
            <a:pPr marL="0" indent="0">
              <a:buNone/>
            </a:pP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38109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Notes for testers (optional)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If you need to notify some information to testers, please write here.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All information for testing will be helpful.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470150"/>
              </p:ext>
            </p:extLst>
          </p:nvPr>
        </p:nvGraphicFramePr>
        <p:xfrm>
          <a:off x="457200" y="1935163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152128"/>
                <a:gridCol w="3929608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1.0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2013.03.12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Document created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Wasim</a:t>
                      </a:r>
                      <a:r>
                        <a:rPr lang="en-US" altLang="ko-KR" i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Ahmed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Description of App</a:t>
            </a:r>
          </a:p>
          <a:p>
            <a:r>
              <a:rPr lang="en-US" altLang="ko-KR" dirty="0" smtClean="0"/>
              <a:t>UI Structure</a:t>
            </a:r>
          </a:p>
          <a:p>
            <a:r>
              <a:rPr lang="en-US" altLang="ko-KR" dirty="0" smtClean="0"/>
              <a:t>Detailed Functions Description</a:t>
            </a:r>
          </a:p>
          <a:p>
            <a:r>
              <a:rPr lang="en-US" altLang="ko-KR" dirty="0" smtClean="0"/>
              <a:t>Key policy</a:t>
            </a:r>
          </a:p>
          <a:p>
            <a:r>
              <a:rPr lang="en-US" altLang="ko-KR" dirty="0" smtClean="0"/>
              <a:t>Usage Scenario</a:t>
            </a:r>
          </a:p>
          <a:p>
            <a:r>
              <a:rPr lang="en-US" altLang="ko-KR" dirty="0" smtClean="0"/>
              <a:t>Notes for testers(optional)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 of App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48400"/>
              </p:ext>
            </p:extLst>
          </p:nvPr>
        </p:nvGraphicFramePr>
        <p:xfrm>
          <a:off x="467544" y="1935163"/>
          <a:ext cx="8219256" cy="368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3"/>
                <a:gridCol w="6267153"/>
              </a:tblGrid>
              <a:tr h="57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</a:tr>
              <a:tr h="628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Purpose</a:t>
                      </a:r>
                      <a:r>
                        <a:rPr lang="en-US" altLang="ko-KR" sz="1400" baseline="0" dirty="0" smtClean="0"/>
                        <a:t> of App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View videos for Leroy merlin</a:t>
                      </a:r>
                      <a:endParaRPr lang="ko-KR" altLang="en-US" sz="1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Lifestyle</a:t>
                      </a:r>
                      <a:endParaRPr lang="ko-KR" altLang="en-US" sz="1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Functions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Watch DIY</a:t>
                      </a:r>
                      <a:r>
                        <a:rPr lang="en-US" altLang="ko-KR" sz="1400" i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videos from Leroy Merlin</a:t>
                      </a:r>
                      <a:endParaRPr lang="ko-KR" altLang="en-US" sz="1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 languages</a:t>
                      </a:r>
                      <a:r>
                        <a:rPr kumimoji="0" lang="en-US" altLang="ko-KR" sz="14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(required)</a:t>
                      </a:r>
                      <a:endParaRPr kumimoji="0" lang="ko-KR" altLang="en-US" sz="14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2" algn="l" rtl="0" eaLnBrk="1" latinLnBrk="1" hangingPunct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multi languages are supported or not. 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Supported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GB" altLang="ko-KR" sz="140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Spanish</a:t>
                      </a:r>
                      <a:endParaRPr lang="ko-KR" altLang="en-US" sz="140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How to</a:t>
                      </a:r>
                      <a:r>
                        <a:rPr lang="en-US" altLang="ko-KR" sz="1400" baseline="0" dirty="0" smtClean="0"/>
                        <a:t> change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GB" altLang="ko-KR" sz="120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ko-KR" sz="1200" i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 of App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198665"/>
              </p:ext>
            </p:extLst>
          </p:nvPr>
        </p:nvGraphicFramePr>
        <p:xfrm>
          <a:off x="457200" y="1935163"/>
          <a:ext cx="8229600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2750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 smtClean="0">
                          <a:solidFill>
                            <a:schemeClr val="bg1"/>
                          </a:solidFill>
                        </a:rPr>
                        <a:t>Items</a:t>
                      </a:r>
                      <a:endParaRPr lang="ko-KR" altLang="en-US" sz="18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r>
                        <a:rPr lang="en-US" altLang="ko-KR" sz="18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8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Sound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Sound system is supported or not.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□ No</a:t>
                      </a:r>
                      <a:endParaRPr lang="ko-KR" altLang="en-US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3D contents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3D contents and functions are supported or not.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DRM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ko-KR" sz="1400" b="0" i="1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Programming </a:t>
                      </a:r>
                      <a:r>
                        <a:rPr lang="en-US" altLang="ko-KR" sz="1400" dirty="0" err="1" smtClean="0"/>
                        <a:t>Lanuage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1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ko-KR" altLang="en-US" sz="1400" b="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External Devices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(e.g., USB, Mobile Devices, Mouse, Keyboards…)</a:t>
                      </a:r>
                      <a:endParaRPr kumimoji="0" lang="ko-KR" altLang="ko-KR" sz="1400" b="0" i="1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400" b="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Single Sign-On(SSO)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GeoFiltering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ko-KR" sz="1400" b="0" i="1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Other Features/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Information for testing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 of App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2750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 smtClean="0">
                          <a:solidFill>
                            <a:schemeClr val="bg1"/>
                          </a:solidFill>
                        </a:rPr>
                        <a:t>Items</a:t>
                      </a:r>
                      <a:endParaRPr lang="ko-KR" altLang="en-US" sz="18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r>
                        <a:rPr lang="en-US" altLang="ko-KR" sz="18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800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Keyboard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Keyboard system is supported or not.</a:t>
                      </a:r>
                      <a:endParaRPr kumimoji="0" lang="ko-KR" altLang="ko-KR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Mouse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Mouse system is supported or not.</a:t>
                      </a:r>
                    </a:p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Gesture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Gesture Function is supported or not.</a:t>
                      </a: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voice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Recognition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voice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Recognition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is supported or not.</a:t>
                      </a:r>
                    </a:p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Interworking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with Kids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your app is interworking with Kids</a:t>
                      </a:r>
                      <a:r>
                        <a:rPr kumimoji="0" lang="en-US" altLang="ko-KR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or not.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Interworking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with Fitness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your app is interworking with Fitness</a:t>
                      </a:r>
                      <a:r>
                        <a:rPr kumimoji="0" lang="en-US" altLang="ko-KR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or not.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Interworking</a:t>
                      </a: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 with </a:t>
                      </a:r>
                      <a:r>
                        <a:rPr lang="en-US" altLang="ko-KR" sz="1400" baseline="0" dirty="0" err="1" smtClean="0">
                          <a:solidFill>
                            <a:schemeClr val="dk1"/>
                          </a:solidFill>
                        </a:rPr>
                        <a:t>YourVideo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your app is interworking with </a:t>
                      </a:r>
                      <a:r>
                        <a:rPr kumimoji="0" lang="en-US" altLang="ko-KR" sz="14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YourVideo</a:t>
                      </a:r>
                      <a:r>
                        <a:rPr kumimoji="0" lang="en-US" altLang="ko-KR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or not.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dk1"/>
                          </a:solidFill>
                        </a:rPr>
                        <a:t>Ticker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(required)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your app Ticker</a:t>
                      </a:r>
                      <a:r>
                        <a:rPr kumimoji="0" lang="en-US" altLang="ko-KR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 or not.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□ Yes         □ No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 - Sitemap</a:t>
            </a:r>
            <a:endParaRPr lang="ko-KR" alt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2060848"/>
            <a:ext cx="5880695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571" y="332656"/>
            <a:ext cx="8219256" cy="650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UI Structure - Workflow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4" y="1052735"/>
            <a:ext cx="7771920" cy="5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5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Page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747</TotalTime>
  <Words>597</Words>
  <Application>Microsoft Office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흐름</vt:lpstr>
      <vt:lpstr>Leroy Merlin</vt:lpstr>
      <vt:lpstr>Revision History</vt:lpstr>
      <vt:lpstr>Contents</vt:lpstr>
      <vt:lpstr>Description of App</vt:lpstr>
      <vt:lpstr>Description of App</vt:lpstr>
      <vt:lpstr>Description of App</vt:lpstr>
      <vt:lpstr>UI Structure - Sitemap</vt:lpstr>
      <vt:lpstr>UI Structure - Workflow</vt:lpstr>
      <vt:lpstr>Home Page</vt:lpstr>
      <vt:lpstr>Categories Page</vt:lpstr>
      <vt:lpstr>Ver Video</vt:lpstr>
      <vt:lpstr>Video</vt:lpstr>
      <vt:lpstr>Full Screen Video</vt:lpstr>
      <vt:lpstr>Key Policy</vt:lpstr>
      <vt:lpstr>Usage Scenario</vt:lpstr>
      <vt:lpstr>Usage Scenario</vt:lpstr>
      <vt:lpstr>Notes for testers (optional)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TV App Agency</cp:lastModifiedBy>
  <cp:revision>68</cp:revision>
  <dcterms:created xsi:type="dcterms:W3CDTF">2012-04-25T04:15:24Z</dcterms:created>
  <dcterms:modified xsi:type="dcterms:W3CDTF">2013-03-14T18:21:58Z</dcterms:modified>
</cp:coreProperties>
</file>