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15" r:id="rId2"/>
    <p:sldMasterId id="2147483927" r:id="rId3"/>
    <p:sldMasterId id="2147483945" r:id="rId4"/>
  </p:sldMasterIdLst>
  <p:sldIdLst>
    <p:sldId id="256" r:id="rId5"/>
    <p:sldId id="257" r:id="rId6"/>
    <p:sldId id="259" r:id="rId7"/>
    <p:sldId id="265" r:id="rId8"/>
    <p:sldId id="258" r:id="rId9"/>
    <p:sldId id="260" r:id="rId10"/>
    <p:sldId id="263" r:id="rId11"/>
    <p:sldId id="262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6961A-92D4-4DBA-A500-655616D3AED8}" v="59" dt="2022-08-25T12:46:23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Nawrocki" userId="392c0c8a-4f6a-48e1-9e75-90752b97264c" providerId="ADAL" clId="{BF16961A-92D4-4DBA-A500-655616D3AED8}"/>
    <pc:docChg chg="undo redo custSel addSld delSld modSld sldOrd addMainMaster modMainMaster">
      <pc:chgData name="Matt Nawrocki" userId="392c0c8a-4f6a-48e1-9e75-90752b97264c" providerId="ADAL" clId="{BF16961A-92D4-4DBA-A500-655616D3AED8}" dt="2022-08-25T12:47:46.171" v="5628" actId="21"/>
      <pc:docMkLst>
        <pc:docMk/>
      </pc:docMkLst>
      <pc:sldChg chg="modSp mod">
        <pc:chgData name="Matt Nawrocki" userId="392c0c8a-4f6a-48e1-9e75-90752b97264c" providerId="ADAL" clId="{BF16961A-92D4-4DBA-A500-655616D3AED8}" dt="2022-08-25T12:47:46.171" v="5628" actId="21"/>
        <pc:sldMkLst>
          <pc:docMk/>
          <pc:sldMk cId="2133872266" sldId="256"/>
        </pc:sldMkLst>
        <pc:spChg chg="mod">
          <ac:chgData name="Matt Nawrocki" userId="392c0c8a-4f6a-48e1-9e75-90752b97264c" providerId="ADAL" clId="{BF16961A-92D4-4DBA-A500-655616D3AED8}" dt="2022-08-25T12:47:46.171" v="5628" actId="21"/>
          <ac:spMkLst>
            <pc:docMk/>
            <pc:sldMk cId="2133872266" sldId="256"/>
            <ac:spMk id="2" creationId="{210BEF0A-C64F-C96C-CEEA-2FD5F6C6DCBD}"/>
          </ac:spMkLst>
        </pc:spChg>
        <pc:spChg chg="mod">
          <ac:chgData name="Matt Nawrocki" userId="392c0c8a-4f6a-48e1-9e75-90752b97264c" providerId="ADAL" clId="{BF16961A-92D4-4DBA-A500-655616D3AED8}" dt="2022-08-24T16:40:01.352" v="3250" actId="113"/>
          <ac:spMkLst>
            <pc:docMk/>
            <pc:sldMk cId="2133872266" sldId="256"/>
            <ac:spMk id="3" creationId="{3FE9A2DC-788D-D3C8-E525-7095E5BFA122}"/>
          </ac:spMkLst>
        </pc:spChg>
      </pc:sldChg>
      <pc:sldChg chg="modSp new mod">
        <pc:chgData name="Matt Nawrocki" userId="392c0c8a-4f6a-48e1-9e75-90752b97264c" providerId="ADAL" clId="{BF16961A-92D4-4DBA-A500-655616D3AED8}" dt="2022-08-25T12:35:50.174" v="5481" actId="27636"/>
        <pc:sldMkLst>
          <pc:docMk/>
          <pc:sldMk cId="2781395865" sldId="257"/>
        </pc:sldMkLst>
        <pc:spChg chg="mod">
          <ac:chgData name="Matt Nawrocki" userId="392c0c8a-4f6a-48e1-9e75-90752b97264c" providerId="ADAL" clId="{BF16961A-92D4-4DBA-A500-655616D3AED8}" dt="2022-08-24T16:40:06.217" v="3252" actId="113"/>
          <ac:spMkLst>
            <pc:docMk/>
            <pc:sldMk cId="2781395865" sldId="257"/>
            <ac:spMk id="2" creationId="{A26F037D-48B4-05D3-CED7-D0B2D13B8D0C}"/>
          </ac:spMkLst>
        </pc:spChg>
        <pc:spChg chg="mod">
          <ac:chgData name="Matt Nawrocki" userId="392c0c8a-4f6a-48e1-9e75-90752b97264c" providerId="ADAL" clId="{BF16961A-92D4-4DBA-A500-655616D3AED8}" dt="2022-08-25T12:35:50.174" v="5481" actId="27636"/>
          <ac:spMkLst>
            <pc:docMk/>
            <pc:sldMk cId="2781395865" sldId="257"/>
            <ac:spMk id="3" creationId="{77D98F7C-850B-BB20-F0D6-D2EA95AFF947}"/>
          </ac:spMkLst>
        </pc:spChg>
      </pc:sldChg>
      <pc:sldChg chg="modSp new mod ord">
        <pc:chgData name="Matt Nawrocki" userId="392c0c8a-4f6a-48e1-9e75-90752b97264c" providerId="ADAL" clId="{BF16961A-92D4-4DBA-A500-655616D3AED8}" dt="2022-08-25T12:42:42.708" v="5600" actId="20577"/>
        <pc:sldMkLst>
          <pc:docMk/>
          <pc:sldMk cId="1873910780" sldId="258"/>
        </pc:sldMkLst>
        <pc:spChg chg="mod">
          <ac:chgData name="Matt Nawrocki" userId="392c0c8a-4f6a-48e1-9e75-90752b97264c" providerId="ADAL" clId="{BF16961A-92D4-4DBA-A500-655616D3AED8}" dt="2022-08-25T12:42:42.708" v="5600" actId="20577"/>
          <ac:spMkLst>
            <pc:docMk/>
            <pc:sldMk cId="1873910780" sldId="258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5T12:40:50.771" v="5527" actId="20577"/>
          <ac:spMkLst>
            <pc:docMk/>
            <pc:sldMk cId="1873910780" sldId="258"/>
            <ac:spMk id="3" creationId="{3114DA36-E882-4D9C-4CC9-4CC14D65C766}"/>
          </ac:spMkLst>
        </pc:spChg>
      </pc:sldChg>
      <pc:sldChg chg="new del">
        <pc:chgData name="Matt Nawrocki" userId="392c0c8a-4f6a-48e1-9e75-90752b97264c" providerId="ADAL" clId="{BF16961A-92D4-4DBA-A500-655616D3AED8}" dt="2022-08-24T15:59:47.211" v="394" actId="2696"/>
        <pc:sldMkLst>
          <pc:docMk/>
          <pc:sldMk cId="2496585108" sldId="258"/>
        </pc:sldMkLst>
      </pc:sldChg>
      <pc:sldChg chg="addSp modSp add mod ord">
        <pc:chgData name="Matt Nawrocki" userId="392c0c8a-4f6a-48e1-9e75-90752b97264c" providerId="ADAL" clId="{BF16961A-92D4-4DBA-A500-655616D3AED8}" dt="2022-08-25T12:39:20.521" v="5503" actId="255"/>
        <pc:sldMkLst>
          <pc:docMk/>
          <pc:sldMk cId="939552486" sldId="259"/>
        </pc:sldMkLst>
        <pc:spChg chg="mod">
          <ac:chgData name="Matt Nawrocki" userId="392c0c8a-4f6a-48e1-9e75-90752b97264c" providerId="ADAL" clId="{BF16961A-92D4-4DBA-A500-655616D3AED8}" dt="2022-08-24T16:40:24.210" v="3259" actId="113"/>
          <ac:spMkLst>
            <pc:docMk/>
            <pc:sldMk cId="939552486" sldId="259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5T12:39:20.521" v="5503" actId="255"/>
          <ac:spMkLst>
            <pc:docMk/>
            <pc:sldMk cId="939552486" sldId="259"/>
            <ac:spMk id="3" creationId="{3114DA36-E882-4D9C-4CC9-4CC14D65C766}"/>
          </ac:spMkLst>
        </pc:spChg>
        <pc:spChg chg="add mod">
          <ac:chgData name="Matt Nawrocki" userId="392c0c8a-4f6a-48e1-9e75-90752b97264c" providerId="ADAL" clId="{BF16961A-92D4-4DBA-A500-655616D3AED8}" dt="2022-08-25T12:20:01.747" v="4430" actId="1035"/>
          <ac:spMkLst>
            <pc:docMk/>
            <pc:sldMk cId="939552486" sldId="259"/>
            <ac:spMk id="4" creationId="{880B2478-D3AF-0AB6-69D3-4C83C4BE74DB}"/>
          </ac:spMkLst>
        </pc:spChg>
        <pc:picChg chg="add mod">
          <ac:chgData name="Matt Nawrocki" userId="392c0c8a-4f6a-48e1-9e75-90752b97264c" providerId="ADAL" clId="{BF16961A-92D4-4DBA-A500-655616D3AED8}" dt="2022-08-25T12:26:37.982" v="4468" actId="1076"/>
          <ac:picMkLst>
            <pc:docMk/>
            <pc:sldMk cId="939552486" sldId="259"/>
            <ac:picMk id="6" creationId="{C4AC5FCA-4C2F-CEAA-AA35-CB539470088E}"/>
          </ac:picMkLst>
        </pc:picChg>
        <pc:picChg chg="add mod">
          <ac:chgData name="Matt Nawrocki" userId="392c0c8a-4f6a-48e1-9e75-90752b97264c" providerId="ADAL" clId="{BF16961A-92D4-4DBA-A500-655616D3AED8}" dt="2022-08-25T12:15:44.565" v="4004" actId="1076"/>
          <ac:picMkLst>
            <pc:docMk/>
            <pc:sldMk cId="939552486" sldId="259"/>
            <ac:picMk id="1026" creationId="{1B9A9749-8C01-2272-2375-8FACF29CF865}"/>
          </ac:picMkLst>
        </pc:picChg>
      </pc:sldChg>
      <pc:sldChg chg="modSp add mod ord">
        <pc:chgData name="Matt Nawrocki" userId="392c0c8a-4f6a-48e1-9e75-90752b97264c" providerId="ADAL" clId="{BF16961A-92D4-4DBA-A500-655616D3AED8}" dt="2022-08-25T12:42:48.391" v="5604" actId="20577"/>
        <pc:sldMkLst>
          <pc:docMk/>
          <pc:sldMk cId="3306039657" sldId="260"/>
        </pc:sldMkLst>
        <pc:spChg chg="mod">
          <ac:chgData name="Matt Nawrocki" userId="392c0c8a-4f6a-48e1-9e75-90752b97264c" providerId="ADAL" clId="{BF16961A-92D4-4DBA-A500-655616D3AED8}" dt="2022-08-25T12:42:48.391" v="5604" actId="20577"/>
          <ac:spMkLst>
            <pc:docMk/>
            <pc:sldMk cId="3306039657" sldId="260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5T12:35:57.060" v="5483" actId="27636"/>
          <ac:spMkLst>
            <pc:docMk/>
            <pc:sldMk cId="3306039657" sldId="260"/>
            <ac:spMk id="3" creationId="{3114DA36-E882-4D9C-4CC9-4CC14D65C766}"/>
          </ac:spMkLst>
        </pc:spChg>
      </pc:sldChg>
      <pc:sldChg chg="modSp add del mod">
        <pc:chgData name="Matt Nawrocki" userId="392c0c8a-4f6a-48e1-9e75-90752b97264c" providerId="ADAL" clId="{BF16961A-92D4-4DBA-A500-655616D3AED8}" dt="2022-08-24T16:23:56.740" v="2250"/>
        <pc:sldMkLst>
          <pc:docMk/>
          <pc:sldMk cId="3920054304" sldId="260"/>
        </pc:sldMkLst>
        <pc:spChg chg="mod">
          <ac:chgData name="Matt Nawrocki" userId="392c0c8a-4f6a-48e1-9e75-90752b97264c" providerId="ADAL" clId="{BF16961A-92D4-4DBA-A500-655616D3AED8}" dt="2022-08-24T16:23:56.740" v="2250"/>
          <ac:spMkLst>
            <pc:docMk/>
            <pc:sldMk cId="3920054304" sldId="260"/>
            <ac:spMk id="3" creationId="{3114DA36-E882-4D9C-4CC9-4CC14D65C766}"/>
          </ac:spMkLst>
        </pc:spChg>
      </pc:sldChg>
      <pc:sldChg chg="delSp modSp new del mod">
        <pc:chgData name="Matt Nawrocki" userId="392c0c8a-4f6a-48e1-9e75-90752b97264c" providerId="ADAL" clId="{BF16961A-92D4-4DBA-A500-655616D3AED8}" dt="2022-08-24T16:35:24.068" v="3195" actId="47"/>
        <pc:sldMkLst>
          <pc:docMk/>
          <pc:sldMk cId="1328391499" sldId="261"/>
        </pc:sldMkLst>
        <pc:spChg chg="mod">
          <ac:chgData name="Matt Nawrocki" userId="392c0c8a-4f6a-48e1-9e75-90752b97264c" providerId="ADAL" clId="{BF16961A-92D4-4DBA-A500-655616D3AED8}" dt="2022-08-24T16:34:32.568" v="3187" actId="122"/>
          <ac:spMkLst>
            <pc:docMk/>
            <pc:sldMk cId="1328391499" sldId="261"/>
            <ac:spMk id="2" creationId="{46C6DFF0-50B1-923A-9B5B-4A035F000795}"/>
          </ac:spMkLst>
        </pc:spChg>
        <pc:spChg chg="del">
          <ac:chgData name="Matt Nawrocki" userId="392c0c8a-4f6a-48e1-9e75-90752b97264c" providerId="ADAL" clId="{BF16961A-92D4-4DBA-A500-655616D3AED8}" dt="2022-08-24T16:34:28.978" v="3186" actId="478"/>
          <ac:spMkLst>
            <pc:docMk/>
            <pc:sldMk cId="1328391499" sldId="261"/>
            <ac:spMk id="3" creationId="{C9A1412D-241B-EF84-EB8A-AE5C87CECB05}"/>
          </ac:spMkLst>
        </pc:spChg>
      </pc:sldChg>
      <pc:sldChg chg="addSp modSp add mod">
        <pc:chgData name="Matt Nawrocki" userId="392c0c8a-4f6a-48e1-9e75-90752b97264c" providerId="ADAL" clId="{BF16961A-92D4-4DBA-A500-655616D3AED8}" dt="2022-08-25T12:36:14.319" v="5487" actId="948"/>
        <pc:sldMkLst>
          <pc:docMk/>
          <pc:sldMk cId="2244176599" sldId="262"/>
        </pc:sldMkLst>
        <pc:spChg chg="mod">
          <ac:chgData name="Matt Nawrocki" userId="392c0c8a-4f6a-48e1-9e75-90752b97264c" providerId="ADAL" clId="{BF16961A-92D4-4DBA-A500-655616D3AED8}" dt="2022-08-24T16:40:31.393" v="3261" actId="113"/>
          <ac:spMkLst>
            <pc:docMk/>
            <pc:sldMk cId="2244176599" sldId="262"/>
            <ac:spMk id="2" creationId="{46C6DFF0-50B1-923A-9B5B-4A035F000795}"/>
          </ac:spMkLst>
        </pc:spChg>
        <pc:spChg chg="mod">
          <ac:chgData name="Matt Nawrocki" userId="392c0c8a-4f6a-48e1-9e75-90752b97264c" providerId="ADAL" clId="{BF16961A-92D4-4DBA-A500-655616D3AED8}" dt="2022-08-25T12:36:14.319" v="5487" actId="948"/>
          <ac:spMkLst>
            <pc:docMk/>
            <pc:sldMk cId="2244176599" sldId="262"/>
            <ac:spMk id="3" creationId="{C9A1412D-241B-EF84-EB8A-AE5C87CECB05}"/>
          </ac:spMkLst>
        </pc:spChg>
        <pc:picChg chg="add mod">
          <ac:chgData name="Matt Nawrocki" userId="392c0c8a-4f6a-48e1-9e75-90752b97264c" providerId="ADAL" clId="{BF16961A-92D4-4DBA-A500-655616D3AED8}" dt="2022-08-24T16:38:39.773" v="3230" actId="14100"/>
          <ac:picMkLst>
            <pc:docMk/>
            <pc:sldMk cId="2244176599" sldId="262"/>
            <ac:picMk id="5" creationId="{0D7B58C2-4537-EAE9-4917-5717EE0CF8BB}"/>
          </ac:picMkLst>
        </pc:picChg>
        <pc:picChg chg="add mod">
          <ac:chgData name="Matt Nawrocki" userId="392c0c8a-4f6a-48e1-9e75-90752b97264c" providerId="ADAL" clId="{BF16961A-92D4-4DBA-A500-655616D3AED8}" dt="2022-08-24T16:38:39.773" v="3230" actId="14100"/>
          <ac:picMkLst>
            <pc:docMk/>
            <pc:sldMk cId="2244176599" sldId="262"/>
            <ac:picMk id="7" creationId="{F23E203F-BB4C-7E0A-219B-D73A00C2B7A4}"/>
          </ac:picMkLst>
        </pc:picChg>
        <pc:picChg chg="add mod">
          <ac:chgData name="Matt Nawrocki" userId="392c0c8a-4f6a-48e1-9e75-90752b97264c" providerId="ADAL" clId="{BF16961A-92D4-4DBA-A500-655616D3AED8}" dt="2022-08-24T16:34:16.696" v="3185" actId="1076"/>
          <ac:picMkLst>
            <pc:docMk/>
            <pc:sldMk cId="2244176599" sldId="262"/>
            <ac:picMk id="9" creationId="{4F0D8078-1A26-5DF4-2B79-B3676DF3A739}"/>
          </ac:picMkLst>
        </pc:picChg>
      </pc:sldChg>
      <pc:sldChg chg="delSp modSp new mod">
        <pc:chgData name="Matt Nawrocki" userId="392c0c8a-4f6a-48e1-9e75-90752b97264c" providerId="ADAL" clId="{BF16961A-92D4-4DBA-A500-655616D3AED8}" dt="2022-08-24T16:40:37.234" v="3263" actId="113"/>
        <pc:sldMkLst>
          <pc:docMk/>
          <pc:sldMk cId="2573508429" sldId="263"/>
        </pc:sldMkLst>
        <pc:spChg chg="mod">
          <ac:chgData name="Matt Nawrocki" userId="392c0c8a-4f6a-48e1-9e75-90752b97264c" providerId="ADAL" clId="{BF16961A-92D4-4DBA-A500-655616D3AED8}" dt="2022-08-24T16:40:37.234" v="3263" actId="113"/>
          <ac:spMkLst>
            <pc:docMk/>
            <pc:sldMk cId="2573508429" sldId="263"/>
            <ac:spMk id="2" creationId="{A3BE206B-1AF9-9163-6138-ECFFF8873C96}"/>
          </ac:spMkLst>
        </pc:spChg>
        <pc:spChg chg="del">
          <ac:chgData name="Matt Nawrocki" userId="392c0c8a-4f6a-48e1-9e75-90752b97264c" providerId="ADAL" clId="{BF16961A-92D4-4DBA-A500-655616D3AED8}" dt="2022-08-24T16:35:21.376" v="3194" actId="478"/>
          <ac:spMkLst>
            <pc:docMk/>
            <pc:sldMk cId="2573508429" sldId="263"/>
            <ac:spMk id="3" creationId="{1A488F42-31F7-7206-A483-A1114BCFD38E}"/>
          </ac:spMkLst>
        </pc:spChg>
      </pc:sldChg>
      <pc:sldChg chg="addSp delSp modSp add mod">
        <pc:chgData name="Matt Nawrocki" userId="392c0c8a-4f6a-48e1-9e75-90752b97264c" providerId="ADAL" clId="{BF16961A-92D4-4DBA-A500-655616D3AED8}" dt="2022-08-25T12:01:04.202" v="3773" actId="20577"/>
        <pc:sldMkLst>
          <pc:docMk/>
          <pc:sldMk cId="3495663469" sldId="264"/>
        </pc:sldMkLst>
        <pc:spChg chg="mod">
          <ac:chgData name="Matt Nawrocki" userId="392c0c8a-4f6a-48e1-9e75-90752b97264c" providerId="ADAL" clId="{BF16961A-92D4-4DBA-A500-655616D3AED8}" dt="2022-08-25T11:58:26.819" v="3601" actId="14100"/>
          <ac:spMkLst>
            <pc:docMk/>
            <pc:sldMk cId="3495663469" sldId="264"/>
            <ac:spMk id="2" creationId="{46C6DFF0-50B1-923A-9B5B-4A035F000795}"/>
          </ac:spMkLst>
        </pc:spChg>
        <pc:spChg chg="mod">
          <ac:chgData name="Matt Nawrocki" userId="392c0c8a-4f6a-48e1-9e75-90752b97264c" providerId="ADAL" clId="{BF16961A-92D4-4DBA-A500-655616D3AED8}" dt="2022-08-25T11:58:15.169" v="3600" actId="20577"/>
          <ac:spMkLst>
            <pc:docMk/>
            <pc:sldMk cId="3495663469" sldId="264"/>
            <ac:spMk id="3" creationId="{C9A1412D-241B-EF84-EB8A-AE5C87CECB05}"/>
          </ac:spMkLst>
        </pc:spChg>
        <pc:spChg chg="add mod">
          <ac:chgData name="Matt Nawrocki" userId="392c0c8a-4f6a-48e1-9e75-90752b97264c" providerId="ADAL" clId="{BF16961A-92D4-4DBA-A500-655616D3AED8}" dt="2022-08-25T12:01:04.202" v="3773" actId="20577"/>
          <ac:spMkLst>
            <pc:docMk/>
            <pc:sldMk cId="3495663469" sldId="264"/>
            <ac:spMk id="4" creationId="{69BC9B33-E2FA-FDE9-C27F-533AD6D36F0B}"/>
          </ac:spMkLst>
        </pc:spChg>
        <pc:picChg chg="del">
          <ac:chgData name="Matt Nawrocki" userId="392c0c8a-4f6a-48e1-9e75-90752b97264c" providerId="ADAL" clId="{BF16961A-92D4-4DBA-A500-655616D3AED8}" dt="2022-08-25T11:52:42.430" v="3371" actId="478"/>
          <ac:picMkLst>
            <pc:docMk/>
            <pc:sldMk cId="3495663469" sldId="264"/>
            <ac:picMk id="5" creationId="{0D7B58C2-4537-EAE9-4917-5717EE0CF8BB}"/>
          </ac:picMkLst>
        </pc:picChg>
        <pc:picChg chg="del">
          <ac:chgData name="Matt Nawrocki" userId="392c0c8a-4f6a-48e1-9e75-90752b97264c" providerId="ADAL" clId="{BF16961A-92D4-4DBA-A500-655616D3AED8}" dt="2022-08-25T11:52:42.806" v="3372" actId="478"/>
          <ac:picMkLst>
            <pc:docMk/>
            <pc:sldMk cId="3495663469" sldId="264"/>
            <ac:picMk id="7" creationId="{F23E203F-BB4C-7E0A-219B-D73A00C2B7A4}"/>
          </ac:picMkLst>
        </pc:picChg>
        <pc:picChg chg="add mod">
          <ac:chgData name="Matt Nawrocki" userId="392c0c8a-4f6a-48e1-9e75-90752b97264c" providerId="ADAL" clId="{BF16961A-92D4-4DBA-A500-655616D3AED8}" dt="2022-08-25T11:56:06.324" v="3387" actId="14100"/>
          <ac:picMkLst>
            <pc:docMk/>
            <pc:sldMk cId="3495663469" sldId="264"/>
            <ac:picMk id="8" creationId="{ABFA6FAC-6989-1C9B-8817-76F5E83DDB15}"/>
          </ac:picMkLst>
        </pc:picChg>
        <pc:picChg chg="del">
          <ac:chgData name="Matt Nawrocki" userId="392c0c8a-4f6a-48e1-9e75-90752b97264c" providerId="ADAL" clId="{BF16961A-92D4-4DBA-A500-655616D3AED8}" dt="2022-08-25T11:52:41.925" v="3370" actId="478"/>
          <ac:picMkLst>
            <pc:docMk/>
            <pc:sldMk cId="3495663469" sldId="264"/>
            <ac:picMk id="9" creationId="{4F0D8078-1A26-5DF4-2B79-B3676DF3A739}"/>
          </ac:picMkLst>
        </pc:picChg>
        <pc:picChg chg="add mod">
          <ac:chgData name="Matt Nawrocki" userId="392c0c8a-4f6a-48e1-9e75-90752b97264c" providerId="ADAL" clId="{BF16961A-92D4-4DBA-A500-655616D3AED8}" dt="2022-08-25T11:56:13.502" v="3389" actId="1036"/>
          <ac:picMkLst>
            <pc:docMk/>
            <pc:sldMk cId="3495663469" sldId="264"/>
            <ac:picMk id="11" creationId="{15EA5DC1-0E35-EF4A-E096-5F82CBFEB086}"/>
          </ac:picMkLst>
        </pc:picChg>
      </pc:sldChg>
      <pc:sldChg chg="addSp modSp add mod">
        <pc:chgData name="Matt Nawrocki" userId="392c0c8a-4f6a-48e1-9e75-90752b97264c" providerId="ADAL" clId="{BF16961A-92D4-4DBA-A500-655616D3AED8}" dt="2022-08-25T12:41:22.867" v="5556" actId="404"/>
        <pc:sldMkLst>
          <pc:docMk/>
          <pc:sldMk cId="235753825" sldId="265"/>
        </pc:sldMkLst>
        <pc:spChg chg="mod">
          <ac:chgData name="Matt Nawrocki" userId="392c0c8a-4f6a-48e1-9e75-90752b97264c" providerId="ADAL" clId="{BF16961A-92D4-4DBA-A500-655616D3AED8}" dt="2022-08-25T12:41:22.867" v="5556" actId="404"/>
          <ac:spMkLst>
            <pc:docMk/>
            <pc:sldMk cId="235753825" sldId="265"/>
            <ac:spMk id="2" creationId="{ED478602-91BB-90E9-C2CB-D8CB1C443D10}"/>
          </ac:spMkLst>
        </pc:spChg>
        <pc:spChg chg="mod">
          <ac:chgData name="Matt Nawrocki" userId="392c0c8a-4f6a-48e1-9e75-90752b97264c" providerId="ADAL" clId="{BF16961A-92D4-4DBA-A500-655616D3AED8}" dt="2022-08-25T12:40:29.596" v="5512" actId="20577"/>
          <ac:spMkLst>
            <pc:docMk/>
            <pc:sldMk cId="235753825" sldId="265"/>
            <ac:spMk id="3" creationId="{3114DA36-E882-4D9C-4CC9-4CC14D65C766}"/>
          </ac:spMkLst>
        </pc:spChg>
        <pc:spChg chg="add mod">
          <ac:chgData name="Matt Nawrocki" userId="392c0c8a-4f6a-48e1-9e75-90752b97264c" providerId="ADAL" clId="{BF16961A-92D4-4DBA-A500-655616D3AED8}" dt="2022-08-25T12:29:34.024" v="4812" actId="122"/>
          <ac:spMkLst>
            <pc:docMk/>
            <pc:sldMk cId="235753825" sldId="265"/>
            <ac:spMk id="6" creationId="{8E647CB8-477D-0230-3A3C-6BAB9A2FAADD}"/>
          </ac:spMkLst>
        </pc:spChg>
        <pc:picChg chg="add mod">
          <ac:chgData name="Matt Nawrocki" userId="392c0c8a-4f6a-48e1-9e75-90752b97264c" providerId="ADAL" clId="{BF16961A-92D4-4DBA-A500-655616D3AED8}" dt="2022-08-25T12:28:39.507" v="4735" actId="1076"/>
          <ac:picMkLst>
            <pc:docMk/>
            <pc:sldMk cId="235753825" sldId="265"/>
            <ac:picMk id="5" creationId="{FE5BC4CB-B38B-2C47-0CD3-0E7FF6531A22}"/>
          </ac:picMkLst>
        </pc:picChg>
      </pc:sldChg>
      <pc:sldChg chg="addSp delSp modSp add mod">
        <pc:chgData name="Matt Nawrocki" userId="392c0c8a-4f6a-48e1-9e75-90752b97264c" providerId="ADAL" clId="{BF16961A-92D4-4DBA-A500-655616D3AED8}" dt="2022-08-25T12:46:23.125" v="5612"/>
        <pc:sldMkLst>
          <pc:docMk/>
          <pc:sldMk cId="2473084400" sldId="266"/>
        </pc:sldMkLst>
        <pc:spChg chg="del mod">
          <ac:chgData name="Matt Nawrocki" userId="392c0c8a-4f6a-48e1-9e75-90752b97264c" providerId="ADAL" clId="{BF16961A-92D4-4DBA-A500-655616D3AED8}" dt="2022-08-25T12:46:19.978" v="5610" actId="478"/>
          <ac:spMkLst>
            <pc:docMk/>
            <pc:sldMk cId="2473084400" sldId="266"/>
            <ac:spMk id="2" creationId="{A3BE206B-1AF9-9163-6138-ECFFF8873C96}"/>
          </ac:spMkLst>
        </pc:spChg>
        <pc:spChg chg="add del mod">
          <ac:chgData name="Matt Nawrocki" userId="392c0c8a-4f6a-48e1-9e75-90752b97264c" providerId="ADAL" clId="{BF16961A-92D4-4DBA-A500-655616D3AED8}" dt="2022-08-25T12:46:21.832" v="5611" actId="478"/>
          <ac:spMkLst>
            <pc:docMk/>
            <pc:sldMk cId="2473084400" sldId="266"/>
            <ac:spMk id="4" creationId="{65A5F0FE-C269-636A-045E-E8126165C8AD}"/>
          </ac:spMkLst>
        </pc:spChg>
        <pc:picChg chg="add">
          <ac:chgData name="Matt Nawrocki" userId="392c0c8a-4f6a-48e1-9e75-90752b97264c" providerId="ADAL" clId="{BF16961A-92D4-4DBA-A500-655616D3AED8}" dt="2022-08-25T12:46:23.125" v="5612"/>
          <ac:picMkLst>
            <pc:docMk/>
            <pc:sldMk cId="2473084400" sldId="266"/>
            <ac:picMk id="2050" creationId="{0B9204DE-A887-DDE2-0EE3-9D683A45FCFD}"/>
          </ac:picMkLst>
        </pc:picChg>
      </pc:sldChg>
      <pc:sldMasterChg chg="new mod addSldLayout">
        <pc:chgData name="Matt Nawrocki" userId="392c0c8a-4f6a-48e1-9e75-90752b97264c" providerId="ADAL" clId="{BF16961A-92D4-4DBA-A500-655616D3AED8}" dt="2022-08-24T15:50:21.819" v="24" actId="6938"/>
        <pc:sldMasterMkLst>
          <pc:docMk/>
          <pc:sldMasterMk cId="2996700425" sldId="2147483793"/>
        </pc:sldMasterMkLst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846547827" sldId="2147483794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008962205" sldId="2147483795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910415848" sldId="2147483796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1081425499" sldId="2147483797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4101111108" sldId="2147483798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1422895482" sldId="2147483799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3283844167" sldId="2147483800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69849564" sldId="2147483801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634957110" sldId="2147483802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4286478397" sldId="2147483803"/>
          </pc:sldLayoutMkLst>
        </pc:sldLayoutChg>
        <pc:sldLayoutChg chg="new replId">
          <pc:chgData name="Matt Nawrocki" userId="392c0c8a-4f6a-48e1-9e75-90752b97264c" providerId="ADAL" clId="{BF16961A-92D4-4DBA-A500-655616D3AED8}" dt="2022-08-24T15:50:21.819" v="24" actId="6938"/>
          <pc:sldLayoutMkLst>
            <pc:docMk/>
            <pc:sldMasterMk cId="2996700425" sldId="2147483793"/>
            <pc:sldLayoutMk cId="2789202302" sldId="2147483804"/>
          </pc:sldLayoutMkLst>
        </pc:sldLayoutChg>
      </pc:sldMasterChg>
      <pc:sldMasterChg chg="new mod addSldLayout">
        <pc:chgData name="Matt Nawrocki" userId="392c0c8a-4f6a-48e1-9e75-90752b97264c" providerId="ADAL" clId="{BF16961A-92D4-4DBA-A500-655616D3AED8}" dt="2022-08-24T16:34:48.044" v="3188" actId="6938"/>
        <pc:sldMasterMkLst>
          <pc:docMk/>
          <pc:sldMasterMk cId="1848884430" sldId="2147483915"/>
        </pc:sldMasterMkLst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167466463" sldId="2147483916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168378924" sldId="2147483917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477103852" sldId="2147483918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905880635" sldId="2147483919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913655160" sldId="2147483920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043046564" sldId="2147483921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2305629932" sldId="2147483922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729248792" sldId="2147483923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1238706566" sldId="2147483924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3406066293" sldId="2147483925"/>
          </pc:sldLayoutMkLst>
        </pc:sldLayoutChg>
        <pc:sldLayoutChg chg="new replId">
          <pc:chgData name="Matt Nawrocki" userId="392c0c8a-4f6a-48e1-9e75-90752b97264c" providerId="ADAL" clId="{BF16961A-92D4-4DBA-A500-655616D3AED8}" dt="2022-08-24T16:34:48.044" v="3188" actId="6938"/>
          <pc:sldLayoutMkLst>
            <pc:docMk/>
            <pc:sldMasterMk cId="1848884430" sldId="2147483915"/>
            <pc:sldLayoutMk cId="480521915" sldId="214748392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02B1-5B2E-7E97-0D01-1D3427CEF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6D5C-E9A1-F192-B5AF-2A7A09306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71A3-A044-CDD7-CA92-5D09610D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4E4F-00FD-DCF7-2086-4BD01449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E2C3-88E3-6867-607E-65096ABB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FBE0-E9CD-19BF-AC32-1C863860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43D6E-57B2-CA65-6C2D-5E340C3E8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7F77-F8FA-2D70-3631-5FF635A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FDF0-12E8-E621-AEFA-8079172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5ABA-831B-DC6E-2E1B-0C0657C1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899BC-56A3-D98C-CC37-77AFC7D90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D812-6D81-6CCB-9C50-F5D53395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B0AA-3B23-057F-AFDD-FAA91E2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8ED9-1F1B-7970-B42B-9E9BBFA9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15A4-ECC5-469A-4CF6-BEB231E3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2F45-08EF-8A4B-5B7B-B20269BE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9EBA-E4FD-1F14-9817-0419A258C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A0113-F9D1-AE64-73CA-7ADFC573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DBDA-E550-E3DA-B6DB-B5B543C4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93CD-CF4C-9B47-8391-D70ECD6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0C8A-50FB-834D-115C-B0698143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B00D-2E72-1A41-23D9-7E9EE34F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279B-EA53-43CA-5783-0712A718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529F-4C83-E7A7-0C86-C9C59963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F99E-871E-4459-E01C-BED3102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F91D-BABB-FA03-B122-383DDB3A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7153B-0350-B1E0-8561-C354BAFE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0491-F212-F288-B778-1F5343EF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33E6-D0D1-3D49-A163-394D3125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CFFC-93BA-85C4-9E75-3F9AB89E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31EF-C9D0-4779-946F-218DDDA4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7F2A-4596-4AA4-B4D0-5C25A38F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50B1-3999-FCA4-046E-99C2C4C2A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58000-F4D7-1655-FD1E-A4F32673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F0CB-C4FB-8328-05C0-BAEE95E9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1B53-3466-0A9B-40BF-6E07855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68BB-A56E-47E5-DCE1-89962C1D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15A7-29C1-9D6C-FFCE-6D80DF5D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B67E-E7A5-DA73-D161-750127383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E2AE7-2CF8-1725-F357-5CDBE0011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57603-D093-EE48-2020-144B4CF78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77034-AF25-9C01-1460-9E3ED0D0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5B320-8407-72B0-836F-4471A512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95BDA-0DC2-876C-52DC-84ACEAC5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AEE-8552-CEB6-A6D9-2652E523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EEC69-390C-7CE3-FF18-BC48BD9B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72A84-A051-E5EF-A1C5-F50C36F8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A3558-F286-A270-AA46-81F2244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46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97D00-5ABD-09C0-57D5-26578988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000F-4F1B-1896-4902-E1741031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DDF4-5120-96C4-D3D6-CB7199F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9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68-492D-4875-3F50-17D693E9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CECD-B0CE-BB29-1009-C4313AA7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7F442-C686-4B36-76F4-C2C4C03F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76A4-9809-33DC-8817-3D3AC568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EDF1-E340-B7E7-534D-FDB0354C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5A8F-4303-6694-A5CD-E50ABD70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B822-7DD2-B9EE-1C6B-DA08E4C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BC94-287A-1944-B5CF-66B1A67B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E3F2-7AD3-5186-C963-304D211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7DD6-A363-8134-AE25-E2218BF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112B-071B-71ED-1B21-79073206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F8D1-1DC7-0611-CCE7-97131E46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A6E28-96CC-285E-7AB8-0DA8942D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1E07-9646-9177-E41E-3F5D19D3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A6CE-22B2-D6D8-5B03-8669EA96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A66D5-7F9D-6B4C-67B2-A102DA36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BAEA9-87E2-0B6C-0BB1-534E870B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ED06-18E2-E5BE-9385-A48490F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65C2-24C8-B398-5FA1-828C02A6D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549-B984-D768-7AE4-FE0FF363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28E-9DDF-AB7D-4D86-6ED30B64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ACDB-BD31-58D9-BBCD-22149170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6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6CBE-FA3F-874E-2E1B-52C0E901B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6E31-4E54-D85E-0843-01E831EF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84495-F618-0588-6BE0-1CFA172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D114-9907-56F2-8346-69FB76C8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BC4F-4CF5-2154-042D-410CB29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1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94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2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3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CCF0-9E79-0619-D2DA-32D485CB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D3D-4C7E-24A2-4349-D77A1371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EAD2-8557-875E-8646-21C3282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4A83-62A1-216C-814C-2E3BCAEC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BE3D-C430-25CD-E031-E933E39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5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6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90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3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91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9175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4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23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52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730C-2630-6153-9A55-63C8C8B8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2AC9-E323-291F-4B32-02F3185E6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1D055-A21C-9D33-7020-447DBFCC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BCA8-2457-E65C-6608-688E7EA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CB77-9C22-A3EC-7C70-BC5CBE29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2799-25D5-52DE-9223-8B1A0415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5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25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728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1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9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71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9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1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44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B0BF-AFB8-50C9-FF70-75E248D3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F7C6-4419-67C9-4222-85BBED58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78BB-3A09-7A5F-4630-9A683D6E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44A0D-95D0-DFCA-4738-6B0EC00BA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E9D29-B00F-F24B-1ECB-68DC17C75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00DAE-0D0C-B414-E8C1-C9A84231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FD14E-2706-AFF8-864B-EF32A116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7F2B1-258D-EDC3-122B-BBFB8D8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1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81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3146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45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32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59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6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3937-C06A-BFC1-631D-FF57E167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29B8A-975A-6240-6D1F-F9643130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7B71-9D6E-71E6-5434-CCA5B767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372D0-0902-8834-3535-C2561AAD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D9AEB-68F8-2FA7-2DF0-C7A3F0B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EDBF9-F3C7-41C6-8E90-CA293CA5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7303-BE67-2B36-F43A-2C40B6FE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A01-5BEB-CC37-DD35-EDE3307B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600-D83D-B4DC-51BB-8FF3BBB1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B6BC8-6518-0392-B983-34DE4330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3BE1-2E02-9E63-007E-37FB6B3C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C67C-4A3A-DDFF-D2B4-53E6F2C0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E246-B99D-7BCD-C83F-4B2215F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D359-5B53-950D-C6AC-7F2888DE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2868F-7AF6-747E-EC94-6CEDE8FD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A948-D778-66DA-60A8-55E77A723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EB28-2178-7989-ABD7-77284B1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AD315-0AB3-4E19-D3FB-DE74F6F1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47DA3-13A3-32D2-58DD-0C73A6F6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E8984-FE38-ED52-5CBE-38FCE851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0D62-22AC-46B5-902C-3A61CBF5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0F22-439B-24B4-2A03-4768A0987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B809-4160-0DEF-1615-2253D1F17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8587-18F8-9CA3-DE59-305C5257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CFAC3-7006-CC45-1325-F2C6C97D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3ABA-133A-E8FA-B5AE-F803253B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649C-D820-9C17-024C-A0E81A31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0676-4B2B-44A0-A1CE-D69624C5182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706D-F194-23C3-EC1D-6C0E46C17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17E2-7ADD-9010-0946-37C69271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442B-5BD9-4C68-9924-4A995640A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24F8-DCE5-4765-BBA9-F3FEE939DF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4F8-947D-48A9-A1FC-DE5FAF45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n1021/bubbles" TargetMode="External"/><Relationship Id="rId2" Type="http://schemas.openxmlformats.org/officeDocument/2006/relationships/hyperlink" Target="https://github.com/mjn1021/bubbles/blob/master/docs/" TargetMode="Externa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re_function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odesandbox.io/s/7y6o4282lq?from-embed=&amp;file=/src/index.j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ijs.com/" TargetMode="External"/><Relationship Id="rId3" Type="http://schemas.openxmlformats.org/officeDocument/2006/relationships/hyperlink" Target="https://uber.github.io/react-vis/" TargetMode="External"/><Relationship Id="rId7" Type="http://schemas.openxmlformats.org/officeDocument/2006/relationships/hyperlink" Target="https://observablehq.com/@d3/gallery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airbnb.io/visx/gallery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d3js.org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www.react-graph-gallery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nivo.rocks/chord/canvas/" TargetMode="External"/><Relationship Id="rId9" Type="http://schemas.openxmlformats.org/officeDocument/2006/relationships/hyperlink" Target="https://pixijs.io/examples/#/demos-basic/container.j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book.js.org/" TargetMode="External"/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EF0A-C64F-C96C-CEEA-2FD5F6C6D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Power BI +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9A2DC-788D-D3C8-E525-7095E5BFA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Creating and Using Custom Visuals</a:t>
            </a:r>
          </a:p>
          <a:p>
            <a:pPr algn="ctr"/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algn="ctr"/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algn="ctr"/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Matt Nawrocki</a:t>
            </a:r>
          </a:p>
        </p:txBody>
      </p:sp>
    </p:spTree>
    <p:extLst>
      <p:ext uri="{BB962C8B-B14F-4D97-AF65-F5344CB8AC3E}">
        <p14:creationId xmlns:p14="http://schemas.microsoft.com/office/powerpoint/2010/main" val="213387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ld Movie Fin Film With Sound Effect HD FREE with Download Link - YouTube">
            <a:extLst>
              <a:ext uri="{FF2B5EF4-FFF2-40B4-BE49-F238E27FC236}">
                <a16:creationId xmlns:a16="http://schemas.microsoft.com/office/drawing/2014/main" id="{0B9204DE-A887-DDE2-0EE3-9D683A45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037D-48B4-05D3-CED7-D0B2D13B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8F7C-850B-BB20-F0D6-D2EA95AF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Overview Presentation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ELI5 React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Demo with Code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 Custom Visual Development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 Integration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Packaging the Visual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3"/>
              </a:rPr>
              <a:t>GitHub Repo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Complementary Libraries &amp; Software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Open Ideation Session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Project Ideas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Clients</a:t>
            </a:r>
          </a:p>
          <a:p>
            <a:pPr lvl="1">
              <a:lnSpc>
                <a:spcPct val="110000"/>
              </a:lnSpc>
            </a:pP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ELI5 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2"/>
              </a:rPr>
              <a:t>React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840133" cy="439250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It’s basically the love-child of HTML &amp; JavaScript (JS)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Originated from Facebook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Leveraging JS </a:t>
            </a:r>
            <a:r>
              <a:rPr lang="en-US" sz="1600" b="1" i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dramatically</a:t>
            </a: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improves speed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 ”virtualizes” (think side-chain) the DOM (think tree structures) and intelligently decides how to act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Components using functional programming paradigm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Very naturally allows for things like:</a:t>
            </a:r>
          </a:p>
          <a:p>
            <a:pPr lvl="2">
              <a:lnSpc>
                <a:spcPct val="120000"/>
              </a:lnSpc>
            </a:pPr>
            <a:r>
              <a:rPr lang="en-US" sz="1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State management with deterministic outcomes</a:t>
            </a:r>
          </a:p>
          <a:p>
            <a:pPr lvl="3">
              <a:lnSpc>
                <a:spcPct val="120000"/>
              </a:lnSpc>
            </a:pP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The general idea is that there are these things called “</a:t>
            </a: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3"/>
              </a:rPr>
              <a:t>pure functions</a:t>
            </a: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” that prevent “side effects”</a:t>
            </a:r>
          </a:p>
          <a:p>
            <a:pPr lvl="2">
              <a:lnSpc>
                <a:spcPct val="120000"/>
              </a:lnSpc>
            </a:pPr>
            <a:r>
              <a:rPr lang="en-US" sz="1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Highly-modular and reusable code</a:t>
            </a:r>
          </a:p>
          <a:p>
            <a:pPr lvl="3">
              <a:lnSpc>
                <a:spcPct val="120000"/>
              </a:lnSpc>
            </a:pP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Build it once and use it a bunch of times without modification</a:t>
            </a:r>
          </a:p>
          <a:p>
            <a:pPr lvl="2">
              <a:lnSpc>
                <a:spcPct val="120000"/>
              </a:lnSpc>
            </a:pPr>
            <a:r>
              <a:rPr lang="en-US" sz="14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Histories (think Undo/Redo features in Word)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  <a:hlinkClick r:id="rId4"/>
              </a:rPr>
              <a:t>React Example</a:t>
            </a:r>
            <a:endParaRPr lang="en-US" sz="1600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9A9749-8C01-2272-2375-8FACF29C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33" y="1974427"/>
            <a:ext cx="3236912" cy="33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B2478-D3AF-0AB6-69D3-4C83C4BE74DB}"/>
              </a:ext>
            </a:extLst>
          </p:cNvPr>
          <p:cNvSpPr txBox="1"/>
          <p:nvPr/>
        </p:nvSpPr>
        <p:spPr>
          <a:xfrm>
            <a:off x="8946072" y="5538657"/>
            <a:ext cx="27168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The </a:t>
            </a:r>
            <a:r>
              <a:rPr lang="en-US" sz="1100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Documen</a:t>
            </a:r>
            <a:r>
              <a:rPr lang="en-US" sz="1100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Object Model (DOM)</a:t>
            </a:r>
            <a:r>
              <a:rPr lang="en-US" sz="11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is the basis of the HTML-based web.  However, operations on the DOM are expensive, so React does whatever processing it can outside of the DOM.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C5FCA-4C2F-CEAA-AA35-CB5394700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3217" y="1889727"/>
            <a:ext cx="1324117" cy="11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  <a:b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</a:br>
            <a:r>
              <a:rPr lang="en-US" sz="16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 High-Level Overview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320177" cy="43925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covers most of the visualization basics, but it’s still (mostly) just the basics.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Bar charts, line, pie, table, etc.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Microsoft is likely to continue to be a dominant player in data and visualization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Azure / Cloud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Mobile devices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Augment reality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Science digestion can be difficult, and is greatly aided by visualization capabilities</a:t>
            </a:r>
          </a:p>
          <a:p>
            <a:pPr lvl="1">
              <a:lnSpc>
                <a:spcPct val="120000"/>
              </a:lnSpc>
            </a:pP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does not serve complex visualizations directly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You can bring the Web to PBI, </a:t>
            </a:r>
            <a:r>
              <a:rPr lang="en-US" b="1" i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dramatically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enhancing its capabilities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As blockchain technology matures, JS interfacing can empower connectivity between Web 2.0 &amp; 3.0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BC4CB-B38B-2C47-0CD3-0E7FF653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406" y="2194560"/>
            <a:ext cx="2400635" cy="2619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647CB8-477D-0230-3A3C-6BAB9A2FAADD}"/>
              </a:ext>
            </a:extLst>
          </p:cNvPr>
          <p:cNvSpPr txBox="1"/>
          <p:nvPr/>
        </p:nvSpPr>
        <p:spPr>
          <a:xfrm>
            <a:off x="9672289" y="4951460"/>
            <a:ext cx="19306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lalom Sans Light" panose="00000400000000000000" pitchFamily="50" charset="0"/>
                <a:ea typeface="Slalom Sans Light" panose="00000400000000000000" pitchFamily="50" charset="0"/>
              </a:rPr>
              <a:t>Catalog of the visuals provided by </a:t>
            </a:r>
            <a:r>
              <a:rPr lang="en-US" sz="1100" dirty="0" err="1">
                <a:latin typeface="Slalom Sans Light" panose="00000400000000000000" pitchFamily="50" charset="0"/>
                <a:ea typeface="Slalom Sans Light" panose="00000400000000000000" pitchFamily="50" charset="0"/>
              </a:rPr>
              <a:t>PowerBI</a:t>
            </a:r>
            <a:r>
              <a:rPr lang="en-US" sz="1100" dirty="0">
                <a:latin typeface="Slalom Sans Light" panose="00000400000000000000" pitchFamily="50" charset="0"/>
                <a:ea typeface="Slalom Sans Light" panose="00000400000000000000" pitchFamily="50" charset="0"/>
              </a:rPr>
              <a:t> out-of-the-box.</a:t>
            </a:r>
          </a:p>
        </p:txBody>
      </p:sp>
    </p:spTree>
    <p:extLst>
      <p:ext uri="{BB962C8B-B14F-4D97-AF65-F5344CB8AC3E}">
        <p14:creationId xmlns:p14="http://schemas.microsoft.com/office/powerpoint/2010/main" val="23575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  <a:b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</a:br>
            <a:r>
              <a:rPr lang="en-US" sz="18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 Slightly Less-High-Level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Handles all of the data side facilitation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Connections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Transformations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Robust, production-grade visualization platform</a:t>
            </a:r>
          </a:p>
          <a:p>
            <a:pPr lvl="2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Cloud-based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PBIVIZ Package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The “middleware” layer between 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PowerBI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and React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React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Handles all of the custom visualization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Highly-modular, reusable components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391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8602-91BB-90E9-C2CB-D8CB1C44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Why Use These Together?</a:t>
            </a:r>
            <a:b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</a:br>
            <a:r>
              <a:rPr lang="en-US" sz="18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AN even </a:t>
            </a:r>
            <a:r>
              <a:rPr lang="en-US" sz="1800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Slightlier</a:t>
            </a:r>
            <a:r>
              <a:rPr lang="en-US" sz="1800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 Less-High-Level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DA36-E882-4D9C-4CC9-4CC14D65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25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All of the familiar Software Engineering paradigms and workflows still apply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Unit testing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Separation of concerns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Composability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Reusability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Etc.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All of the data pipelines and visualizations processes remain identical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ETL processes and ingestion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DAX/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PowerQuery</a:t>
            </a:r>
            <a:endParaRPr lang="en-US" b="1" dirty="0">
              <a:latin typeface="Slalom Sans Thin" panose="00000200000000000000" pitchFamily="50" charset="0"/>
              <a:ea typeface="Slalom Sans Thin" panose="00000200000000000000" pitchFamily="50" charset="0"/>
            </a:endParaRPr>
          </a:p>
          <a:p>
            <a:pPr lvl="2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Measures, relationships, </a:t>
            </a:r>
            <a:r>
              <a:rPr lang="en-US" b="1" dirty="0" err="1">
                <a:latin typeface="Slalom Sans Thin" panose="00000200000000000000" pitchFamily="50" charset="0"/>
                <a:ea typeface="Slalom Sans Thin" panose="00000200000000000000" pitchFamily="50" charset="0"/>
              </a:rPr>
              <a:t>Mquery</a:t>
            </a: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, etc.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visualizations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Etc.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Salient Point: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You basically get the best of both worlds, without any meaningful tradeoffs</a:t>
            </a:r>
          </a:p>
          <a:p>
            <a:pPr lvl="2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Software practices ensure production-grade code and reliability</a:t>
            </a:r>
          </a:p>
          <a:p>
            <a:pPr lvl="2">
              <a:lnSpc>
                <a:spcPct val="120000"/>
              </a:lnSpc>
            </a:pPr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Data practices ensure production-grade data pipelines and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30603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206B-1AF9-9163-6138-ECFFF8873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350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FF0-50B1-923A-9B5B-4A035F00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Chart &amp; Drawing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412D-241B-EF84-EB8A-AE5C87CE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Charting Libraries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2"/>
              </a:rPr>
              <a:t>https://airbnb.io/visx/gallery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3"/>
              </a:rPr>
              <a:t>https://uber.github.io/react-vis/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4"/>
              </a:rPr>
              <a:t>https://nivo.rocks/chord/canvas/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5"/>
              </a:rPr>
              <a:t>https://www.react-graph-gallery.com/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Graphics Libraries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6"/>
              </a:rPr>
              <a:t>https://d3js.org/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7"/>
              </a:rPr>
              <a:t>https://observablehq.com/@d3/gallery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8"/>
              </a:rPr>
              <a:t>https://pixijs.com/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100" b="1" u="sng" dirty="0">
                <a:solidFill>
                  <a:srgbClr val="0563C1"/>
                </a:solidFill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  <a:hlinkClick r:id="rId9"/>
              </a:rPr>
              <a:t>https://pixijs.io/examples/#/demos-basic/container.js</a:t>
            </a:r>
            <a:endParaRPr lang="en-US" sz="1100" b="1" dirty="0">
              <a:effectLst/>
              <a:latin typeface="Slalom Sans Thin" panose="00000200000000000000" pitchFamily="50" charset="0"/>
              <a:ea typeface="Slalom Sans Thin" panose="00000200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B58C2-4537-EAE9-4917-5717EE0CF8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2967" y="1760897"/>
            <a:ext cx="2688167" cy="485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203F-BB4C-7E0A-219B-D73A00C2B7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5025" y="1825625"/>
            <a:ext cx="3331388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D8078-1A26-5DF4-2B79-B3676DF3A7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8672" y="3992726"/>
            <a:ext cx="375337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FF0-50B1-923A-9B5B-4A035F00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87182"/>
          </a:xfrm>
        </p:spPr>
        <p:txBody>
          <a:bodyPr/>
          <a:lstStyle/>
          <a:p>
            <a:r>
              <a:rPr lang="en-US" b="1" dirty="0">
                <a:latin typeface="Slalom Sans Thin" panose="00000200000000000000" pitchFamily="50" charset="0"/>
                <a:ea typeface="Slalom Sans Thin" panose="00000200000000000000" pitchFamily="50" charset="0"/>
              </a:rPr>
              <a:t>Creative &amp; Support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412D-241B-EF84-EB8A-AE5C87CE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76" y="1955800"/>
            <a:ext cx="5639139" cy="639233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2"/>
              </a:rPr>
              <a:t>Figma</a:t>
            </a:r>
            <a:endParaRPr lang="en-US" sz="1400" dirty="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effectLst/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Figma is a web &amp; desktop design tool that uses a graph-like node structure to organize its design components, leveraging a blend of Photoshop and CSS principles.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BC9B33-E2FA-FDE9-C27F-533AD6D36F0B}"/>
              </a:ext>
            </a:extLst>
          </p:cNvPr>
          <p:cNvSpPr txBox="1">
            <a:spLocks/>
          </p:cNvSpPr>
          <p:nvPr/>
        </p:nvSpPr>
        <p:spPr>
          <a:xfrm>
            <a:off x="6564896" y="1955800"/>
            <a:ext cx="5169903" cy="63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hlinkClick r:id="rId3"/>
              </a:rPr>
              <a:t>Storybook</a:t>
            </a:r>
            <a:endParaRPr lang="en-US" sz="1400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1" dirty="0">
                <a:latin typeface="Slalom Sans Thin" panose="00000200000000000000" pitchFamily="50" charset="0"/>
                <a:ea typeface="Slalom Sans Thin" panose="00000200000000000000" pitchFamily="50" charset="0"/>
                <a:cs typeface="Times New Roman" panose="02020603050405020304" pitchFamily="18" charset="0"/>
              </a:rPr>
              <a:t>Storybook allows UX, QA, and Devs to organize and validate their React components in a state-managed sandbox environment.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A6FAC-6989-1C9B-8817-76F5E83DD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896" y="2699278"/>
            <a:ext cx="5257328" cy="3557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A5DC1-0E35-EF4A-E096-5F82CBFEB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76" y="2774292"/>
            <a:ext cx="5639139" cy="3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634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581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Courier New</vt:lpstr>
      <vt:lpstr>Slalom Sans Light</vt:lpstr>
      <vt:lpstr>Slalom Sans Thin</vt:lpstr>
      <vt:lpstr>Symbol</vt:lpstr>
      <vt:lpstr>Tw Cen MT</vt:lpstr>
      <vt:lpstr>Wingdings</vt:lpstr>
      <vt:lpstr>Custom Design</vt:lpstr>
      <vt:lpstr>1_Custom Design</vt:lpstr>
      <vt:lpstr>Droplet</vt:lpstr>
      <vt:lpstr>Vapor Trail</vt:lpstr>
      <vt:lpstr>Power BI + React</vt:lpstr>
      <vt:lpstr>Agenda</vt:lpstr>
      <vt:lpstr>ELI5 React</vt:lpstr>
      <vt:lpstr>Why Use These Together? A High-Level Overview</vt:lpstr>
      <vt:lpstr>Why Use These Together? A Slightly Less-High-Level Overview</vt:lpstr>
      <vt:lpstr>Why Use These Together? AN even Slightlier Less-High-Level Overview</vt:lpstr>
      <vt:lpstr>Demo</vt:lpstr>
      <vt:lpstr>Chart &amp; Drawing Libraries</vt:lpstr>
      <vt:lpstr>Creative &amp; Support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&amp; React</dc:title>
  <dc:creator>Matt Nawrocki</dc:creator>
  <cp:lastModifiedBy>Matt Nawrocki</cp:lastModifiedBy>
  <cp:revision>1</cp:revision>
  <dcterms:created xsi:type="dcterms:W3CDTF">2022-08-24T15:13:23Z</dcterms:created>
  <dcterms:modified xsi:type="dcterms:W3CDTF">2022-08-25T12:47:47Z</dcterms:modified>
</cp:coreProperties>
</file>