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15" r:id="rId2"/>
    <p:sldMasterId id="2147483927" r:id="rId3"/>
    <p:sldMasterId id="2147483945" r:id="rId4"/>
  </p:sldMasterIdLst>
  <p:sldIdLst>
    <p:sldId id="256" r:id="rId5"/>
    <p:sldId id="257" r:id="rId6"/>
    <p:sldId id="259" r:id="rId7"/>
    <p:sldId id="260" r:id="rId8"/>
    <p:sldId id="258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6961A-92D4-4DBA-A500-655616D3AED8}" v="44" dt="2022-08-24T16:47:45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Nawrocki" userId="392c0c8a-4f6a-48e1-9e75-90752b97264c" providerId="ADAL" clId="{BF16961A-92D4-4DBA-A500-655616D3AED8}"/>
    <pc:docChg chg="undo redo custSel addSld delSld modSld sldOrd addMainMaster modMainMaster">
      <pc:chgData name="Matt Nawrocki" userId="392c0c8a-4f6a-48e1-9e75-90752b97264c" providerId="ADAL" clId="{BF16961A-92D4-4DBA-A500-655616D3AED8}" dt="2022-08-24T16:47:42.984" v="3317" actId="27636"/>
      <pc:docMkLst>
        <pc:docMk/>
      </pc:docMkLst>
      <pc:sldChg chg="modSp mod">
        <pc:chgData name="Matt Nawrocki" userId="392c0c8a-4f6a-48e1-9e75-90752b97264c" providerId="ADAL" clId="{BF16961A-92D4-4DBA-A500-655616D3AED8}" dt="2022-08-24T16:40:01.352" v="3250" actId="113"/>
        <pc:sldMkLst>
          <pc:docMk/>
          <pc:sldMk cId="2133872266" sldId="256"/>
        </pc:sldMkLst>
        <pc:spChg chg="mod">
          <ac:chgData name="Matt Nawrocki" userId="392c0c8a-4f6a-48e1-9e75-90752b97264c" providerId="ADAL" clId="{BF16961A-92D4-4DBA-A500-655616D3AED8}" dt="2022-08-24T16:39:56.351" v="3249" actId="20577"/>
          <ac:spMkLst>
            <pc:docMk/>
            <pc:sldMk cId="2133872266" sldId="256"/>
            <ac:spMk id="2" creationId="{210BEF0A-C64F-C96C-CEEA-2FD5F6C6DCBD}"/>
          </ac:spMkLst>
        </pc:spChg>
        <pc:spChg chg="mod">
          <ac:chgData name="Matt Nawrocki" userId="392c0c8a-4f6a-48e1-9e75-90752b97264c" providerId="ADAL" clId="{BF16961A-92D4-4DBA-A500-655616D3AED8}" dt="2022-08-24T16:40:01.352" v="3250" actId="113"/>
          <ac:spMkLst>
            <pc:docMk/>
            <pc:sldMk cId="2133872266" sldId="256"/>
            <ac:spMk id="3" creationId="{3FE9A2DC-788D-D3C8-E525-7095E5BFA122}"/>
          </ac:spMkLst>
        </pc:spChg>
      </pc:sldChg>
      <pc:sldChg chg="modSp new mod">
        <pc:chgData name="Matt Nawrocki" userId="392c0c8a-4f6a-48e1-9e75-90752b97264c" providerId="ADAL" clId="{BF16961A-92D4-4DBA-A500-655616D3AED8}" dt="2022-08-24T16:42:25.896" v="3279"/>
        <pc:sldMkLst>
          <pc:docMk/>
          <pc:sldMk cId="2781395865" sldId="257"/>
        </pc:sldMkLst>
        <pc:spChg chg="mod">
          <ac:chgData name="Matt Nawrocki" userId="392c0c8a-4f6a-48e1-9e75-90752b97264c" providerId="ADAL" clId="{BF16961A-92D4-4DBA-A500-655616D3AED8}" dt="2022-08-24T16:40:06.217" v="3252" actId="113"/>
          <ac:spMkLst>
            <pc:docMk/>
            <pc:sldMk cId="2781395865" sldId="257"/>
            <ac:spMk id="2" creationId="{A26F037D-48B4-05D3-CED7-D0B2D13B8D0C}"/>
          </ac:spMkLst>
        </pc:spChg>
        <pc:spChg chg="mod">
          <ac:chgData name="Matt Nawrocki" userId="392c0c8a-4f6a-48e1-9e75-90752b97264c" providerId="ADAL" clId="{BF16961A-92D4-4DBA-A500-655616D3AED8}" dt="2022-08-24T16:42:25.896" v="3279"/>
          <ac:spMkLst>
            <pc:docMk/>
            <pc:sldMk cId="2781395865" sldId="257"/>
            <ac:spMk id="3" creationId="{77D98F7C-850B-BB20-F0D6-D2EA95AFF947}"/>
          </ac:spMkLst>
        </pc:spChg>
      </pc:sldChg>
      <pc:sldChg chg="modSp new mod">
        <pc:chgData name="Matt Nawrocki" userId="392c0c8a-4f6a-48e1-9e75-90752b97264c" providerId="ADAL" clId="{BF16961A-92D4-4DBA-A500-655616D3AED8}" dt="2022-08-24T16:40:19.505" v="3257" actId="113"/>
        <pc:sldMkLst>
          <pc:docMk/>
          <pc:sldMk cId="1873910780" sldId="258"/>
        </pc:sldMkLst>
        <pc:spChg chg="mod">
          <ac:chgData name="Matt Nawrocki" userId="392c0c8a-4f6a-48e1-9e75-90752b97264c" providerId="ADAL" clId="{BF16961A-92D4-4DBA-A500-655616D3AED8}" dt="2022-08-24T16:40:19.505" v="3257" actId="113"/>
          <ac:spMkLst>
            <pc:docMk/>
            <pc:sldMk cId="1873910780" sldId="258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4T16:40:19.505" v="3257" actId="113"/>
          <ac:spMkLst>
            <pc:docMk/>
            <pc:sldMk cId="1873910780" sldId="258"/>
            <ac:spMk id="3" creationId="{3114DA36-E882-4D9C-4CC9-4CC14D65C766}"/>
          </ac:spMkLst>
        </pc:spChg>
      </pc:sldChg>
      <pc:sldChg chg="new del">
        <pc:chgData name="Matt Nawrocki" userId="392c0c8a-4f6a-48e1-9e75-90752b97264c" providerId="ADAL" clId="{BF16961A-92D4-4DBA-A500-655616D3AED8}" dt="2022-08-24T15:59:47.211" v="394" actId="2696"/>
        <pc:sldMkLst>
          <pc:docMk/>
          <pc:sldMk cId="2496585108" sldId="258"/>
        </pc:sldMkLst>
      </pc:sldChg>
      <pc:sldChg chg="modSp add mod ord">
        <pc:chgData name="Matt Nawrocki" userId="392c0c8a-4f6a-48e1-9e75-90752b97264c" providerId="ADAL" clId="{BF16961A-92D4-4DBA-A500-655616D3AED8}" dt="2022-08-24T16:47:42.984" v="3317" actId="27636"/>
        <pc:sldMkLst>
          <pc:docMk/>
          <pc:sldMk cId="939552486" sldId="259"/>
        </pc:sldMkLst>
        <pc:spChg chg="mod">
          <ac:chgData name="Matt Nawrocki" userId="392c0c8a-4f6a-48e1-9e75-90752b97264c" providerId="ADAL" clId="{BF16961A-92D4-4DBA-A500-655616D3AED8}" dt="2022-08-24T16:40:24.210" v="3259" actId="113"/>
          <ac:spMkLst>
            <pc:docMk/>
            <pc:sldMk cId="939552486" sldId="259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4T16:47:42.984" v="3317" actId="27636"/>
          <ac:spMkLst>
            <pc:docMk/>
            <pc:sldMk cId="939552486" sldId="259"/>
            <ac:spMk id="3" creationId="{3114DA36-E882-4D9C-4CC9-4CC14D65C766}"/>
          </ac:spMkLst>
        </pc:spChg>
      </pc:sldChg>
      <pc:sldChg chg="modSp add mod ord">
        <pc:chgData name="Matt Nawrocki" userId="392c0c8a-4f6a-48e1-9e75-90752b97264c" providerId="ADAL" clId="{BF16961A-92D4-4DBA-A500-655616D3AED8}" dt="2022-08-24T16:41:14.563" v="3273" actId="27636"/>
        <pc:sldMkLst>
          <pc:docMk/>
          <pc:sldMk cId="3306039657" sldId="260"/>
        </pc:sldMkLst>
        <pc:spChg chg="mod">
          <ac:chgData name="Matt Nawrocki" userId="392c0c8a-4f6a-48e1-9e75-90752b97264c" providerId="ADAL" clId="{BF16961A-92D4-4DBA-A500-655616D3AED8}" dt="2022-08-24T16:40:12.815" v="3255" actId="113"/>
          <ac:spMkLst>
            <pc:docMk/>
            <pc:sldMk cId="3306039657" sldId="260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4T16:41:14.563" v="3273" actId="27636"/>
          <ac:spMkLst>
            <pc:docMk/>
            <pc:sldMk cId="3306039657" sldId="260"/>
            <ac:spMk id="3" creationId="{3114DA36-E882-4D9C-4CC9-4CC14D65C766}"/>
          </ac:spMkLst>
        </pc:spChg>
      </pc:sldChg>
      <pc:sldChg chg="modSp add del mod">
        <pc:chgData name="Matt Nawrocki" userId="392c0c8a-4f6a-48e1-9e75-90752b97264c" providerId="ADAL" clId="{BF16961A-92D4-4DBA-A500-655616D3AED8}" dt="2022-08-24T16:23:56.740" v="2250"/>
        <pc:sldMkLst>
          <pc:docMk/>
          <pc:sldMk cId="3920054304" sldId="260"/>
        </pc:sldMkLst>
        <pc:spChg chg="mod">
          <ac:chgData name="Matt Nawrocki" userId="392c0c8a-4f6a-48e1-9e75-90752b97264c" providerId="ADAL" clId="{BF16961A-92D4-4DBA-A500-655616D3AED8}" dt="2022-08-24T16:23:56.740" v="2250"/>
          <ac:spMkLst>
            <pc:docMk/>
            <pc:sldMk cId="3920054304" sldId="260"/>
            <ac:spMk id="3" creationId="{3114DA36-E882-4D9C-4CC9-4CC14D65C766}"/>
          </ac:spMkLst>
        </pc:spChg>
      </pc:sldChg>
      <pc:sldChg chg="delSp modSp new del mod">
        <pc:chgData name="Matt Nawrocki" userId="392c0c8a-4f6a-48e1-9e75-90752b97264c" providerId="ADAL" clId="{BF16961A-92D4-4DBA-A500-655616D3AED8}" dt="2022-08-24T16:35:24.068" v="3195" actId="47"/>
        <pc:sldMkLst>
          <pc:docMk/>
          <pc:sldMk cId="1328391499" sldId="261"/>
        </pc:sldMkLst>
        <pc:spChg chg="mod">
          <ac:chgData name="Matt Nawrocki" userId="392c0c8a-4f6a-48e1-9e75-90752b97264c" providerId="ADAL" clId="{BF16961A-92D4-4DBA-A500-655616D3AED8}" dt="2022-08-24T16:34:32.568" v="3187" actId="122"/>
          <ac:spMkLst>
            <pc:docMk/>
            <pc:sldMk cId="1328391499" sldId="261"/>
            <ac:spMk id="2" creationId="{46C6DFF0-50B1-923A-9B5B-4A035F000795}"/>
          </ac:spMkLst>
        </pc:spChg>
        <pc:spChg chg="del">
          <ac:chgData name="Matt Nawrocki" userId="392c0c8a-4f6a-48e1-9e75-90752b97264c" providerId="ADAL" clId="{BF16961A-92D4-4DBA-A500-655616D3AED8}" dt="2022-08-24T16:34:28.978" v="3186" actId="478"/>
          <ac:spMkLst>
            <pc:docMk/>
            <pc:sldMk cId="1328391499" sldId="261"/>
            <ac:spMk id="3" creationId="{C9A1412D-241B-EF84-EB8A-AE5C87CECB05}"/>
          </ac:spMkLst>
        </pc:spChg>
      </pc:sldChg>
      <pc:sldChg chg="addSp modSp add mod">
        <pc:chgData name="Matt Nawrocki" userId="392c0c8a-4f6a-48e1-9e75-90752b97264c" providerId="ADAL" clId="{BF16961A-92D4-4DBA-A500-655616D3AED8}" dt="2022-08-24T16:40:31.393" v="3261" actId="113"/>
        <pc:sldMkLst>
          <pc:docMk/>
          <pc:sldMk cId="2244176599" sldId="262"/>
        </pc:sldMkLst>
        <pc:spChg chg="mod">
          <ac:chgData name="Matt Nawrocki" userId="392c0c8a-4f6a-48e1-9e75-90752b97264c" providerId="ADAL" clId="{BF16961A-92D4-4DBA-A500-655616D3AED8}" dt="2022-08-24T16:40:31.393" v="3261" actId="113"/>
          <ac:spMkLst>
            <pc:docMk/>
            <pc:sldMk cId="2244176599" sldId="262"/>
            <ac:spMk id="2" creationId="{46C6DFF0-50B1-923A-9B5B-4A035F000795}"/>
          </ac:spMkLst>
        </pc:spChg>
        <pc:spChg chg="mod">
          <ac:chgData name="Matt Nawrocki" userId="392c0c8a-4f6a-48e1-9e75-90752b97264c" providerId="ADAL" clId="{BF16961A-92D4-4DBA-A500-655616D3AED8}" dt="2022-08-24T16:40:31.393" v="3261" actId="113"/>
          <ac:spMkLst>
            <pc:docMk/>
            <pc:sldMk cId="2244176599" sldId="262"/>
            <ac:spMk id="3" creationId="{C9A1412D-241B-EF84-EB8A-AE5C87CECB05}"/>
          </ac:spMkLst>
        </pc:spChg>
        <pc:picChg chg="add mod">
          <ac:chgData name="Matt Nawrocki" userId="392c0c8a-4f6a-48e1-9e75-90752b97264c" providerId="ADAL" clId="{BF16961A-92D4-4DBA-A500-655616D3AED8}" dt="2022-08-24T16:38:39.773" v="3230" actId="14100"/>
          <ac:picMkLst>
            <pc:docMk/>
            <pc:sldMk cId="2244176599" sldId="262"/>
            <ac:picMk id="5" creationId="{0D7B58C2-4537-EAE9-4917-5717EE0CF8BB}"/>
          </ac:picMkLst>
        </pc:picChg>
        <pc:picChg chg="add mod">
          <ac:chgData name="Matt Nawrocki" userId="392c0c8a-4f6a-48e1-9e75-90752b97264c" providerId="ADAL" clId="{BF16961A-92D4-4DBA-A500-655616D3AED8}" dt="2022-08-24T16:38:39.773" v="3230" actId="14100"/>
          <ac:picMkLst>
            <pc:docMk/>
            <pc:sldMk cId="2244176599" sldId="262"/>
            <ac:picMk id="7" creationId="{F23E203F-BB4C-7E0A-219B-D73A00C2B7A4}"/>
          </ac:picMkLst>
        </pc:picChg>
        <pc:picChg chg="add mod">
          <ac:chgData name="Matt Nawrocki" userId="392c0c8a-4f6a-48e1-9e75-90752b97264c" providerId="ADAL" clId="{BF16961A-92D4-4DBA-A500-655616D3AED8}" dt="2022-08-24T16:34:16.696" v="3185" actId="1076"/>
          <ac:picMkLst>
            <pc:docMk/>
            <pc:sldMk cId="2244176599" sldId="262"/>
            <ac:picMk id="9" creationId="{4F0D8078-1A26-5DF4-2B79-B3676DF3A739}"/>
          </ac:picMkLst>
        </pc:picChg>
      </pc:sldChg>
      <pc:sldChg chg="delSp modSp new mod">
        <pc:chgData name="Matt Nawrocki" userId="392c0c8a-4f6a-48e1-9e75-90752b97264c" providerId="ADAL" clId="{BF16961A-92D4-4DBA-A500-655616D3AED8}" dt="2022-08-24T16:40:37.234" v="3263" actId="113"/>
        <pc:sldMkLst>
          <pc:docMk/>
          <pc:sldMk cId="2573508429" sldId="263"/>
        </pc:sldMkLst>
        <pc:spChg chg="mod">
          <ac:chgData name="Matt Nawrocki" userId="392c0c8a-4f6a-48e1-9e75-90752b97264c" providerId="ADAL" clId="{BF16961A-92D4-4DBA-A500-655616D3AED8}" dt="2022-08-24T16:40:37.234" v="3263" actId="113"/>
          <ac:spMkLst>
            <pc:docMk/>
            <pc:sldMk cId="2573508429" sldId="263"/>
            <ac:spMk id="2" creationId="{A3BE206B-1AF9-9163-6138-ECFFF8873C96}"/>
          </ac:spMkLst>
        </pc:spChg>
        <pc:spChg chg="del">
          <ac:chgData name="Matt Nawrocki" userId="392c0c8a-4f6a-48e1-9e75-90752b97264c" providerId="ADAL" clId="{BF16961A-92D4-4DBA-A500-655616D3AED8}" dt="2022-08-24T16:35:21.376" v="3194" actId="478"/>
          <ac:spMkLst>
            <pc:docMk/>
            <pc:sldMk cId="2573508429" sldId="263"/>
            <ac:spMk id="3" creationId="{1A488F42-31F7-7206-A483-A1114BCFD38E}"/>
          </ac:spMkLst>
        </pc:spChg>
      </pc:sldChg>
      <pc:sldMasterChg chg="new mod addSldLayout">
        <pc:chgData name="Matt Nawrocki" userId="392c0c8a-4f6a-48e1-9e75-90752b97264c" providerId="ADAL" clId="{BF16961A-92D4-4DBA-A500-655616D3AED8}" dt="2022-08-24T15:50:21.819" v="24" actId="6938"/>
        <pc:sldMasterMkLst>
          <pc:docMk/>
          <pc:sldMasterMk cId="2996700425" sldId="2147483793"/>
        </pc:sldMasterMkLst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846547827" sldId="2147483794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008962205" sldId="2147483795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910415848" sldId="2147483796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1081425499" sldId="2147483797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4101111108" sldId="2147483798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1422895482" sldId="2147483799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3283844167" sldId="2147483800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69849564" sldId="2147483801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634957110" sldId="2147483802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4286478397" sldId="2147483803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789202302" sldId="2147483804"/>
          </pc:sldLayoutMkLst>
        </pc:sldLayoutChg>
      </pc:sldMasterChg>
      <pc:sldMasterChg chg="new mod addSldLayout">
        <pc:chgData name="Matt Nawrocki" userId="392c0c8a-4f6a-48e1-9e75-90752b97264c" providerId="ADAL" clId="{BF16961A-92D4-4DBA-A500-655616D3AED8}" dt="2022-08-24T16:34:48.044" v="3188" actId="6938"/>
        <pc:sldMasterMkLst>
          <pc:docMk/>
          <pc:sldMasterMk cId="1848884430" sldId="2147483915"/>
        </pc:sldMasterMkLst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167466463" sldId="2147483916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168378924" sldId="2147483917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477103852" sldId="2147483918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905880635" sldId="2147483919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913655160" sldId="2147483920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043046564" sldId="2147483921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305629932" sldId="2147483922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729248792" sldId="2147483923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238706566" sldId="2147483924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406066293" sldId="2147483925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480521915" sldId="214748392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02B1-5B2E-7E97-0D01-1D3427CE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6D5C-E9A1-F192-B5AF-2A7A09306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71A3-A044-CDD7-CA92-5D09610D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4E4F-00FD-DCF7-2086-4BD01449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E2C3-88E3-6867-607E-65096ABB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FBE0-E9CD-19BF-AC32-1C863860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43D6E-57B2-CA65-6C2D-5E340C3E8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7F77-F8FA-2D70-3631-5FF635A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FDF0-12E8-E621-AEFA-8079172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5ABA-831B-DC6E-2E1B-0C0657C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899BC-56A3-D98C-CC37-77AFC7D90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D812-6D81-6CCB-9C50-F5D53395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B0AA-3B23-057F-AFDD-FAA91E2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8ED9-1F1B-7970-B42B-9E9BBFA9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15A4-ECC5-469A-4CF6-BEB231E3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2F45-08EF-8A4B-5B7B-B20269BE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9EBA-E4FD-1F14-9817-0419A258C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0113-F9D1-AE64-73CA-7ADFC573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DBDA-E550-E3DA-B6DB-B5B543C4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93CD-CF4C-9B47-8391-D70ECD6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0C8A-50FB-834D-115C-B0698143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B00D-2E72-1A41-23D9-7E9EE34F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279B-EA53-43CA-5783-0712A718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529F-4C83-E7A7-0C86-C9C5996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F99E-871E-4459-E01C-BED3102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F91D-BABB-FA03-B122-383DDB3A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7153B-0350-B1E0-8561-C354BAFE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0491-F212-F288-B778-1F5343EF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33E6-D0D1-3D49-A163-394D3125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CFFC-93BA-85C4-9E75-3F9AB89E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31EF-C9D0-4779-946F-218DDDA4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7F2A-4596-4AA4-B4D0-5C25A38F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50B1-3999-FCA4-046E-99C2C4C2A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58000-F4D7-1655-FD1E-A4F32673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F0CB-C4FB-8328-05C0-BAEE95E9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1B53-3466-0A9B-40BF-6E07855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68BB-A56E-47E5-DCE1-89962C1D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15A7-29C1-9D6C-FFCE-6D80DF5D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B67E-E7A5-DA73-D161-750127383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E2AE7-2CF8-1725-F357-5CDBE0011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57603-D093-EE48-2020-144B4CF78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77034-AF25-9C01-1460-9E3ED0D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5B320-8407-72B0-836F-4471A512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95BDA-0DC2-876C-52DC-84ACEAC5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AEE-8552-CEB6-A6D9-2652E523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EEC69-390C-7CE3-FF18-BC48BD9B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72A84-A051-E5EF-A1C5-F50C36F8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A3558-F286-A270-AA46-81F2244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46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7D00-5ABD-09C0-57D5-26578988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000F-4F1B-1896-4902-E1741031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DDF4-5120-96C4-D3D6-CB7199F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9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68-492D-4875-3F50-17D693E9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CECD-B0CE-BB29-1009-C4313AA7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F442-C686-4B36-76F4-C2C4C03F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76A4-9809-33DC-8817-3D3AC568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EDF1-E340-B7E7-534D-FDB0354C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5A8F-4303-6694-A5CD-E50ABD70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B822-7DD2-B9EE-1C6B-DA08E4C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BC94-287A-1944-B5CF-66B1A67B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E3F2-7AD3-5186-C963-304D211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7DD6-A363-8134-AE25-E2218BF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112B-071B-71ED-1B21-79073206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F8D1-1DC7-0611-CCE7-97131E46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A6E28-96CC-285E-7AB8-0DA8942D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1E07-9646-9177-E41E-3F5D19D3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A6CE-22B2-D6D8-5B03-8669EA96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66D5-7F9D-6B4C-67B2-A102DA36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BAEA9-87E2-0B6C-0BB1-534E870B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ED06-18E2-E5BE-9385-A48490F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65C2-24C8-B398-5FA1-828C02A6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549-B984-D768-7AE4-FE0FF363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8E-9DDF-AB7D-4D86-6ED30B64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ACDB-BD31-58D9-BBCD-22149170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6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6CBE-FA3F-874E-2E1B-52C0E901B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6E31-4E54-D85E-0843-01E831EF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84495-F618-0588-6BE0-1CFA172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D114-9907-56F2-8346-69FB76C8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BC4F-4CF5-2154-042D-410CB29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1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9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2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3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CCF0-9E79-0619-D2DA-32D485CB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D3D-4C7E-24A2-4349-D77A1371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EAD2-8557-875E-8646-21C3282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4A83-62A1-216C-814C-2E3BCAEC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BE3D-C430-25CD-E031-E933E39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5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90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3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91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917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4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23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2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730C-2630-6153-9A55-63C8C8B8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2AC9-E323-291F-4B32-02F3185E6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1D055-A21C-9D33-7020-447DBFCC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BCA8-2457-E65C-6608-688E7EA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CB77-9C22-A3EC-7C70-BC5CBE29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2799-25D5-52DE-9223-8B1A0415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5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2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2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1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9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7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9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44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B0BF-AFB8-50C9-FF70-75E248D3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F7C6-4419-67C9-4222-85BBED58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78BB-3A09-7A5F-4630-9A683D6E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44A0D-95D0-DFCA-4738-6B0EC00BA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E9D29-B00F-F24B-1ECB-68DC17C75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00DAE-0D0C-B414-E8C1-C9A84231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FD14E-2706-AFF8-864B-EF32A116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7F2B1-258D-EDC3-122B-BBFB8D8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1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8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3146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45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32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59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6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3937-C06A-BFC1-631D-FF57E167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29B8A-975A-6240-6D1F-F9643130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7B71-9D6E-71E6-5434-CCA5B767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372D0-0902-8834-3535-C2561AAD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D9AEB-68F8-2FA7-2DF0-C7A3F0B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EDBF9-F3C7-41C6-8E90-CA293CA5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7303-BE67-2B36-F43A-2C40B6FE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A01-5BEB-CC37-DD35-EDE3307B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600-D83D-B4DC-51BB-8FF3BBB1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B6BC8-6518-0392-B983-34DE4330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3BE1-2E02-9E63-007E-37FB6B3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C67C-4A3A-DDFF-D2B4-53E6F2C0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E246-B99D-7BCD-C83F-4B2215F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D359-5B53-950D-C6AC-7F2888DE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2868F-7AF6-747E-EC94-6CEDE8FD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A948-D778-66DA-60A8-55E77A72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EB28-2178-7989-ABD7-77284B1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D315-0AB3-4E19-D3FB-DE74F6F1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47DA3-13A3-32D2-58DD-0C73A6F6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E8984-FE38-ED52-5CBE-38FCE851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0D62-22AC-46B5-902C-3A61CBF5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0F22-439B-24B4-2A03-4768A0987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B809-4160-0DEF-1615-2253D1F17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8587-18F8-9CA3-DE59-305C5257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CFAC3-7006-CC45-1325-F2C6C97D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3ABA-133A-E8FA-B5AE-F803253B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649C-D820-9C17-024C-A0E81A3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0676-4B2B-44A0-A1CE-D69624C518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706D-F194-23C3-EC1D-6C0E46C17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17E2-7ADD-9010-0946-37C69271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n1021/bubbles" TargetMode="External"/><Relationship Id="rId2" Type="http://schemas.openxmlformats.org/officeDocument/2006/relationships/hyperlink" Target="https://github.com/mjn1021/bubbles/blob/master/docs/" TargetMode="Externa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7y6o4282lq?from-embed=&amp;file=/src/index.js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ijs.com/" TargetMode="External"/><Relationship Id="rId3" Type="http://schemas.openxmlformats.org/officeDocument/2006/relationships/hyperlink" Target="https://uber.github.io/react-vis/" TargetMode="External"/><Relationship Id="rId7" Type="http://schemas.openxmlformats.org/officeDocument/2006/relationships/hyperlink" Target="https://observablehq.com/@d3/gallery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s://airbnb.io/visx/gallery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d3js.org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react-graph-gallery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nivo.rocks/chord/canvas/" TargetMode="External"/><Relationship Id="rId9" Type="http://schemas.openxmlformats.org/officeDocument/2006/relationships/hyperlink" Target="https://pixijs.io/examples/#/demos-basic/container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EF0A-C64F-C96C-CEEA-2FD5F6C6D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Power BI +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A2DC-788D-D3C8-E525-7095E5BFA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Creating and Using Custom Visuals</a:t>
            </a:r>
          </a:p>
          <a:p>
            <a:pPr algn="ctr"/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algn="ctr"/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algn="ctr"/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Matt Nawrocki</a:t>
            </a:r>
          </a:p>
        </p:txBody>
      </p:sp>
    </p:spTree>
    <p:extLst>
      <p:ext uri="{BB962C8B-B14F-4D97-AF65-F5344CB8AC3E}">
        <p14:creationId xmlns:p14="http://schemas.microsoft.com/office/powerpoint/2010/main" val="213387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037D-48B4-05D3-CED7-D0B2D13B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8F7C-850B-BB20-F0D6-D2EA95AF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Overview Presentation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ELI5 React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Demo with Code</a:t>
            </a:r>
          </a:p>
          <a:p>
            <a:pPr lvl="1"/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 Custom Visual Development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 Integration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Packaging the Visual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3"/>
              </a:rPr>
              <a:t>GitHub Repo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Open Ideation Session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Project Ideas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Clients</a:t>
            </a:r>
          </a:p>
          <a:p>
            <a:pPr lvl="1"/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ELI5 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React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It’s basically the love-child of HTML &amp; JavaScript (JS)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Originated from Facebook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Leveraging JS </a:t>
            </a:r>
            <a:r>
              <a:rPr lang="en-US" b="1" i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dramatically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improves speed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HTML is old, slow, and clunky and React—through some extremely clever engineering—virtualizes actions and intelligently decides how to act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Components using functional programming paradigm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Very naturally allows for things like: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Histories (think Undo/Redo features in Word)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State management with deterministic outcomes</a:t>
            </a:r>
          </a:p>
          <a:p>
            <a:pPr lvl="3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general idea is that there are these things called “pure functions” that prevent “side effects”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Highly-modular and reusable code</a:t>
            </a:r>
          </a:p>
          <a:p>
            <a:pPr lvl="3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Build it once and use it a bunch of times without modification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3"/>
              </a:rPr>
              <a:t>React Example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250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All of the familiar Software Engineering paradigms and workflows still apply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Unit testing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Separation of concerns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Composability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Reusability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Etc.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All of the data pipelines and visualizations processes remain identical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ETL processes and ingestion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DAX/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PowerQuery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Measures, relationships, 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Mquery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, etc.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visualizations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Etc.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Salient Point: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You basically get the best of both worlds, without any meaningful tradeoffs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Software practices ensure production-grade code and reliability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practices ensure production-grade data pipelines and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30603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Handles all of the data side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Connections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Transformations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Robust, production-grade visualization platform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Cloud-based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PBIVIZ Package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“middleware” layer between 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and React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Handles all of the custom visualization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Highly-modular, reusable components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391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06B-1AF9-9163-6138-ECFFF8873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350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FF0-50B1-923A-9B5B-4A035F00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Chart &amp; Drawing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412D-241B-EF84-EB8A-AE5C87CE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Charting Libraries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2"/>
              </a:rPr>
              <a:t>https://airbnb.io/visx/gallery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3"/>
              </a:rPr>
              <a:t>https://uber.github.io/react-vis/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4"/>
              </a:rPr>
              <a:t>https://nivo.rocks/chord/canvas/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5"/>
              </a:rPr>
              <a:t>https://www.react-graph-gallery.com/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Graphics Libraries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6"/>
              </a:rPr>
              <a:t>https://d3js.org/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7"/>
              </a:rPr>
              <a:t>https://observablehq.com/@d3/gallery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8"/>
              </a:rPr>
              <a:t>https://pixijs.com/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9"/>
              </a:rPr>
              <a:t>https://pixijs.io/examples/#/demos-basic/container.js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B58C2-4537-EAE9-4917-5717EE0CF8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2967" y="1760897"/>
            <a:ext cx="2688167" cy="485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203F-BB4C-7E0A-219B-D73A00C2B7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5025" y="1825625"/>
            <a:ext cx="3331388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D8078-1A26-5DF4-2B79-B3676DF3A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8672" y="3992726"/>
            <a:ext cx="375337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6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361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Slalom Sans Thin</vt:lpstr>
      <vt:lpstr>Symbol</vt:lpstr>
      <vt:lpstr>Tw Cen MT</vt:lpstr>
      <vt:lpstr>Wingdings</vt:lpstr>
      <vt:lpstr>Custom Design</vt:lpstr>
      <vt:lpstr>1_Custom Design</vt:lpstr>
      <vt:lpstr>Droplet</vt:lpstr>
      <vt:lpstr>Vapor Trail</vt:lpstr>
      <vt:lpstr>Power BI + React</vt:lpstr>
      <vt:lpstr>Agenda</vt:lpstr>
      <vt:lpstr>ELI5 React</vt:lpstr>
      <vt:lpstr>Why Use These Together?</vt:lpstr>
      <vt:lpstr>Why Use These Together?</vt:lpstr>
      <vt:lpstr>Demo</vt:lpstr>
      <vt:lpstr>Chart &amp; Drawing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&amp; React</dc:title>
  <dc:creator>Matt Nawrocki</dc:creator>
  <cp:lastModifiedBy>Matt Nawrocki</cp:lastModifiedBy>
  <cp:revision>1</cp:revision>
  <dcterms:created xsi:type="dcterms:W3CDTF">2022-08-24T15:13:23Z</dcterms:created>
  <dcterms:modified xsi:type="dcterms:W3CDTF">2022-08-24T16:47:47Z</dcterms:modified>
</cp:coreProperties>
</file>