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5" dt="2024-08-30T16:56:07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custSel addSld modSld sldOrd">
      <pc:chgData name="Mohammad Javad" userId="22da5a1cdc82ebb5" providerId="LiveId" clId="{4882CF80-36C3-44AA-B04A-87A15BCA1E7B}" dt="2024-08-30T16:56:13.765" v="258" actId="1076"/>
      <pc:docMkLst>
        <pc:docMk/>
      </pc:docMkLst>
      <pc:sldChg chg="addSp delSp modSp new mod">
        <pc:chgData name="Mohammad Javad" userId="22da5a1cdc82ebb5" providerId="LiveId" clId="{4882CF80-36C3-44AA-B04A-87A15BCA1E7B}" dt="2024-08-28T12:48:21.419" v="25" actId="1076"/>
        <pc:sldMkLst>
          <pc:docMk/>
          <pc:sldMk cId="531948684" sldId="258"/>
        </pc:sldMkLst>
        <pc:spChg chg="mod">
          <ac:chgData name="Mohammad Javad" userId="22da5a1cdc82ebb5" providerId="LiveId" clId="{4882CF80-36C3-44AA-B04A-87A15BCA1E7B}" dt="2024-08-28T12:47:29.859" v="19" actId="20577"/>
          <ac:spMkLst>
            <pc:docMk/>
            <pc:sldMk cId="531948684" sldId="258"/>
            <ac:spMk id="2" creationId="{A1B064B8-F2AC-9522-88B2-C278681F12E3}"/>
          </ac:spMkLst>
        </pc:spChg>
        <pc:spChg chg="del">
          <ac:chgData name="Mohammad Javad" userId="22da5a1cdc82ebb5" providerId="LiveId" clId="{4882CF80-36C3-44AA-B04A-87A15BCA1E7B}" dt="2024-08-28T12:47:33.227" v="20" actId="478"/>
          <ac:spMkLst>
            <pc:docMk/>
            <pc:sldMk cId="531948684" sldId="258"/>
            <ac:spMk id="3" creationId="{1ADBCF1E-D073-F251-9C02-45F322805D6B}"/>
          </ac:spMkLst>
        </pc:spChg>
        <pc:picChg chg="add del mod">
          <ac:chgData name="Mohammad Javad" userId="22da5a1cdc82ebb5" providerId="LiveId" clId="{4882CF80-36C3-44AA-B04A-87A15BCA1E7B}" dt="2024-08-28T12:48:14.967" v="23" actId="478"/>
          <ac:picMkLst>
            <pc:docMk/>
            <pc:sldMk cId="531948684" sldId="258"/>
            <ac:picMk id="5" creationId="{D3C85FDD-0550-EB0C-84CD-0517847A5C98}"/>
          </ac:picMkLst>
        </pc:picChg>
        <pc:picChg chg="add mod">
          <ac:chgData name="Mohammad Javad" userId="22da5a1cdc82ebb5" providerId="LiveId" clId="{4882CF80-36C3-44AA-B04A-87A15BCA1E7B}" dt="2024-08-28T12:48:21.419" v="25" actId="1076"/>
          <ac:picMkLst>
            <pc:docMk/>
            <pc:sldMk cId="531948684" sldId="258"/>
            <ac:picMk id="7" creationId="{1E370BC2-5A5F-5036-3496-C1DFEBD79A95}"/>
          </ac:picMkLst>
        </pc:picChg>
      </pc:sldChg>
      <pc:sldChg chg="addSp delSp modSp new mod">
        <pc:chgData name="Mohammad Javad" userId="22da5a1cdc82ebb5" providerId="LiveId" clId="{4882CF80-36C3-44AA-B04A-87A15BCA1E7B}" dt="2024-08-28T13:17:37.319" v="84" actId="20577"/>
        <pc:sldMkLst>
          <pc:docMk/>
          <pc:sldMk cId="1287308348" sldId="259"/>
        </pc:sldMkLst>
        <pc:spChg chg="mod">
          <ac:chgData name="Mohammad Javad" userId="22da5a1cdc82ebb5" providerId="LiveId" clId="{4882CF80-36C3-44AA-B04A-87A15BCA1E7B}" dt="2024-08-28T13:17:37.319" v="84" actId="20577"/>
          <ac:spMkLst>
            <pc:docMk/>
            <pc:sldMk cId="1287308348" sldId="259"/>
            <ac:spMk id="2" creationId="{3FB95F83-B913-EBEF-A553-9CC333431787}"/>
          </ac:spMkLst>
        </pc:spChg>
        <pc:spChg chg="del">
          <ac:chgData name="Mohammad Javad" userId="22da5a1cdc82ebb5" providerId="LiveId" clId="{4882CF80-36C3-44AA-B04A-87A15BCA1E7B}" dt="2024-08-28T13:17:07.853" v="50" actId="478"/>
          <ac:spMkLst>
            <pc:docMk/>
            <pc:sldMk cId="1287308348" sldId="259"/>
            <ac:spMk id="3" creationId="{0816E808-AB7A-1AC1-7155-59D0835ABCF3}"/>
          </ac:spMkLst>
        </pc:spChg>
        <pc:picChg chg="add mod">
          <ac:chgData name="Mohammad Javad" userId="22da5a1cdc82ebb5" providerId="LiveId" clId="{4882CF80-36C3-44AA-B04A-87A15BCA1E7B}" dt="2024-08-28T13:17:14.750" v="52" actId="1076"/>
          <ac:picMkLst>
            <pc:docMk/>
            <pc:sldMk cId="1287308348" sldId="259"/>
            <ac:picMk id="5" creationId="{443C9846-BFF7-2CBE-E88D-396E25D8349C}"/>
          </ac:picMkLst>
        </pc:picChg>
      </pc:sldChg>
      <pc:sldChg chg="addSp delSp modSp new mod">
        <pc:chgData name="Mohammad Javad" userId="22da5a1cdc82ebb5" providerId="LiveId" clId="{4882CF80-36C3-44AA-B04A-87A15BCA1E7B}" dt="2024-08-28T13:19:06.162" v="93" actId="20577"/>
        <pc:sldMkLst>
          <pc:docMk/>
          <pc:sldMk cId="355752703" sldId="260"/>
        </pc:sldMkLst>
        <pc:spChg chg="mod">
          <ac:chgData name="Mohammad Javad" userId="22da5a1cdc82ebb5" providerId="LiveId" clId="{4882CF80-36C3-44AA-B04A-87A15BCA1E7B}" dt="2024-08-28T13:19:06.162" v="93" actId="20577"/>
          <ac:spMkLst>
            <pc:docMk/>
            <pc:sldMk cId="355752703" sldId="260"/>
            <ac:spMk id="2" creationId="{A60A5908-3D31-9DD8-F909-F5AE6BF98DE9}"/>
          </ac:spMkLst>
        </pc:spChg>
        <pc:spChg chg="del">
          <ac:chgData name="Mohammad Javad" userId="22da5a1cdc82ebb5" providerId="LiveId" clId="{4882CF80-36C3-44AA-B04A-87A15BCA1E7B}" dt="2024-08-28T13:18:52.372" v="86" actId="478"/>
          <ac:spMkLst>
            <pc:docMk/>
            <pc:sldMk cId="355752703" sldId="260"/>
            <ac:spMk id="3" creationId="{A70EBB97-016B-8FF2-A2A2-4A867AA1AFAC}"/>
          </ac:spMkLst>
        </pc:spChg>
        <pc:picChg chg="add mod">
          <ac:chgData name="Mohammad Javad" userId="22da5a1cdc82ebb5" providerId="LiveId" clId="{4882CF80-36C3-44AA-B04A-87A15BCA1E7B}" dt="2024-08-28T13:18:56.732" v="88" actId="1076"/>
          <ac:picMkLst>
            <pc:docMk/>
            <pc:sldMk cId="355752703" sldId="260"/>
            <ac:picMk id="5" creationId="{C25DFC27-2E86-3F40-9BD1-9B07B1CE604B}"/>
          </ac:picMkLst>
        </pc:picChg>
      </pc:sldChg>
      <pc:sldChg chg="addSp delSp modSp new mod">
        <pc:chgData name="Mohammad Javad" userId="22da5a1cdc82ebb5" providerId="LiveId" clId="{4882CF80-36C3-44AA-B04A-87A15BCA1E7B}" dt="2024-08-28T13:39:40.168" v="151" actId="20577"/>
        <pc:sldMkLst>
          <pc:docMk/>
          <pc:sldMk cId="3959751212" sldId="261"/>
        </pc:sldMkLst>
        <pc:spChg chg="mod">
          <ac:chgData name="Mohammad Javad" userId="22da5a1cdc82ebb5" providerId="LiveId" clId="{4882CF80-36C3-44AA-B04A-87A15BCA1E7B}" dt="2024-08-28T13:39:40.168" v="151" actId="20577"/>
          <ac:spMkLst>
            <pc:docMk/>
            <pc:sldMk cId="3959751212" sldId="261"/>
            <ac:spMk id="2" creationId="{4284DF0B-3672-3945-1741-D1062C25CCE8}"/>
          </ac:spMkLst>
        </pc:spChg>
        <pc:spChg chg="del">
          <ac:chgData name="Mohammad Javad" userId="22da5a1cdc82ebb5" providerId="LiveId" clId="{4882CF80-36C3-44AA-B04A-87A15BCA1E7B}" dt="2024-08-28T13:39:04.833" v="95" actId="478"/>
          <ac:spMkLst>
            <pc:docMk/>
            <pc:sldMk cId="3959751212" sldId="261"/>
            <ac:spMk id="3" creationId="{728A938A-AF9D-D327-4CC5-AB6AFE4FB6F4}"/>
          </ac:spMkLst>
        </pc:spChg>
        <pc:picChg chg="add mod">
          <ac:chgData name="Mohammad Javad" userId="22da5a1cdc82ebb5" providerId="LiveId" clId="{4882CF80-36C3-44AA-B04A-87A15BCA1E7B}" dt="2024-08-28T13:39:10.880" v="97" actId="1076"/>
          <ac:picMkLst>
            <pc:docMk/>
            <pc:sldMk cId="3959751212" sldId="261"/>
            <ac:picMk id="5" creationId="{B5A86B2F-3DD2-DF46-D5A2-61678EF53292}"/>
          </ac:picMkLst>
        </pc:picChg>
      </pc:sldChg>
      <pc:sldChg chg="addSp delSp modSp new mod">
        <pc:chgData name="Mohammad Javad" userId="22da5a1cdc82ebb5" providerId="LiveId" clId="{4882CF80-36C3-44AA-B04A-87A15BCA1E7B}" dt="2024-08-28T13:41:20.530" v="160" actId="20577"/>
        <pc:sldMkLst>
          <pc:docMk/>
          <pc:sldMk cId="2931596652" sldId="262"/>
        </pc:sldMkLst>
        <pc:spChg chg="mod">
          <ac:chgData name="Mohammad Javad" userId="22da5a1cdc82ebb5" providerId="LiveId" clId="{4882CF80-36C3-44AA-B04A-87A15BCA1E7B}" dt="2024-08-28T13:41:20.530" v="160" actId="20577"/>
          <ac:spMkLst>
            <pc:docMk/>
            <pc:sldMk cId="2931596652" sldId="262"/>
            <ac:spMk id="2" creationId="{3EF7F1A2-ACFD-572C-EE95-5F60AD124C28}"/>
          </ac:spMkLst>
        </pc:spChg>
        <pc:spChg chg="del">
          <ac:chgData name="Mohammad Javad" userId="22da5a1cdc82ebb5" providerId="LiveId" clId="{4882CF80-36C3-44AA-B04A-87A15BCA1E7B}" dt="2024-08-28T13:41:05.512" v="153" actId="478"/>
          <ac:spMkLst>
            <pc:docMk/>
            <pc:sldMk cId="2931596652" sldId="262"/>
            <ac:spMk id="3" creationId="{355AD677-66EC-C16C-4A40-45AD2B826B09}"/>
          </ac:spMkLst>
        </pc:spChg>
        <pc:picChg chg="add mod">
          <ac:chgData name="Mohammad Javad" userId="22da5a1cdc82ebb5" providerId="LiveId" clId="{4882CF80-36C3-44AA-B04A-87A15BCA1E7B}" dt="2024-08-28T13:41:10.752" v="155" actId="1076"/>
          <ac:picMkLst>
            <pc:docMk/>
            <pc:sldMk cId="2931596652" sldId="262"/>
            <ac:picMk id="5" creationId="{29591BAE-C0B9-0910-FD5A-C5B78BE68589}"/>
          </ac:picMkLst>
        </pc:picChg>
      </pc:sldChg>
      <pc:sldChg chg="addSp delSp modSp new mod">
        <pc:chgData name="Mohammad Javad" userId="22da5a1cdc82ebb5" providerId="LiveId" clId="{4882CF80-36C3-44AA-B04A-87A15BCA1E7B}" dt="2024-08-30T12:47:22.276" v="247" actId="20577"/>
        <pc:sldMkLst>
          <pc:docMk/>
          <pc:sldMk cId="3323328076" sldId="263"/>
        </pc:sldMkLst>
        <pc:spChg chg="mod">
          <ac:chgData name="Mohammad Javad" userId="22da5a1cdc82ebb5" providerId="LiveId" clId="{4882CF80-36C3-44AA-B04A-87A15BCA1E7B}" dt="2024-08-30T12:47:22.276" v="247" actId="20577"/>
          <ac:spMkLst>
            <pc:docMk/>
            <pc:sldMk cId="3323328076" sldId="263"/>
            <ac:spMk id="2" creationId="{82D6656F-294B-EDC7-A0DC-333A04A0226A}"/>
          </ac:spMkLst>
        </pc:spChg>
        <pc:spChg chg="del">
          <ac:chgData name="Mohammad Javad" userId="22da5a1cdc82ebb5" providerId="LiveId" clId="{4882CF80-36C3-44AA-B04A-87A15BCA1E7B}" dt="2024-08-30T12:47:00.556" v="221" actId="478"/>
          <ac:spMkLst>
            <pc:docMk/>
            <pc:sldMk cId="3323328076" sldId="263"/>
            <ac:spMk id="3" creationId="{59CA7F6A-03D4-560C-D9EE-35E129E00F13}"/>
          </ac:spMkLst>
        </pc:spChg>
        <pc:picChg chg="add mod">
          <ac:chgData name="Mohammad Javad" userId="22da5a1cdc82ebb5" providerId="LiveId" clId="{4882CF80-36C3-44AA-B04A-87A15BCA1E7B}" dt="2024-08-30T12:47:09.422" v="224" actId="1076"/>
          <ac:picMkLst>
            <pc:docMk/>
            <pc:sldMk cId="3323328076" sldId="263"/>
            <ac:picMk id="5" creationId="{F173C4AA-E305-A294-E171-73FCCCA36EC2}"/>
          </ac:picMkLst>
        </pc:picChg>
      </pc:sldChg>
      <pc:sldChg chg="addSp delSp modSp new mod ord">
        <pc:chgData name="Mohammad Javad" userId="22da5a1cdc82ebb5" providerId="LiveId" clId="{4882CF80-36C3-44AA-B04A-87A15BCA1E7B}" dt="2024-08-30T16:56:13.765" v="258" actId="1076"/>
        <pc:sldMkLst>
          <pc:docMk/>
          <pc:sldMk cId="3249291784" sldId="264"/>
        </pc:sldMkLst>
        <pc:spChg chg="mod">
          <ac:chgData name="Mohammad Javad" userId="22da5a1cdc82ebb5" providerId="LiveId" clId="{4882CF80-36C3-44AA-B04A-87A15BCA1E7B}" dt="2024-08-30T16:55:28.428" v="252"/>
          <ac:spMkLst>
            <pc:docMk/>
            <pc:sldMk cId="3249291784" sldId="264"/>
            <ac:spMk id="2" creationId="{58B614FC-A964-76AA-A953-2FF0D3E595BD}"/>
          </ac:spMkLst>
        </pc:spChg>
        <pc:spChg chg="del">
          <ac:chgData name="Mohammad Javad" userId="22da5a1cdc82ebb5" providerId="LiveId" clId="{4882CF80-36C3-44AA-B04A-87A15BCA1E7B}" dt="2024-08-30T16:55:31.536" v="253" actId="478"/>
          <ac:spMkLst>
            <pc:docMk/>
            <pc:sldMk cId="3249291784" sldId="264"/>
            <ac:spMk id="3" creationId="{A7E243E8-80E9-9963-C5FE-09F3EF3CE53F}"/>
          </ac:spMkLst>
        </pc:spChg>
        <pc:picChg chg="add del">
          <ac:chgData name="Mohammad Javad" userId="22da5a1cdc82ebb5" providerId="LiveId" clId="{4882CF80-36C3-44AA-B04A-87A15BCA1E7B}" dt="2024-08-30T16:55:59.512" v="255" actId="478"/>
          <ac:picMkLst>
            <pc:docMk/>
            <pc:sldMk cId="3249291784" sldId="264"/>
            <ac:picMk id="4" creationId="{ABC54B54-D1E5-70DE-4205-B2303B1BFA61}"/>
          </ac:picMkLst>
        </pc:picChg>
        <pc:picChg chg="add mod">
          <ac:chgData name="Mohammad Javad" userId="22da5a1cdc82ebb5" providerId="LiveId" clId="{4882CF80-36C3-44AA-B04A-87A15BCA1E7B}" dt="2024-08-30T16:56:13.765" v="258" actId="1076"/>
          <ac:picMkLst>
            <pc:docMk/>
            <pc:sldMk cId="3249291784" sldId="264"/>
            <ac:picMk id="5" creationId="{2EC82B6E-F178-991A-2E8D-5B41E6DCCF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28E4-EB8A-0C5C-DC0C-275EB8E9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EC2C-EFB5-5151-CAAA-181F2A51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ECE4-7401-D2E2-E5DC-8CE92C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02B5-E98E-B2B0-D6DA-DDE57FA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FB4-7FAA-3E94-43F7-830AEAF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A27-E110-BC9E-1DF2-85B5558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D82F-5F4C-5CD2-F44C-345AA6D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CFD-7744-7F55-F632-445FABF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F7C0-E104-C728-7E84-6E0309E7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FBA-2025-A1C9-A760-EE4410B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B64D0-F238-4EBB-C883-61F5738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352B-318D-A343-7732-984CCBCC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B01-2A52-BA39-1C6E-7F67BBE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E8-5845-7934-9855-FC9B341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AB37-5315-5578-7691-91AA64B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9CF-E26F-20B9-E2C0-FD0CB89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3192-D0F1-19DC-1CD8-7D2874D3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DCD2-088A-ABBF-239B-BA2A7CE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F30-6263-9005-6947-A890A73D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C8C0-3F83-3E78-46F0-635DF28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D7A-A47F-3121-3566-6AC4918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DF6D-3A2D-69BF-4E38-04E63E8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DCB6-9B23-7450-E60F-80832E89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FE9E-B713-6B2F-A65E-04B3A5E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9206-DA37-3A16-CCF8-9AC5F456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527-DA41-D171-6AA4-075BF00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8256-5D0A-F624-8364-31796220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1F06-5F1C-5064-84BF-05E6C50F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3F1A-A96E-F718-5F31-783CBD1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FFA4-EEFB-D8D5-14E7-BA08396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F7F-46A9-0836-B475-CF2E971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6A7-A46F-ECF4-642F-54AF7D66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6E4F-ECCA-35D8-5809-CA29F306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F1F-E8C3-AAC2-0314-0E5F128A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650E-EAF3-D4A7-D716-D65697B7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4AF34-FA3A-37C7-D23C-19F0952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4C95D-768C-3CFF-133D-ED56C7E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51E2E-5FF6-6FC3-C761-02A9770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33F0-2F58-D924-6EBB-6DD05774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F7A7-8BD6-5812-931E-200A9D8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87434-C014-A101-461A-A7EBD46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7AAF-F96A-B1BE-F34F-1F1A689A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2B82-E236-7EEF-BDAB-B0EB2B24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8B214-24D0-5B1F-6B77-AFF475F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E0077-CA2B-1C40-AEA9-60B3934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9B-3D51-269F-947C-1FB725A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130-1BA5-7D6D-AE85-FC7D617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1B7-A9CF-F51E-FE1C-0B0C7805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98805-3171-D697-E168-D0723F9B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D92E-7C76-88C9-4A6D-27A2AF0F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F968-4BDF-CE39-7E86-C96BD3D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046C-190C-98FC-921E-C967F8F4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2C-F83B-1B0D-EDFF-B1F32A4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FE20-F7BF-7569-FC60-89B86A0B8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8C81-1CEE-1D74-6D7F-F97FF0A5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6457-C6BE-E8CB-A573-71CAA9E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3DCB-C1AE-CB4F-BF65-3C9ACF2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6E8A-3F59-5BB9-202A-BA8F5EB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CB9B7-1326-2353-1585-E4B67112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4BF9-235D-A73B-E68F-84CAA03B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ACFC-B2AF-F4A9-DDE6-6BDC2225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596-0971-9A65-672B-9F146A3D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B3E-1285-C247-5667-981657AB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2CAB7-EF79-37A2-2AA5-87AE86CAE507}"/>
              </a:ext>
            </a:extLst>
          </p:cNvPr>
          <p:cNvSpPr txBox="1"/>
          <p:nvPr/>
        </p:nvSpPr>
        <p:spPr>
          <a:xfrm>
            <a:off x="4721902" y="299803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Microgrid Control</a:t>
            </a:r>
          </a:p>
        </p:txBody>
      </p:sp>
    </p:spTree>
    <p:extLst>
      <p:ext uri="{BB962C8B-B14F-4D97-AF65-F5344CB8AC3E}">
        <p14:creationId xmlns:p14="http://schemas.microsoft.com/office/powerpoint/2010/main" val="25867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121-744C-6DC1-F6BA-FF6391C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correct range for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piScalar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and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plScalar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F5E62-1D1B-DACE-7E08-496DDCA4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81" y="1027906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14FC-A964-76AA-A953-2FF0D3E5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10.^(0:0.01:0.5);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10.^(-1.5:0.01:-1);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2B6E-F178-991A-2E8D-5B41E6DC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681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4B8-F2AC-9522-88B2-C278681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70BC2-5A5F-5036-3496-C1DFEBD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514" y="916639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5F83-B913-EBEF-A553-9CC33343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C9846-BFF7-2CBE-E88D-396E25D8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881187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5908-3D31-9DD8-F909-F5AE6BF9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DFC27-2E86-3F40-9BD1-9B07B1CE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347912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F1A2-ACFD-572C-EE95-5F60AD12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1BAE-C0B9-0910-FD5A-C5B78BE6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717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F0B-3672-3945-1741-D1062C25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6B2F-3DD2-DF46-D5A2-61678EF5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3241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656F-294B-EDC7-A0DC-333A04A0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 for </a:t>
            </a:r>
            <a:r>
              <a:rPr lang="en-US" dirty="0" err="1"/>
              <a:t>P_i</a:t>
            </a:r>
            <a:r>
              <a:rPr lang="en-US" dirty="0"/>
              <a:t> and </a:t>
            </a:r>
            <a:r>
              <a:rPr lang="en-US" dirty="0" err="1"/>
              <a:t>P_l</a:t>
            </a:r>
            <a:r>
              <a:rPr lang="en-US" dirty="0"/>
              <a:t> in the </a:t>
            </a:r>
            <a:r>
              <a:rPr lang="en-US"/>
              <a:t>global controller – set them to 10^-4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3C4AA-E305-A294-E171-73FCCCA3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146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Menlo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piRange = 10.^(0:0.01:0.5); % Adjust the range as needed plRange = 10.^(-1.5:0.01:-1);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  <vt:lpstr>Fixed Values for P_i and P_l in the global controller – set them to 10^-4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Javad</dc:creator>
  <cp:lastModifiedBy>Mohammad Javad</cp:lastModifiedBy>
  <cp:revision>1</cp:revision>
  <dcterms:created xsi:type="dcterms:W3CDTF">2024-08-28T12:38:33Z</dcterms:created>
  <dcterms:modified xsi:type="dcterms:W3CDTF">2024-08-30T16:56:18Z</dcterms:modified>
</cp:coreProperties>
</file>