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slideLayouts/slideLayout7.xml" ContentType="application/vnd.openxmlformats-officedocument.presentationml.slideLayout+xml"/>
  <Override PartName="/ppt/theme/theme7.xml" ContentType="application/vnd.openxmlformats-officedocument.theme+xml"/>
  <Override PartName="/ppt/slideLayouts/slideLayout8.xml" ContentType="application/vnd.openxmlformats-officedocument.presentationml.slideLayout+xml"/>
  <Override PartName="/ppt/theme/theme8.xml" ContentType="application/vnd.openxmlformats-officedocument.theme+xml"/>
  <Override PartName="/ppt/slideLayouts/slideLayout9.xml" ContentType="application/vnd.openxmlformats-officedocument.presentationml.slideLayout+xml"/>
  <Override PartName="/ppt/theme/theme9.xml" ContentType="application/vnd.openxmlformats-officedocument.theme+xml"/>
  <Override PartName="/ppt/slideLayouts/slideLayout10.xml" ContentType="application/vnd.openxmlformats-officedocument.presentationml.slideLayout+xml"/>
  <Override PartName="/ppt/theme/theme10.xml" ContentType="application/vnd.openxmlformats-officedocument.theme+xml"/>
  <Override PartName="/ppt/slideLayouts/slideLayout11.xml" ContentType="application/vnd.openxmlformats-officedocument.presentationml.slideLayout+xml"/>
  <Override PartName="/ppt/theme/theme11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2" r:id="rId3"/>
    <p:sldMasterId id="2147483654" r:id="rId4"/>
    <p:sldMasterId id="2147483656" r:id="rId5"/>
    <p:sldMasterId id="2147483658" r:id="rId6"/>
    <p:sldMasterId id="2147483660" r:id="rId7"/>
    <p:sldMasterId id="2147483662" r:id="rId8"/>
    <p:sldMasterId id="2147483664" r:id="rId9"/>
    <p:sldMasterId id="2147483666" r:id="rId10"/>
    <p:sldMasterId id="2147483668" r:id="rId11"/>
  </p:sldMasterIdLst>
  <p:sldIdLst>
    <p:sldId id="256" r:id="rId12"/>
    <p:sldId id="257" r:id="rId13"/>
    <p:sldId id="258" r:id="rId14"/>
    <p:sldId id="259" r:id="rId15"/>
    <p:sldId id="260" r:id="rId16"/>
    <p:sldId id="261" r:id="rId17"/>
    <p:sldId id="262" r:id="rId18"/>
    <p:sldId id="263" r:id="rId19"/>
    <p:sldId id="264" r:id="rId20"/>
    <p:sldId id="265" r:id="rId21"/>
    <p:sldId id="266" r:id="rId22"/>
    <p:sldId id="267" r:id="rId23"/>
    <p:sldId id="268" r:id="rId24"/>
    <p:sldId id="269" r:id="rId25"/>
    <p:sldId id="270" r:id="rId26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82CF80-36C3-44AA-B04A-87A15BCA1E7B}" v="3" dt="2024-09-05T16:37:45.8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8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0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5.xml"/><Relationship Id="rId20" Type="http://schemas.openxmlformats.org/officeDocument/2006/relationships/slide" Target="slides/slide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3.xml"/><Relationship Id="rId32" Type="http://schemas.microsoft.com/office/2015/10/relationships/revisionInfo" Target="revisionInfo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4.xml"/><Relationship Id="rId23" Type="http://schemas.openxmlformats.org/officeDocument/2006/relationships/slide" Target="slides/slide12.xml"/><Relationship Id="rId28" Type="http://schemas.openxmlformats.org/officeDocument/2006/relationships/viewProps" Target="viewProp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8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3.xml"/><Relationship Id="rId22" Type="http://schemas.openxmlformats.org/officeDocument/2006/relationships/slide" Target="slides/slide1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hammad Javad" userId="22da5a1cdc82ebb5" providerId="LiveId" clId="{4882CF80-36C3-44AA-B04A-87A15BCA1E7B}"/>
    <pc:docChg chg="custSel addSld modSld">
      <pc:chgData name="Mohammad Javad" userId="22da5a1cdc82ebb5" providerId="LiveId" clId="{4882CF80-36C3-44AA-B04A-87A15BCA1E7B}" dt="2024-09-05T16:38:34.139" v="33" actId="1076"/>
      <pc:docMkLst>
        <pc:docMk/>
      </pc:docMkLst>
      <pc:sldChg chg="addSp delSp modSp new mod">
        <pc:chgData name="Mohammad Javad" userId="22da5a1cdc82ebb5" providerId="LiveId" clId="{4882CF80-36C3-44AA-B04A-87A15BCA1E7B}" dt="2024-09-05T16:38:34.139" v="33" actId="1076"/>
        <pc:sldMkLst>
          <pc:docMk/>
          <pc:sldMk cId="4237311976" sldId="270"/>
        </pc:sldMkLst>
        <pc:spChg chg="mod">
          <ac:chgData name="Mohammad Javad" userId="22da5a1cdc82ebb5" providerId="LiveId" clId="{4882CF80-36C3-44AA-B04A-87A15BCA1E7B}" dt="2024-09-05T16:38:31.196" v="32" actId="1076"/>
          <ac:spMkLst>
            <pc:docMk/>
            <pc:sldMk cId="4237311976" sldId="270"/>
            <ac:spMk id="2" creationId="{7FACAE45-F791-2C22-1334-CE61C7581EB1}"/>
          </ac:spMkLst>
        </pc:spChg>
        <pc:spChg chg="del">
          <ac:chgData name="Mohammad Javad" userId="22da5a1cdc82ebb5" providerId="LiveId" clId="{4882CF80-36C3-44AA-B04A-87A15BCA1E7B}" dt="2024-09-05T16:37:02.653" v="1" actId="478"/>
          <ac:spMkLst>
            <pc:docMk/>
            <pc:sldMk cId="4237311976" sldId="270"/>
            <ac:spMk id="3" creationId="{BF781AE7-3FD8-043C-9693-BFCE9FED72B3}"/>
          </ac:spMkLst>
        </pc:spChg>
        <pc:picChg chg="add mod">
          <ac:chgData name="Mohammad Javad" userId="22da5a1cdc82ebb5" providerId="LiveId" clId="{4882CF80-36C3-44AA-B04A-87A15BCA1E7B}" dt="2024-09-05T16:38:34.139" v="33" actId="1076"/>
          <ac:picMkLst>
            <pc:docMk/>
            <pc:sldMk cId="4237311976" sldId="270"/>
            <ac:picMk id="4" creationId="{B1A09C91-CB8E-9AC5-099C-060126C85C2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Aptos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387FC200-BA4E-4856-87EE-0BC8485235A8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0"/>
          </p:nvPr>
        </p:nvSpPr>
        <p:spPr/>
        <p:txBody>
          <a:bodyPr/>
          <a:lstStyle/>
          <a:p>
            <a:fld id="{33018A43-0597-42AD-9A46-C25893B2EB68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2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3"/>
          </p:nvPr>
        </p:nvSpPr>
        <p:spPr/>
        <p:txBody>
          <a:bodyPr/>
          <a:lstStyle/>
          <a:p>
            <a:fld id="{3B0AD51C-6F84-41A3-990D-E3E930F2EE87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032FCA1-BC5A-4976-8B1A-638757B59E2E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A6C12665-300B-40D2-8320-FB80FF7C7342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Aptos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Apto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82DC5D30-E59F-47CB-B1B8-C6229DB4A188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lstStyle/>
          <a:p>
            <a:fld id="{A3303C9E-3C94-43D5-BEDC-580EB01DAC07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Aptos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Aptos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Apto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lstStyle/>
          <a:p>
            <a:fld id="{B0D7E84E-D442-4B85-98F6-3AA6B66A6CC9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1"/>
          </p:nvPr>
        </p:nvSpPr>
        <p:spPr/>
        <p:txBody>
          <a:bodyPr/>
          <a:lstStyle/>
          <a:p>
            <a:fld id="{33F63CA8-5B19-4707-BA6B-58654F66FFBA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Apto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4"/>
          </p:nvPr>
        </p:nvSpPr>
        <p:spPr/>
        <p:txBody>
          <a:bodyPr/>
          <a:lstStyle/>
          <a:p>
            <a:fld id="{CAC03EEA-23CB-458D-A92F-995B0E0D5BAC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2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7"/>
          </p:nvPr>
        </p:nvSpPr>
        <p:spPr/>
        <p:txBody>
          <a:bodyPr/>
          <a:lstStyle/>
          <a:p>
            <a:fld id="{4638814F-2808-4C60-B292-10EAE017295F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2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0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7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8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algn="ctr" defTabSz="914400">
              <a:lnSpc>
                <a:spcPct val="90000"/>
              </a:lnSpc>
              <a:buNone/>
            </a:pPr>
            <a:r>
              <a:rPr lang="en-US" sz="6000" b="0" strike="noStrike" spc="-1">
                <a:solidFill>
                  <a:schemeClr val="dk1"/>
                </a:solidFill>
                <a:latin typeface="Aptos Display"/>
              </a:rPr>
              <a:t>Click to edit Master title style</a:t>
            </a:r>
            <a:endParaRPr lang="en-US" sz="6000" b="0" strike="noStrike" spc="-1">
              <a:solidFill>
                <a:schemeClr val="dk1"/>
              </a:solidFill>
              <a:latin typeface="Aptos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rPr>
              <a:t>&lt;date/time&gt;</a:t>
            </a: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2A8457C9-F2BE-4088-9E39-E214A0AA3120}" type="slidenum">
              <a:rPr lang="en-US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chemeClr val="dk1"/>
                </a:solidFill>
                <a:latin typeface="Aptos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chemeClr val="dk1"/>
                </a:solidFill>
                <a:latin typeface="Aptos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ptos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ptos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dk1"/>
                </a:solidFill>
                <a:latin typeface="Aptos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dk1"/>
                </a:solidFill>
                <a:latin typeface="Aptos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dk1"/>
                </a:solidFill>
                <a:latin typeface="Aptos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3200" b="0" strike="noStrike" spc="-1">
                <a:solidFill>
                  <a:schemeClr val="dk1"/>
                </a:solidFill>
                <a:latin typeface="Aptos Display"/>
              </a:rPr>
              <a:t>Click to edit Master title style</a:t>
            </a:r>
            <a:endParaRPr lang="en-US" sz="3200" b="0" strike="noStrike" spc="-1">
              <a:solidFill>
                <a:schemeClr val="dk1"/>
              </a:solidFill>
              <a:latin typeface="Aptos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chemeClr val="dk1"/>
                </a:solidFill>
                <a:latin typeface="Aptos"/>
              </a:rPr>
              <a:t>Click to edit Master text styles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chemeClr val="dk1"/>
                </a:solidFill>
                <a:latin typeface="Aptos"/>
              </a:rPr>
              <a:t>Second level</a:t>
            </a: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Aptos"/>
              </a:rPr>
              <a:t>Third level</a:t>
            </a: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chemeClr val="dk1"/>
                </a:solidFill>
                <a:latin typeface="Aptos"/>
              </a:rPr>
              <a:t>Fourth level</a:t>
            </a: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chemeClr val="dk1"/>
                </a:solidFill>
                <a:latin typeface="Aptos"/>
              </a:rPr>
              <a:t>Fifth level</a:t>
            </a: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600" b="0" strike="noStrike" spc="-1">
                <a:solidFill>
                  <a:schemeClr val="dk1"/>
                </a:solidFill>
                <a:latin typeface="Aptos"/>
              </a:rPr>
              <a:t>Click to edit Master text styles</a:t>
            </a:r>
          </a:p>
        </p:txBody>
      </p:sp>
      <p:sp>
        <p:nvSpPr>
          <p:cNvPr id="57" name="PlaceHolder 4"/>
          <p:cNvSpPr>
            <a:spLocks noGrp="1"/>
          </p:cNvSpPr>
          <p:nvPr>
            <p:ph type="dt" idx="28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rPr>
              <a:t>&lt;date/time&gt;</a:t>
            </a: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" name="PlaceHolder 5"/>
          <p:cNvSpPr>
            <a:spLocks noGrp="1"/>
          </p:cNvSpPr>
          <p:nvPr>
            <p:ph type="ftr" idx="29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59" name="PlaceHolder 6"/>
          <p:cNvSpPr>
            <a:spLocks noGrp="1"/>
          </p:cNvSpPr>
          <p:nvPr>
            <p:ph type="sldNum" idx="30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AAD87D17-B0C8-46E5-8BE9-B11719320725}" type="slidenum">
              <a:rPr lang="en-US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3200" b="0" strike="noStrike" spc="-1">
                <a:solidFill>
                  <a:schemeClr val="dk1"/>
                </a:solidFill>
                <a:latin typeface="Aptos Display"/>
              </a:rPr>
              <a:t>Click to edit Master title style</a:t>
            </a:r>
            <a:endParaRPr lang="en-US" sz="3200" b="0" strike="noStrike" spc="-1">
              <a:solidFill>
                <a:schemeClr val="dk1"/>
              </a:solidFill>
              <a:latin typeface="Aptos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chemeClr val="dk1"/>
                </a:solidFill>
                <a:latin typeface="Aptos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200" b="0" strike="noStrike" spc="-1">
                <a:solidFill>
                  <a:schemeClr val="dk1"/>
                </a:solidFill>
                <a:latin typeface="Aptos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chemeClr val="dk1"/>
                </a:solidFill>
                <a:latin typeface="Aptos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200" b="0" strike="noStrike" spc="-1">
                <a:solidFill>
                  <a:schemeClr val="dk1"/>
                </a:solidFill>
                <a:latin typeface="Aptos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chemeClr val="dk1"/>
                </a:solidFill>
                <a:latin typeface="Aptos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chemeClr val="dk1"/>
                </a:solidFill>
                <a:latin typeface="Aptos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chemeClr val="dk1"/>
                </a:solidFill>
                <a:latin typeface="Aptos"/>
              </a:rPr>
              <a:t>Seventh Outline Level</a:t>
            </a: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600" b="0" strike="noStrike" spc="-1">
                <a:solidFill>
                  <a:schemeClr val="dk1"/>
                </a:solidFill>
                <a:latin typeface="Aptos"/>
              </a:rPr>
              <a:t>Click to edit Master text styles</a:t>
            </a:r>
          </a:p>
        </p:txBody>
      </p:sp>
      <p:sp>
        <p:nvSpPr>
          <p:cNvPr id="63" name="PlaceHolder 4"/>
          <p:cNvSpPr>
            <a:spLocks noGrp="1"/>
          </p:cNvSpPr>
          <p:nvPr>
            <p:ph type="dt" idx="3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rPr>
              <a:t>&lt;date/time&gt;</a:t>
            </a: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" name="PlaceHolder 5"/>
          <p:cNvSpPr>
            <a:spLocks noGrp="1"/>
          </p:cNvSpPr>
          <p:nvPr>
            <p:ph type="ftr" idx="3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65" name="PlaceHolder 6"/>
          <p:cNvSpPr>
            <a:spLocks noGrp="1"/>
          </p:cNvSpPr>
          <p:nvPr>
            <p:ph type="sldNum" idx="3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B63F11CF-D024-478C-AE9A-84407267A18B}" type="slidenum">
              <a:rPr lang="en-US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Aptos Display"/>
              </a:rPr>
              <a:t>Click to edit Master title style</a:t>
            </a:r>
            <a:endParaRPr lang="en-US" sz="4400" b="0" strike="noStrike" spc="-1">
              <a:solidFill>
                <a:schemeClr val="dk1"/>
              </a:solidFill>
              <a:latin typeface="Aptos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vert="eaVert"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chemeClr val="dk1"/>
                </a:solidFill>
                <a:latin typeface="Aptos"/>
              </a:rPr>
              <a:t>Click to edit Master text styles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Aptos"/>
              </a:rPr>
              <a:t>Second level</a:t>
            </a: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chemeClr val="dk1"/>
                </a:solidFill>
                <a:latin typeface="Aptos"/>
              </a:rPr>
              <a:t>Third level</a:t>
            </a: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chemeClr val="dk1"/>
                </a:solidFill>
                <a:latin typeface="Aptos"/>
              </a:rPr>
              <a:t>Fourth level</a:t>
            </a: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chemeClr val="dk1"/>
                </a:solidFill>
                <a:latin typeface="Aptos"/>
              </a:rPr>
              <a:t>Fifth level</a:t>
            </a:r>
          </a:p>
        </p:txBody>
      </p:sp>
      <p:sp>
        <p:nvSpPr>
          <p:cNvPr id="9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rPr>
              <a:t>&lt;date/time&gt;</a:t>
            </a: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11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B5A69BBC-87DC-4B73-9ACC-4B89A9B5BAC0}" type="slidenum">
              <a:rPr lang="en-US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724960" y="365040"/>
            <a:ext cx="2628720" cy="5811480"/>
          </a:xfrm>
          <a:prstGeom prst="rect">
            <a:avLst/>
          </a:prstGeom>
          <a:noFill/>
          <a:ln w="0">
            <a:noFill/>
          </a:ln>
        </p:spPr>
        <p:txBody>
          <a:bodyPr vert="eaVert"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Aptos Display"/>
              </a:rPr>
              <a:t>Click to edit Master title style</a:t>
            </a:r>
            <a:endParaRPr lang="en-US" sz="4400" b="0" strike="noStrike" spc="-1">
              <a:solidFill>
                <a:schemeClr val="dk1"/>
              </a:solidFill>
              <a:latin typeface="Aptos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838080" y="365040"/>
            <a:ext cx="7733880" cy="5811480"/>
          </a:xfrm>
          <a:prstGeom prst="rect">
            <a:avLst/>
          </a:prstGeom>
          <a:noFill/>
          <a:ln w="0">
            <a:noFill/>
          </a:ln>
        </p:spPr>
        <p:txBody>
          <a:bodyPr vert="eaVert"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chemeClr val="dk1"/>
                </a:solidFill>
                <a:latin typeface="Aptos"/>
              </a:rPr>
              <a:t>Click to edit Master text styles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Aptos"/>
              </a:rPr>
              <a:t>Second level</a:t>
            </a: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chemeClr val="dk1"/>
                </a:solidFill>
                <a:latin typeface="Aptos"/>
              </a:rPr>
              <a:t>Third level</a:t>
            </a: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chemeClr val="dk1"/>
                </a:solidFill>
                <a:latin typeface="Aptos"/>
              </a:rPr>
              <a:t>Fourth level</a:t>
            </a: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chemeClr val="dk1"/>
                </a:solidFill>
                <a:latin typeface="Aptos"/>
              </a:rPr>
              <a:t>Fifth level</a:t>
            </a:r>
          </a:p>
        </p:txBody>
      </p:sp>
      <p:sp>
        <p:nvSpPr>
          <p:cNvPr id="14" name="PlaceHolder 3"/>
          <p:cNvSpPr>
            <a:spLocks noGrp="1"/>
          </p:cNvSpPr>
          <p:nvPr>
            <p:ph type="dt" idx="7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rPr>
              <a:t>&lt;date/time&gt;</a:t>
            </a: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ftr" idx="8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16" name="PlaceHolder 5"/>
          <p:cNvSpPr>
            <a:spLocks noGrp="1"/>
          </p:cNvSpPr>
          <p:nvPr>
            <p:ph type="sldNum" idx="9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BB4C79A9-A350-448A-8A1A-247DA53CA955}" type="slidenum">
              <a:rPr lang="en-US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Aptos Display"/>
              </a:rPr>
              <a:t>Click to edit Master title style</a:t>
            </a:r>
            <a:endParaRPr lang="en-US" sz="4400" b="0" strike="noStrike" spc="-1">
              <a:solidFill>
                <a:schemeClr val="dk1"/>
              </a:solidFill>
              <a:latin typeface="Aptos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chemeClr val="dk1"/>
                </a:solidFill>
                <a:latin typeface="Aptos"/>
              </a:rPr>
              <a:t>Click to edit Master text styles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Aptos"/>
              </a:rPr>
              <a:t>Second level</a:t>
            </a: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chemeClr val="dk1"/>
                </a:solidFill>
                <a:latin typeface="Aptos"/>
              </a:rPr>
              <a:t>Third level</a:t>
            </a: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chemeClr val="dk1"/>
                </a:solidFill>
                <a:latin typeface="Aptos"/>
              </a:rPr>
              <a:t>Fourth level</a:t>
            </a: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chemeClr val="dk1"/>
                </a:solidFill>
                <a:latin typeface="Aptos"/>
              </a:rPr>
              <a:t>Fifth level</a:t>
            </a:r>
          </a:p>
        </p:txBody>
      </p:sp>
      <p:sp>
        <p:nvSpPr>
          <p:cNvPr id="19" name="PlaceHolder 3"/>
          <p:cNvSpPr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rPr>
              <a:t>&lt;date/time&gt;</a:t>
            </a: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21" name="PlaceHolder 5"/>
          <p:cNvSpPr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CF856989-CAC7-46CC-A120-A8E0A3253BA7}" type="slidenum">
              <a:rPr lang="en-US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6000" b="0" strike="noStrike" spc="-1">
                <a:solidFill>
                  <a:schemeClr val="dk1"/>
                </a:solidFill>
                <a:latin typeface="Aptos Display"/>
              </a:rPr>
              <a:t>Click to edit Master title style</a:t>
            </a:r>
            <a:endParaRPr lang="en-US" sz="6000" b="0" strike="noStrike" spc="-1">
              <a:solidFill>
                <a:schemeClr val="dk1"/>
              </a:solidFill>
              <a:latin typeface="Aptos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400" b="0" strike="noStrike" spc="-1">
                <a:solidFill>
                  <a:schemeClr val="dk1">
                    <a:tint val="82000"/>
                  </a:schemeClr>
                </a:solidFill>
                <a:latin typeface="Aptos"/>
              </a:rPr>
              <a:t>Click to edit Master text styles</a:t>
            </a:r>
            <a:endParaRPr lang="en-US" sz="2400" b="0" strike="noStrike" spc="-1">
              <a:solidFill>
                <a:schemeClr val="dk1"/>
              </a:solidFill>
              <a:latin typeface="Aptos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dt" idx="13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rPr>
              <a:t>&lt;date/time&gt;</a:t>
            </a: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ftr" idx="14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28" name="PlaceHolder 5"/>
          <p:cNvSpPr>
            <a:spLocks noGrp="1"/>
          </p:cNvSpPr>
          <p:nvPr>
            <p:ph type="sldNum" idx="15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F9A5EE16-4730-4774-A971-1C5999288EC7}" type="slidenum">
              <a:rPr lang="en-US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Aptos Display"/>
              </a:rPr>
              <a:t>Click to edit Master title style</a:t>
            </a:r>
            <a:endParaRPr lang="en-US" sz="4400" b="0" strike="noStrike" spc="-1">
              <a:solidFill>
                <a:schemeClr val="dk1"/>
              </a:solidFill>
              <a:latin typeface="Aptos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chemeClr val="dk1"/>
                </a:solidFill>
                <a:latin typeface="Aptos"/>
              </a:rPr>
              <a:t>Click to edit Master text styles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Aptos"/>
              </a:rPr>
              <a:t>Second level</a:t>
            </a: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chemeClr val="dk1"/>
                </a:solidFill>
                <a:latin typeface="Aptos"/>
              </a:rPr>
              <a:t>Third level</a:t>
            </a: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chemeClr val="dk1"/>
                </a:solidFill>
                <a:latin typeface="Aptos"/>
              </a:rPr>
              <a:t>Fourth level</a:t>
            </a: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chemeClr val="dk1"/>
                </a:solidFill>
                <a:latin typeface="Aptos"/>
              </a:rPr>
              <a:t>Fifth level</a:t>
            </a: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17220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chemeClr val="dk1"/>
                </a:solidFill>
                <a:latin typeface="Aptos"/>
              </a:rPr>
              <a:t>Click to edit Master text styles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Aptos"/>
              </a:rPr>
              <a:t>Second level</a:t>
            </a: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chemeClr val="dk1"/>
                </a:solidFill>
                <a:latin typeface="Aptos"/>
              </a:rPr>
              <a:t>Third level</a:t>
            </a: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chemeClr val="dk1"/>
                </a:solidFill>
                <a:latin typeface="Aptos"/>
              </a:rPr>
              <a:t>Fourth level</a:t>
            </a: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chemeClr val="dk1"/>
                </a:solidFill>
                <a:latin typeface="Aptos"/>
              </a:rPr>
              <a:t>Fifth level</a:t>
            </a:r>
          </a:p>
        </p:txBody>
      </p:sp>
      <p:sp>
        <p:nvSpPr>
          <p:cNvPr id="32" name="PlaceHolder 4"/>
          <p:cNvSpPr>
            <a:spLocks noGrp="1"/>
          </p:cNvSpPr>
          <p:nvPr>
            <p:ph type="dt" idx="16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rPr>
              <a:t>&lt;date/time&gt;</a:t>
            </a: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ftr" idx="17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34" name="PlaceHolder 6"/>
          <p:cNvSpPr>
            <a:spLocks noGrp="1"/>
          </p:cNvSpPr>
          <p:nvPr>
            <p:ph type="sldNum" idx="18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43443298-5A24-4A6E-9115-1C1421A351AF}" type="slidenum">
              <a:rPr lang="en-US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8398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Aptos Display"/>
              </a:rPr>
              <a:t>Click to edit Master title style</a:t>
            </a:r>
            <a:endParaRPr lang="en-US" sz="4400" b="0" strike="noStrike" spc="-1">
              <a:solidFill>
                <a:schemeClr val="dk1"/>
              </a:solidFill>
              <a:latin typeface="Aptos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839880" y="1681200"/>
            <a:ext cx="5157360" cy="823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400" b="1" strike="noStrike" spc="-1">
                <a:solidFill>
                  <a:schemeClr val="dk1"/>
                </a:solidFill>
                <a:latin typeface="Aptos"/>
              </a:rPr>
              <a:t>Click to edit Master text styles</a:t>
            </a:r>
            <a:endParaRPr lang="en-US" sz="2400" b="0" strike="noStrike" spc="-1">
              <a:solidFill>
                <a:schemeClr val="dk1"/>
              </a:solidFill>
              <a:latin typeface="Aptos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839880" y="2505240"/>
            <a:ext cx="5157360" cy="3684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chemeClr val="dk1"/>
                </a:solidFill>
                <a:latin typeface="Aptos"/>
              </a:rPr>
              <a:t>Click to edit Master text styles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Aptos"/>
              </a:rPr>
              <a:t>Second level</a:t>
            </a: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chemeClr val="dk1"/>
                </a:solidFill>
                <a:latin typeface="Aptos"/>
              </a:rPr>
              <a:t>Third level</a:t>
            </a: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chemeClr val="dk1"/>
                </a:solidFill>
                <a:latin typeface="Aptos"/>
              </a:rPr>
              <a:t>Fourth level</a:t>
            </a: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chemeClr val="dk1"/>
                </a:solidFill>
                <a:latin typeface="Aptos"/>
              </a:rPr>
              <a:t>Fifth level</a:t>
            </a: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172200" y="1681200"/>
            <a:ext cx="5182920" cy="823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400" b="1" strike="noStrike" spc="-1">
                <a:solidFill>
                  <a:schemeClr val="dk1"/>
                </a:solidFill>
                <a:latin typeface="Aptos"/>
              </a:rPr>
              <a:t>Click to edit Master text styles</a:t>
            </a:r>
            <a:endParaRPr lang="en-US" sz="2400" b="0" strike="noStrike" spc="-1">
              <a:solidFill>
                <a:schemeClr val="dk1"/>
              </a:solidFill>
              <a:latin typeface="Aptos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6172200" y="2505240"/>
            <a:ext cx="5182920" cy="3684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chemeClr val="dk1"/>
                </a:solidFill>
                <a:latin typeface="Aptos"/>
              </a:rPr>
              <a:t>Click to edit Master text styles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Aptos"/>
              </a:rPr>
              <a:t>Second level</a:t>
            </a: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chemeClr val="dk1"/>
                </a:solidFill>
                <a:latin typeface="Aptos"/>
              </a:rPr>
              <a:t>Third level</a:t>
            </a: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chemeClr val="dk1"/>
                </a:solidFill>
                <a:latin typeface="Aptos"/>
              </a:rPr>
              <a:t>Fourth level</a:t>
            </a: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chemeClr val="dk1"/>
                </a:solidFill>
                <a:latin typeface="Aptos"/>
              </a:rPr>
              <a:t>Fifth level</a:t>
            </a:r>
          </a:p>
        </p:txBody>
      </p:sp>
      <p:sp>
        <p:nvSpPr>
          <p:cNvPr id="43" name="PlaceHolder 6"/>
          <p:cNvSpPr>
            <a:spLocks noGrp="1"/>
          </p:cNvSpPr>
          <p:nvPr>
            <p:ph type="dt" idx="19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rPr>
              <a:t>&lt;date/time&gt;</a:t>
            </a: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ftr" idx="20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45" name="PlaceHolder 8"/>
          <p:cNvSpPr>
            <a:spLocks noGrp="1"/>
          </p:cNvSpPr>
          <p:nvPr>
            <p:ph type="sldNum" idx="21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F3C0975C-9221-46FD-A909-09C2D3177DD4}" type="slidenum">
              <a:rPr lang="en-US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Aptos Display"/>
              </a:rPr>
              <a:t>Click to edit Master title style</a:t>
            </a:r>
            <a:endParaRPr lang="en-US" sz="4400" b="0" strike="noStrike" spc="-1">
              <a:solidFill>
                <a:schemeClr val="dk1"/>
              </a:solidFill>
              <a:latin typeface="Aptos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dt" idx="22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rPr>
              <a:t>&lt;date/time&gt;</a:t>
            </a: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ftr" idx="23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49" name="PlaceHolder 4"/>
          <p:cNvSpPr>
            <a:spLocks noGrp="1"/>
          </p:cNvSpPr>
          <p:nvPr>
            <p:ph type="sldNum" idx="24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79C3CBEF-0DA6-4ED4-B09C-320A59A7E30F}" type="slidenum">
              <a:rPr lang="en-US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dt" idx="25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rPr>
              <a:t>&lt;date/time&gt;</a:t>
            </a: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ftr" idx="26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53" name="PlaceHolder 3"/>
          <p:cNvSpPr>
            <a:spLocks noGrp="1"/>
          </p:cNvSpPr>
          <p:nvPr>
            <p:ph type="sldNum" idx="27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5E4ECDCD-883C-43F2-BC39-4384766BD5DB}" type="slidenum">
              <a:rPr lang="en-US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3"/>
          <p:cNvSpPr/>
          <p:nvPr/>
        </p:nvSpPr>
        <p:spPr>
          <a:xfrm>
            <a:off x="4640400" y="299880"/>
            <a:ext cx="244116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1800" b="0" strike="noStrike" spc="-1">
                <a:solidFill>
                  <a:schemeClr val="dk1"/>
                </a:solidFill>
                <a:latin typeface="Aptos"/>
              </a:rPr>
              <a:t>DC Microgrid Control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209520" y="17460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 fontScale="90240"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4400" b="0" strike="noStrike" spc="-1">
                <a:solidFill>
                  <a:srgbClr val="212121"/>
                </a:solidFill>
                <a:latin typeface="Menlo"/>
              </a:rPr>
              <a:t>plotCombinedControlDesignVariation</a:t>
            </a:r>
            <a:br>
              <a:rPr sz="4400"/>
            </a:br>
            <a:r>
              <a:rPr lang="en-US" sz="1800" b="0" strike="noStrike" spc="-1">
                <a:solidFill>
                  <a:schemeClr val="dk1"/>
                </a:solidFill>
                <a:latin typeface="Menlo"/>
              </a:rPr>
              <a:t>P_DG_Range = -15:step_size:10; </a:t>
            </a:r>
            <a:r>
              <a:rPr lang="en-US" sz="1800" b="0" strike="noStrike" spc="-1">
                <a:solidFill>
                  <a:srgbClr val="008013"/>
                </a:solidFill>
                <a:latin typeface="Menlo"/>
              </a:rPr>
              <a:t>% Range for P_DG in linear scale</a:t>
            </a:r>
            <a:br>
              <a:rPr sz="1800"/>
            </a:br>
            <a:r>
              <a:rPr lang="en-US" sz="1800" b="0" strike="noStrike" spc="-1">
                <a:solidFill>
                  <a:schemeClr val="dk1"/>
                </a:solidFill>
                <a:latin typeface="Menlo"/>
              </a:rPr>
              <a:t>P_Line_Range = 0:step_size:15; </a:t>
            </a:r>
            <a:r>
              <a:rPr lang="en-US" sz="1800" b="0" strike="noStrike" spc="-1">
                <a:solidFill>
                  <a:srgbClr val="008013"/>
                </a:solidFill>
                <a:latin typeface="Menlo"/>
              </a:rPr>
              <a:t>% Range for P_Line in linear scale</a:t>
            </a:r>
            <a:br>
              <a:rPr sz="1800"/>
            </a:br>
            <a:endParaRPr lang="en-US" sz="1800" b="0" strike="noStrike" spc="-1">
              <a:solidFill>
                <a:schemeClr val="dk1"/>
              </a:solidFill>
              <a:latin typeface="Aptos"/>
            </a:endParaRPr>
          </a:p>
        </p:txBody>
      </p:sp>
      <p:pic>
        <p:nvPicPr>
          <p:cNvPr id="84" name="Picture 4"/>
          <p:cNvPicPr/>
          <p:nvPr/>
        </p:nvPicPr>
        <p:blipFill>
          <a:blip r:embed="rId2"/>
          <a:stretch/>
        </p:blipFill>
        <p:spPr>
          <a:xfrm>
            <a:off x="0" y="1073160"/>
            <a:ext cx="12191760" cy="60638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 fontScale="90240"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4400" b="0" strike="noStrike" spc="-1">
                <a:solidFill>
                  <a:srgbClr val="212121"/>
                </a:solidFill>
                <a:latin typeface="Menlo"/>
              </a:rPr>
              <a:t>plotCombinedControlDesignVariation</a:t>
            </a:r>
            <a:br>
              <a:rPr sz="4400"/>
            </a:br>
            <a:r>
              <a:rPr lang="en-US" sz="1800" b="0" strike="noStrike" spc="-1">
                <a:solidFill>
                  <a:schemeClr val="dk1"/>
                </a:solidFill>
                <a:latin typeface="Menlo"/>
              </a:rPr>
              <a:t>piVals = P_DG + deltaP_DG * rand(1, numOfDGs);</a:t>
            </a:r>
            <a:br>
              <a:rPr sz="1800"/>
            </a:br>
            <a:r>
              <a:rPr lang="en-US" sz="1800" b="0" strike="noStrike" spc="-1">
                <a:solidFill>
                  <a:schemeClr val="dk1"/>
                </a:solidFill>
                <a:latin typeface="Menlo"/>
              </a:rPr>
              <a:t>plVals = P_Line + deltaP_Line * rand(1, numOfLines);</a:t>
            </a:r>
            <a:br>
              <a:rPr sz="1800"/>
            </a:br>
            <a:endParaRPr lang="en-US" sz="1800" b="0" strike="noStrike" spc="-1">
              <a:solidFill>
                <a:schemeClr val="dk1"/>
              </a:solidFill>
              <a:latin typeface="Aptos"/>
            </a:endParaRPr>
          </a:p>
        </p:txBody>
      </p:sp>
      <p:pic>
        <p:nvPicPr>
          <p:cNvPr id="86" name="Picture 4"/>
          <p:cNvPicPr/>
          <p:nvPr/>
        </p:nvPicPr>
        <p:blipFill>
          <a:blip r:embed="rId2"/>
          <a:stretch/>
        </p:blipFill>
        <p:spPr>
          <a:xfrm>
            <a:off x="3971880" y="2467080"/>
            <a:ext cx="4247640" cy="31809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 fontScale="90240"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4400" b="0" strike="noStrike" spc="-1">
                <a:solidFill>
                  <a:srgbClr val="212121"/>
                </a:solidFill>
                <a:latin typeface="Menlo"/>
              </a:rPr>
              <a:t>plotCombinedControlDesignVariation</a:t>
            </a:r>
            <a:br>
              <a:rPr sz="4400"/>
            </a:br>
            <a:r>
              <a:rPr lang="en-US" sz="1800" b="0" strike="noStrike" spc="-1">
                <a:solidFill>
                  <a:schemeClr val="dk1"/>
                </a:solidFill>
                <a:latin typeface="Menlo"/>
              </a:rPr>
              <a:t>piVals = P_DG + rand(1, numOfDGs) + 1/2 * deltaP_DG;</a:t>
            </a:r>
            <a:br>
              <a:rPr sz="1800"/>
            </a:br>
            <a:r>
              <a:rPr lang="en-US" sz="1800" b="0" strike="noStrike" spc="-1">
                <a:solidFill>
                  <a:schemeClr val="dk1"/>
                </a:solidFill>
                <a:latin typeface="Menlo"/>
              </a:rPr>
              <a:t>plVals = P_Line + rand(1, numOfLines) + 1/2 * deltaP_Line;</a:t>
            </a:r>
            <a:br>
              <a:rPr sz="1800"/>
            </a:br>
            <a:endParaRPr lang="en-US" sz="1800" b="0" strike="noStrike" spc="-1">
              <a:solidFill>
                <a:schemeClr val="dk1"/>
              </a:solidFill>
              <a:latin typeface="Aptos"/>
            </a:endParaRPr>
          </a:p>
        </p:txBody>
      </p:sp>
      <p:pic>
        <p:nvPicPr>
          <p:cNvPr id="88" name="Picture 4"/>
          <p:cNvPicPr/>
          <p:nvPr/>
        </p:nvPicPr>
        <p:blipFill>
          <a:blip r:embed="rId2"/>
          <a:stretch/>
        </p:blipFill>
        <p:spPr>
          <a:xfrm>
            <a:off x="3629160" y="2514600"/>
            <a:ext cx="4247640" cy="31809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Picture 88"/>
          <p:cNvPicPr/>
          <p:nvPr/>
        </p:nvPicPr>
        <p:blipFill>
          <a:blip r:embed="rId2"/>
          <a:stretch/>
        </p:blipFill>
        <p:spPr>
          <a:xfrm>
            <a:off x="2057400" y="685800"/>
            <a:ext cx="8001000" cy="6316560"/>
          </a:xfrm>
          <a:prstGeom prst="rect">
            <a:avLst/>
          </a:prstGeom>
          <a:ln w="0">
            <a:noFill/>
          </a:ln>
        </p:spPr>
      </p:pic>
      <p:sp>
        <p:nvSpPr>
          <p:cNvPr id="90" name="TextBox 89"/>
          <p:cNvSpPr txBox="1"/>
          <p:nvPr/>
        </p:nvSpPr>
        <p:spPr>
          <a:xfrm>
            <a:off x="511200" y="228600"/>
            <a:ext cx="6575400" cy="386280"/>
          </a:xfrm>
          <a:prstGeom prst="rect">
            <a:avLst/>
          </a:prstGeom>
          <a:noFill/>
          <a:ln w="0">
            <a:noFill/>
          </a:ln>
        </p:spPr>
        <p:txBody>
          <a:bodyPr wrap="none" lIns="90000" tIns="45000" rIns="90000" bIns="45000" anchor="t">
            <a:noAutofit/>
          </a:bodyPr>
          <a:lstStyle/>
          <a:p>
            <a:r>
              <a:rPr lang="en-US" sz="1000" b="0" strike="noStrike" spc="-1">
                <a:solidFill>
                  <a:srgbClr val="000000"/>
                </a:solidFill>
                <a:latin typeface="Consolas;Courier"/>
              </a:rPr>
              <a:t>piVals = P_DG + deltaP_DG * rand(1, numOfDGs) - 1/2 * deltaP_DG;</a:t>
            </a:r>
            <a:endParaRPr lang="en-US" sz="1000" b="0" strike="noStrike" spc="-1">
              <a:solidFill>
                <a:srgbClr val="000000"/>
              </a:solidFill>
              <a:latin typeface="Consolas;Courier"/>
              <a:ea typeface="Consolas;Courier"/>
            </a:endParaRPr>
          </a:p>
          <a:p>
            <a:r>
              <a:rPr lang="en-US" sz="1000" b="0" strike="noStrike" spc="-1">
                <a:solidFill>
                  <a:srgbClr val="000000"/>
                </a:solidFill>
                <a:latin typeface="Consolas;Courier"/>
              </a:rPr>
              <a:t>            plVals = P_Line + deltaP_Line * rand(1, numOfLines) - 1/2 * deltaP_Line;</a:t>
            </a:r>
            <a:endParaRPr lang="en-US" sz="1000" b="0" strike="noStrike" spc="-1">
              <a:solidFill>
                <a:srgbClr val="000000"/>
              </a:solidFill>
              <a:latin typeface="Consolas;Courier"/>
              <a:ea typeface="Consolas;Courier"/>
            </a:endParaRPr>
          </a:p>
        </p:txBody>
      </p:sp>
      <p:sp>
        <p:nvSpPr>
          <p:cNvPr id="91" name="Rectangle 90"/>
          <p:cNvSpPr/>
          <p:nvPr/>
        </p:nvSpPr>
        <p:spPr>
          <a:xfrm rot="21535200">
            <a:off x="5404680" y="3052440"/>
            <a:ext cx="385200" cy="3366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Straight Connector 91"/>
          <p:cNvSpPr/>
          <p:nvPr/>
        </p:nvSpPr>
        <p:spPr>
          <a:xfrm>
            <a:off x="5414400" y="2057400"/>
            <a:ext cx="0" cy="32004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Straight Connector 92"/>
          <p:cNvSpPr/>
          <p:nvPr/>
        </p:nvSpPr>
        <p:spPr>
          <a:xfrm>
            <a:off x="5774400" y="2057400"/>
            <a:ext cx="0" cy="32004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Straight Connector 93"/>
          <p:cNvSpPr/>
          <p:nvPr/>
        </p:nvSpPr>
        <p:spPr>
          <a:xfrm flipH="1">
            <a:off x="4174200" y="3344400"/>
            <a:ext cx="3369600" cy="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-45000" rIns="90000" bIns="-450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Straight Connector 94"/>
          <p:cNvSpPr/>
          <p:nvPr/>
        </p:nvSpPr>
        <p:spPr>
          <a:xfrm flipH="1">
            <a:off x="4174200" y="3092400"/>
            <a:ext cx="3369600" cy="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-45000" rIns="90000" bIns="-450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Picture 95"/>
          <p:cNvPicPr/>
          <p:nvPr/>
        </p:nvPicPr>
        <p:blipFill>
          <a:blip r:embed="rId2"/>
          <a:stretch/>
        </p:blipFill>
        <p:spPr>
          <a:xfrm>
            <a:off x="7027920" y="360"/>
            <a:ext cx="4630680" cy="6857640"/>
          </a:xfrm>
          <a:prstGeom prst="rect">
            <a:avLst/>
          </a:prstGeom>
          <a:ln w="0">
            <a:noFill/>
          </a:ln>
        </p:spPr>
      </p:pic>
      <p:pic>
        <p:nvPicPr>
          <p:cNvPr id="97" name="Picture 96"/>
          <p:cNvPicPr/>
          <p:nvPr/>
        </p:nvPicPr>
        <p:blipFill>
          <a:blip r:embed="rId3"/>
          <a:stretch/>
        </p:blipFill>
        <p:spPr>
          <a:xfrm>
            <a:off x="238320" y="53640"/>
            <a:ext cx="5248080" cy="3069000"/>
          </a:xfrm>
          <a:prstGeom prst="rect">
            <a:avLst/>
          </a:prstGeom>
          <a:ln w="0">
            <a:noFill/>
          </a:ln>
        </p:spPr>
      </p:pic>
      <p:pic>
        <p:nvPicPr>
          <p:cNvPr id="98" name="Picture 97"/>
          <p:cNvPicPr/>
          <p:nvPr/>
        </p:nvPicPr>
        <p:blipFill>
          <a:blip r:embed="rId4"/>
          <a:stretch/>
        </p:blipFill>
        <p:spPr>
          <a:xfrm>
            <a:off x="85320" y="3019680"/>
            <a:ext cx="5401080" cy="2695320"/>
          </a:xfrm>
          <a:prstGeom prst="rect">
            <a:avLst/>
          </a:prstGeom>
          <a:ln w="0">
            <a:noFill/>
          </a:ln>
        </p:spPr>
      </p:pic>
      <p:pic>
        <p:nvPicPr>
          <p:cNvPr id="99" name="Picture 98"/>
          <p:cNvPicPr/>
          <p:nvPr/>
        </p:nvPicPr>
        <p:blipFill>
          <a:blip r:embed="rId5"/>
          <a:stretch/>
        </p:blipFill>
        <p:spPr>
          <a:xfrm>
            <a:off x="152640" y="5715000"/>
            <a:ext cx="6248160" cy="13852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CAE45-F791-2C22-1334-CE61C7581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780" y="134345"/>
            <a:ext cx="10515240" cy="1325160"/>
          </a:xfrm>
        </p:spPr>
        <p:txBody>
          <a:bodyPr/>
          <a:lstStyle/>
          <a:p>
            <a:r>
              <a:rPr lang="en-US" sz="1200" b="0" i="0" dirty="0">
                <a:solidFill>
                  <a:srgbClr val="0E00FF"/>
                </a:solidFill>
                <a:effectLst/>
                <a:latin typeface="Menlo"/>
              </a:rPr>
              <a:t>function </a:t>
            </a:r>
            <a:r>
              <a:rPr lang="en-US" sz="1200" b="0" i="0" dirty="0" err="1">
                <a:effectLst/>
                <a:latin typeface="Menlo"/>
              </a:rPr>
              <a:t>plotTestBothFeasibility</a:t>
            </a:r>
            <a:br>
              <a:rPr lang="en-US" sz="1200" b="0" i="0" dirty="0">
                <a:effectLst/>
                <a:latin typeface="Menlo"/>
              </a:rPr>
            </a:br>
            <a:r>
              <a:rPr lang="en-US" sz="1200" b="0" i="0" dirty="0" err="1">
                <a:effectLst/>
                <a:latin typeface="Menlo"/>
              </a:rPr>
              <a:t>step_size</a:t>
            </a:r>
            <a:r>
              <a:rPr lang="en-US" sz="1200" b="0" i="0" dirty="0">
                <a:effectLst/>
                <a:latin typeface="Menlo"/>
              </a:rPr>
              <a:t> = 0.5;</a:t>
            </a:r>
            <a:br>
              <a:rPr lang="en-US" sz="1200" b="0" i="0" dirty="0">
                <a:effectLst/>
                <a:latin typeface="Menlo"/>
              </a:rPr>
            </a:br>
            <a:r>
              <a:rPr lang="en-US" sz="1200" b="0" i="0" dirty="0" err="1">
                <a:effectLst/>
                <a:latin typeface="Menlo"/>
              </a:rPr>
              <a:t>piRange</a:t>
            </a:r>
            <a:r>
              <a:rPr lang="en-US" sz="1200" b="0" i="0" dirty="0">
                <a:effectLst/>
                <a:latin typeface="Menlo"/>
              </a:rPr>
              <a:t> = 10.^(-5:step_size:0); </a:t>
            </a:r>
            <a:br>
              <a:rPr lang="en-US" sz="1200" b="0" i="0" dirty="0">
                <a:effectLst/>
                <a:latin typeface="Menlo"/>
              </a:rPr>
            </a:br>
            <a:r>
              <a:rPr lang="en-US" sz="1200" b="0" i="0" dirty="0" err="1">
                <a:effectLst/>
                <a:latin typeface="Menlo"/>
              </a:rPr>
              <a:t>plRange</a:t>
            </a:r>
            <a:r>
              <a:rPr lang="en-US" sz="1200" b="0" i="0" dirty="0">
                <a:effectLst/>
                <a:latin typeface="Menlo"/>
              </a:rPr>
              <a:t> = 10.^(-5:step_size:0;</a:t>
            </a:r>
            <a:br>
              <a:rPr lang="en-US" sz="1200" b="0" i="0" dirty="0">
                <a:effectLst/>
                <a:latin typeface="Menlo"/>
              </a:rPr>
            </a:br>
            <a:r>
              <a:rPr lang="en-US" sz="1200" b="0" i="0" dirty="0" err="1">
                <a:effectLst/>
                <a:latin typeface="Menlo"/>
              </a:rPr>
              <a:t>squareSize</a:t>
            </a:r>
            <a:r>
              <a:rPr lang="en-US" sz="1200" b="0" i="0" dirty="0">
                <a:effectLst/>
                <a:latin typeface="Menlo"/>
              </a:rPr>
              <a:t> = </a:t>
            </a:r>
            <a:r>
              <a:rPr lang="en-US" sz="1200" b="0" i="0" dirty="0" err="1">
                <a:effectLst/>
                <a:latin typeface="Menlo"/>
              </a:rPr>
              <a:t>step_size</a:t>
            </a:r>
            <a:br>
              <a:rPr lang="en-US" sz="1200" b="0" i="0" dirty="0">
                <a:effectLst/>
                <a:latin typeface="Menlo"/>
              </a:rPr>
            </a:br>
            <a:r>
              <a:rPr lang="en-US" sz="12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1200" b="0" i="0" dirty="0" err="1">
                <a:effectLst/>
                <a:latin typeface="Menlo"/>
              </a:rPr>
              <a:t>numRandomPoints</a:t>
            </a:r>
            <a:r>
              <a:rPr lang="en-US" sz="1200" b="0" i="0" dirty="0">
                <a:effectLst/>
                <a:latin typeface="Menlo"/>
              </a:rPr>
              <a:t> = 10;</a:t>
            </a:r>
            <a:br>
              <a:rPr lang="en-US" sz="1200" b="0" i="0" dirty="0">
                <a:effectLst/>
                <a:latin typeface="Menlo"/>
              </a:rPr>
            </a:br>
            <a:br>
              <a:rPr lang="en-US" sz="1200" b="0" i="0" dirty="0">
                <a:effectLst/>
                <a:latin typeface="Menlo"/>
              </a:rPr>
            </a:br>
            <a:endParaRPr lang="en-US" sz="1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A09C91-CB8E-9AC5-099C-060126C85C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5550" y="1158875"/>
            <a:ext cx="12192000" cy="606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311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1800" b="0" strike="noStrike" spc="-1">
                <a:solidFill>
                  <a:srgbClr val="008013"/>
                </a:solidFill>
                <a:latin typeface="Menlo"/>
              </a:rPr>
              <a:t>% Define the correct range for piScalar and plScalar</a:t>
            </a:r>
            <a:br>
              <a:rPr sz="1800"/>
            </a:br>
            <a:r>
              <a:rPr lang="en-US" sz="1800" b="0" strike="noStrike" spc="-1">
                <a:solidFill>
                  <a:schemeClr val="dk1"/>
                </a:solidFill>
                <a:latin typeface="Menlo"/>
              </a:rPr>
              <a:t>piRange = 10.^(-15:1:0); </a:t>
            </a:r>
            <a:r>
              <a:rPr lang="en-US" sz="1800" b="0" strike="noStrike" spc="-1">
                <a:solidFill>
                  <a:srgbClr val="008013"/>
                </a:solidFill>
                <a:latin typeface="Menlo"/>
              </a:rPr>
              <a:t>% Adjust the range as needed</a:t>
            </a:r>
            <a:br>
              <a:rPr sz="1800"/>
            </a:br>
            <a:r>
              <a:rPr lang="en-US" sz="1800" b="0" strike="noStrike" spc="-1">
                <a:solidFill>
                  <a:schemeClr val="dk1"/>
                </a:solidFill>
                <a:latin typeface="Menlo"/>
              </a:rPr>
              <a:t>plRange = 10.^(-15:1:0); </a:t>
            </a:r>
            <a:r>
              <a:rPr lang="en-US" sz="1800" b="0" strike="noStrike" spc="-1">
                <a:solidFill>
                  <a:srgbClr val="008013"/>
                </a:solidFill>
                <a:latin typeface="Menlo"/>
              </a:rPr>
              <a:t>% Adjust the range as needed</a:t>
            </a:r>
            <a:br>
              <a:rPr sz="1800"/>
            </a:br>
            <a:endParaRPr lang="en-US" sz="1800" b="0" strike="noStrike" spc="-1">
              <a:solidFill>
                <a:schemeClr val="dk1"/>
              </a:solidFill>
              <a:latin typeface="Aptos"/>
            </a:endParaRPr>
          </a:p>
        </p:txBody>
      </p:sp>
      <p:pic>
        <p:nvPicPr>
          <p:cNvPr id="68" name="Picture 4"/>
          <p:cNvPicPr/>
          <p:nvPr/>
        </p:nvPicPr>
        <p:blipFill>
          <a:blip r:embed="rId2"/>
          <a:stretch/>
        </p:blipFill>
        <p:spPr>
          <a:xfrm>
            <a:off x="-305640" y="1027800"/>
            <a:ext cx="12191760" cy="60638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1800" b="0" strike="noStrike" spc="-1">
                <a:solidFill>
                  <a:schemeClr val="dk1"/>
                </a:solidFill>
                <a:latin typeface="Menlo"/>
              </a:rPr>
              <a:t>piRange = 10.^(0:0.01:0.5); </a:t>
            </a:r>
            <a:r>
              <a:rPr lang="en-US" sz="1800" b="0" strike="noStrike" spc="-1">
                <a:solidFill>
                  <a:srgbClr val="008013"/>
                </a:solidFill>
                <a:latin typeface="Menlo"/>
              </a:rPr>
              <a:t>% Adjust the range as needed</a:t>
            </a:r>
            <a:br>
              <a:rPr sz="1800"/>
            </a:br>
            <a:r>
              <a:rPr lang="en-US" sz="1800" b="0" strike="noStrike" spc="-1">
                <a:solidFill>
                  <a:schemeClr val="dk1"/>
                </a:solidFill>
                <a:latin typeface="Menlo"/>
              </a:rPr>
              <a:t>plRange = 10.^(-1.5:0.01:-1); </a:t>
            </a:r>
            <a:r>
              <a:rPr lang="en-US" sz="1800" b="0" strike="noStrike" spc="-1">
                <a:solidFill>
                  <a:srgbClr val="008013"/>
                </a:solidFill>
                <a:latin typeface="Menlo"/>
              </a:rPr>
              <a:t>% Adjust the range as needed</a:t>
            </a:r>
            <a:br>
              <a:rPr sz="1800"/>
            </a:br>
            <a:endParaRPr lang="en-US" sz="1800" b="0" strike="noStrike" spc="-1">
              <a:solidFill>
                <a:schemeClr val="dk1"/>
              </a:solidFill>
              <a:latin typeface="Aptos"/>
            </a:endParaRPr>
          </a:p>
        </p:txBody>
      </p:sp>
      <p:pic>
        <p:nvPicPr>
          <p:cNvPr id="70" name="Picture 4"/>
          <p:cNvPicPr/>
          <p:nvPr/>
        </p:nvPicPr>
        <p:blipFill>
          <a:blip r:embed="rId2"/>
          <a:stretch/>
        </p:blipFill>
        <p:spPr>
          <a:xfrm>
            <a:off x="0" y="1132560"/>
            <a:ext cx="12191760" cy="60638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Aptos Display"/>
              </a:rPr>
              <a:t>Without Mat4_1</a:t>
            </a:r>
            <a:endParaRPr lang="en-US" sz="4400" b="0" strike="noStrike" spc="-1">
              <a:solidFill>
                <a:schemeClr val="dk1"/>
              </a:solidFill>
              <a:latin typeface="Aptos"/>
            </a:endParaRPr>
          </a:p>
        </p:txBody>
      </p:sp>
      <p:pic>
        <p:nvPicPr>
          <p:cNvPr id="72" name="Picture 6"/>
          <p:cNvPicPr/>
          <p:nvPr/>
        </p:nvPicPr>
        <p:blipFill>
          <a:blip r:embed="rId2"/>
          <a:stretch/>
        </p:blipFill>
        <p:spPr>
          <a:xfrm>
            <a:off x="-500400" y="916560"/>
            <a:ext cx="12191760" cy="60638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Aptos Display"/>
              </a:rPr>
              <a:t>Without Mat4_1- omitting local infeasibility</a:t>
            </a:r>
            <a:endParaRPr lang="en-US" sz="4400" b="0" strike="noStrike" spc="-1">
              <a:solidFill>
                <a:schemeClr val="dk1"/>
              </a:solidFill>
              <a:latin typeface="Aptos"/>
            </a:endParaRPr>
          </a:p>
        </p:txBody>
      </p:sp>
      <p:pic>
        <p:nvPicPr>
          <p:cNvPr id="74" name="Picture 4"/>
          <p:cNvPicPr/>
          <p:nvPr/>
        </p:nvPicPr>
        <p:blipFill>
          <a:blip r:embed="rId2"/>
          <a:stretch/>
        </p:blipFill>
        <p:spPr>
          <a:xfrm>
            <a:off x="3681360" y="1881360"/>
            <a:ext cx="4962240" cy="37238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Aptos Display"/>
              </a:rPr>
              <a:t>With Mat4_1- omitting local infeasibility</a:t>
            </a:r>
            <a:endParaRPr lang="en-US" sz="4400" b="0" strike="noStrike" spc="-1">
              <a:solidFill>
                <a:schemeClr val="dk1"/>
              </a:solidFill>
              <a:latin typeface="Aptos"/>
            </a:endParaRPr>
          </a:p>
        </p:txBody>
      </p:sp>
      <p:pic>
        <p:nvPicPr>
          <p:cNvPr id="76" name="Picture 4"/>
          <p:cNvPicPr/>
          <p:nvPr/>
        </p:nvPicPr>
        <p:blipFill>
          <a:blip r:embed="rId2"/>
          <a:stretch/>
        </p:blipFill>
        <p:spPr>
          <a:xfrm>
            <a:off x="3614760" y="2347920"/>
            <a:ext cx="4962240" cy="37238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Aptos Display"/>
              </a:rPr>
              <a:t>Without Mat4_1: plotting p_iVals and P_lVals</a:t>
            </a:r>
            <a:endParaRPr lang="en-US" sz="4400" b="0" strike="noStrike" spc="-1">
              <a:solidFill>
                <a:schemeClr val="dk1"/>
              </a:solidFill>
              <a:latin typeface="Aptos"/>
            </a:endParaRPr>
          </a:p>
        </p:txBody>
      </p:sp>
      <p:pic>
        <p:nvPicPr>
          <p:cNvPr id="78" name="Picture 4"/>
          <p:cNvPicPr/>
          <p:nvPr/>
        </p:nvPicPr>
        <p:blipFill>
          <a:blip r:embed="rId2"/>
          <a:stretch/>
        </p:blipFill>
        <p:spPr>
          <a:xfrm>
            <a:off x="3429000" y="2171880"/>
            <a:ext cx="5333760" cy="40003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Aptos Display"/>
              </a:rPr>
              <a:t>With Mat4_1: plotting p_iVals and P_lVals</a:t>
            </a:r>
            <a:endParaRPr lang="en-US" sz="4400" b="0" strike="noStrike" spc="-1">
              <a:solidFill>
                <a:schemeClr val="dk1"/>
              </a:solidFill>
              <a:latin typeface="Aptos"/>
            </a:endParaRPr>
          </a:p>
        </p:txBody>
      </p:sp>
      <p:pic>
        <p:nvPicPr>
          <p:cNvPr id="80" name="Picture 4"/>
          <p:cNvPicPr/>
          <p:nvPr/>
        </p:nvPicPr>
        <p:blipFill>
          <a:blip r:embed="rId2"/>
          <a:stretch/>
        </p:blipFill>
        <p:spPr>
          <a:xfrm>
            <a:off x="2990880" y="2324160"/>
            <a:ext cx="5333760" cy="40003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Aptos Display"/>
              </a:rPr>
              <a:t>Fixed Values for P_i and P_l in the global controller – set them to 10^-4</a:t>
            </a:r>
            <a:endParaRPr lang="en-US" sz="4400" b="0" strike="noStrike" spc="-1">
              <a:solidFill>
                <a:schemeClr val="dk1"/>
              </a:solidFill>
              <a:latin typeface="Aptos"/>
            </a:endParaRPr>
          </a:p>
        </p:txBody>
      </p:sp>
      <p:pic>
        <p:nvPicPr>
          <p:cNvPr id="82" name="Picture 4"/>
          <p:cNvPicPr/>
          <p:nvPr/>
        </p:nvPicPr>
        <p:blipFill>
          <a:blip r:embed="rId2"/>
          <a:stretch/>
        </p:blipFill>
        <p:spPr>
          <a:xfrm>
            <a:off x="3809880" y="2514600"/>
            <a:ext cx="3962160" cy="29714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</a:majorFont>
      <a:minorFont>
        <a:latin typeface="Aptos" panose="0211000402020202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</a:majorFont>
      <a:minorFont>
        <a:latin typeface="Aptos" panose="0211000402020202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</a:majorFont>
      <a:minorFont>
        <a:latin typeface="Aptos" panose="0211000402020202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</a:majorFont>
      <a:minorFont>
        <a:latin typeface="Aptos" panose="0211000402020202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</a:majorFont>
      <a:minorFont>
        <a:latin typeface="Aptos" panose="0211000402020202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</a:majorFont>
      <a:minorFont>
        <a:latin typeface="Aptos" panose="0211000402020202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</a:majorFont>
      <a:minorFont>
        <a:latin typeface="Aptos" panose="0211000402020202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</a:majorFont>
      <a:minorFont>
        <a:latin typeface="Aptos" panose="0211000402020202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</a:majorFont>
      <a:minorFont>
        <a:latin typeface="Aptos" panose="0211000402020202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</a:majorFont>
      <a:minorFont>
        <a:latin typeface="Aptos" panose="0211000402020202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</a:majorFont>
      <a:minorFont>
        <a:latin typeface="Aptos" panose="0211000402020202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</TotalTime>
  <Words>347</Words>
  <Application>Microsoft Office PowerPoint</Application>
  <PresentationFormat>Widescreen</PresentationFormat>
  <Paragraphs>15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11</vt:i4>
      </vt:variant>
      <vt:variant>
        <vt:lpstr>Slide Titles</vt:lpstr>
      </vt:variant>
      <vt:variant>
        <vt:i4>15</vt:i4>
      </vt:variant>
    </vt:vector>
  </HeadingPairs>
  <TitlesOfParts>
    <vt:vector size="34" baseType="lpstr">
      <vt:lpstr>Aptos</vt:lpstr>
      <vt:lpstr>Aptos Display</vt:lpstr>
      <vt:lpstr>Arial</vt:lpstr>
      <vt:lpstr>Consolas;Courier</vt:lpstr>
      <vt:lpstr>Menlo</vt:lpstr>
      <vt:lpstr>Symbol</vt:lpstr>
      <vt:lpstr>Times New Roman</vt:lpstr>
      <vt:lpstr>Wingdings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PowerPoint Presentation</vt:lpstr>
      <vt:lpstr>% Define the correct range for piScalar and plScalar piRange = 10.^(-15:1:0); % Adjust the range as needed plRange = 10.^(-15:1:0); % Adjust the range as needed </vt:lpstr>
      <vt:lpstr>piRange = 10.^(0:0.01:0.5); % Adjust the range as needed plRange = 10.^(-1.5:0.01:-1); % Adjust the range as needed </vt:lpstr>
      <vt:lpstr>Without Mat4_1</vt:lpstr>
      <vt:lpstr>Without Mat4_1- omitting local infeasibility</vt:lpstr>
      <vt:lpstr>With Mat4_1- omitting local infeasibility</vt:lpstr>
      <vt:lpstr>Without Mat4_1: plotting p_iVals and P_lVals</vt:lpstr>
      <vt:lpstr>With Mat4_1: plotting p_iVals and P_lVals</vt:lpstr>
      <vt:lpstr>Fixed Values for P_i and P_l in the global controller – set them to 10^-4</vt:lpstr>
      <vt:lpstr>plotCombinedControlDesignVariation P_DG_Range = -15:step_size:10; % Range for P_DG in linear scale P_Line_Range = 0:step_size:15; % Range for P_Line in linear scale </vt:lpstr>
      <vt:lpstr>plotCombinedControlDesignVariation piVals = P_DG + deltaP_DG * rand(1, numOfDGs); plVals = P_Line + deltaP_Line * rand(1, numOfLines); </vt:lpstr>
      <vt:lpstr>plotCombinedControlDesignVariation piVals = P_DG + rand(1, numOfDGs) + 1/2 * deltaP_DG; plVals = P_Line + rand(1, numOfLines) + 1/2 * deltaP_Line; </vt:lpstr>
      <vt:lpstr>PowerPoint Presentation</vt:lpstr>
      <vt:lpstr>PowerPoint Presentation</vt:lpstr>
      <vt:lpstr>function plotTestBothFeasibility step_size = 0.5; piRange = 10.^(-5:step_size:0);  plRange = 10.^(-5:step_size:0; squareSize = step_size  numRandomPoints = 10;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Mohammad Javad</dc:creator>
  <dc:description/>
  <cp:lastModifiedBy>Mohammad Javad</cp:lastModifiedBy>
  <cp:revision>3</cp:revision>
  <dcterms:created xsi:type="dcterms:W3CDTF">2024-08-28T12:38:33Z</dcterms:created>
  <dcterms:modified xsi:type="dcterms:W3CDTF">2024-09-05T16:38:36Z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12</vt:i4>
  </property>
</Properties>
</file>