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8.wmf" ContentType="image/x-wmf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1.wmf" ContentType="image/x-wmf"/>
  <Override PartName="/ppt/media/image10.wmf" ContentType="image/x-wmf"/>
  <Override PartName="/ppt/media/image12.jpeg" ContentType="image/jpeg"/>
  <Override PartName="/ppt/media/image7.wmf" ContentType="image/x-wmf"/>
  <Override PartName="/ppt/media/image1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FC200-BA4E-4856-87EE-0BC8485235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3018A43-0597-42AD-9A46-C25893B2EB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B0AD51C-6F84-41A3-990D-E3E930F2EE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32FCA1-BC5A-4976-8B1A-638757B59E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C12665-300B-40D2-8320-FB80FF7C7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DC5D30-E59F-47CB-B1B8-C6229DB4A1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3303C9E-3C94-43D5-BEDC-580EB01DAC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0D7E84E-D442-4B85-98F6-3AA6B66A6C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3F63CA8-5B19-4707-BA6B-58654F66FF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AC03EEA-23CB-458D-A92F-995B0E0D5B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638814F-2808-4C60-B292-10EAE01729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457C9-F2BE-4088-9E39-E214A0AA312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D87D17-B0C8-46E5-8BE9-B1171932072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F11CF-D024-478C-AE9A-84407267A18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A69BBC-87DC-4B73-9ACC-4B89A9B5BAC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4C79A9-A350-448A-8A1A-247DA53CA95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56989-CAC7-46CC-A120-A8E0A3253BA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A5EE16-4730-4774-A971-1C5999288EC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43298-5A24-4A6E-9115-1C1421A351A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0975C-9221-46FD-A909-09C2D3177DD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C3CBEF-0DA6-4ED4-B09C-320A59A7E30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4ECDCD-883C-43F2-BC39-4384766BD5D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DC Microgrid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0" y="10731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3971880" y="246708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3629160" y="251460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057400" y="685800"/>
            <a:ext cx="8001000" cy="631656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511200" y="228600"/>
            <a:ext cx="6575400" cy="386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b="0" lang="en-US" sz="10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plVals = P_Line + deltaP_Line * rand(1, numOfLines) - 1/2 * deltaP_Line;</a:t>
            </a:r>
            <a:endParaRPr b="0" lang="en-US" sz="10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1" name=""/>
          <p:cNvSpPr/>
          <p:nvPr/>
        </p:nvSpPr>
        <p:spPr>
          <a:xfrm rot="21535200">
            <a:off x="5404680" y="3052440"/>
            <a:ext cx="385200" cy="33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41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77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4174200" y="3344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4174200" y="3092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027920" y="360"/>
            <a:ext cx="463068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38320" y="53640"/>
            <a:ext cx="5248080" cy="30690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85320" y="3019680"/>
            <a:ext cx="5401080" cy="26953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152640" y="5715000"/>
            <a:ext cx="6248160" cy="13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8" name="Picture 4" descr=""/>
          <p:cNvPicPr/>
          <p:nvPr/>
        </p:nvPicPr>
        <p:blipFill>
          <a:blip r:embed="rId1"/>
          <a:stretch/>
        </p:blipFill>
        <p:spPr>
          <a:xfrm>
            <a:off x="-305640" y="102780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Picture 4" descr=""/>
          <p:cNvPicPr/>
          <p:nvPr/>
        </p:nvPicPr>
        <p:blipFill>
          <a:blip r:embed="rId1"/>
          <a:stretch/>
        </p:blipFill>
        <p:spPr>
          <a:xfrm>
            <a:off x="0" y="1132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-500400" y="916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3681360" y="188136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3614760" y="234792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3429000" y="217188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2990880" y="232416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3809880" y="2514600"/>
            <a:ext cx="39621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LibreOffice/24.2.5.2$Linux_X86_64 LibreOffice_project/420$Build-2</Application>
  <AppVersion>15.0000</AppVersion>
  <Words>251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2024-08-28T12:38:33Z</dcterms:created>
  <dc:creator>Mohammad Javad</dc:creator>
  <dc:description/>
  <dc:language>en-US</dc:language>
  <cp:lastModifiedBy/>
  <dcterms:modified xsi:type="dcterms:W3CDTF">2024-09-04T16:40:30Z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