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6A1CF-03E6-431F-B38C-CDB13B403957}" v="39" dt="2024-09-18T22:10:58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7BA6A1CF-03E6-431F-B38C-CDB13B403957}"/>
    <pc:docChg chg="custSel addSld delSld modSld sldOrd">
      <pc:chgData name="Mohammad Javad" userId="22da5a1cdc82ebb5" providerId="LiveId" clId="{7BA6A1CF-03E6-431F-B38C-CDB13B403957}" dt="2024-09-18T22:12:03.753" v="610" actId="20577"/>
      <pc:docMkLst>
        <pc:docMk/>
      </pc:docMkLst>
      <pc:sldChg chg="new del">
        <pc:chgData name="Mohammad Javad" userId="22da5a1cdc82ebb5" providerId="LiveId" clId="{7BA6A1CF-03E6-431F-B38C-CDB13B403957}" dt="2024-09-18T21:29:46.248" v="110" actId="2696"/>
        <pc:sldMkLst>
          <pc:docMk/>
          <pc:sldMk cId="3966425588" sldId="256"/>
        </pc:sldMkLst>
      </pc:sldChg>
      <pc:sldChg chg="addSp delSp modSp new mod">
        <pc:chgData name="Mohammad Javad" userId="22da5a1cdc82ebb5" providerId="LiveId" clId="{7BA6A1CF-03E6-431F-B38C-CDB13B403957}" dt="2024-09-18T22:12:03.753" v="610" actId="20577"/>
        <pc:sldMkLst>
          <pc:docMk/>
          <pc:sldMk cId="421049422" sldId="257"/>
        </pc:sldMkLst>
        <pc:spChg chg="mod">
          <ac:chgData name="Mohammad Javad" userId="22da5a1cdc82ebb5" providerId="LiveId" clId="{7BA6A1CF-03E6-431F-B38C-CDB13B403957}" dt="2024-09-18T21:29:35.914" v="108" actId="20577"/>
          <ac:spMkLst>
            <pc:docMk/>
            <pc:sldMk cId="421049422" sldId="257"/>
            <ac:spMk id="2" creationId="{08652BB9-8CCC-8C3D-6156-18465D4245D2}"/>
          </ac:spMkLst>
        </pc:spChg>
        <pc:spChg chg="del">
          <ac:chgData name="Mohammad Javad" userId="22da5a1cdc82ebb5" providerId="LiveId" clId="{7BA6A1CF-03E6-431F-B38C-CDB13B403957}" dt="2024-09-18T21:29:39.927" v="109" actId="478"/>
          <ac:spMkLst>
            <pc:docMk/>
            <pc:sldMk cId="421049422" sldId="257"/>
            <ac:spMk id="3" creationId="{FA4DDC6F-1A3C-FEF5-C420-F6E769BB33B0}"/>
          </ac:spMkLst>
        </pc:spChg>
        <pc:spChg chg="add mod">
          <ac:chgData name="Mohammad Javad" userId="22da5a1cdc82ebb5" providerId="LiveId" clId="{7BA6A1CF-03E6-431F-B38C-CDB13B403957}" dt="2024-09-18T21:54:05.474" v="313" actId="1076"/>
          <ac:spMkLst>
            <pc:docMk/>
            <pc:sldMk cId="421049422" sldId="257"/>
            <ac:spMk id="7" creationId="{2CC3FF7C-CB70-AAAC-AF16-648199A37726}"/>
          </ac:spMkLst>
        </pc:spChg>
        <pc:spChg chg="add">
          <ac:chgData name="Mohammad Javad" userId="22da5a1cdc82ebb5" providerId="LiveId" clId="{7BA6A1CF-03E6-431F-B38C-CDB13B403957}" dt="2024-09-18T21:33:07.537" v="163"/>
          <ac:spMkLst>
            <pc:docMk/>
            <pc:sldMk cId="421049422" sldId="257"/>
            <ac:spMk id="8" creationId="{A3D05C3F-A515-6DB9-C289-B8B69B327E2D}"/>
          </ac:spMkLst>
        </pc:spChg>
        <pc:spChg chg="add">
          <ac:chgData name="Mohammad Javad" userId="22da5a1cdc82ebb5" providerId="LiveId" clId="{7BA6A1CF-03E6-431F-B38C-CDB13B403957}" dt="2024-09-18T21:33:12.237" v="164"/>
          <ac:spMkLst>
            <pc:docMk/>
            <pc:sldMk cId="421049422" sldId="257"/>
            <ac:spMk id="9" creationId="{1E298C51-A1A7-F6EE-6512-042ED826CE02}"/>
          </ac:spMkLst>
        </pc:spChg>
        <pc:spChg chg="add">
          <ac:chgData name="Mohammad Javad" userId="22da5a1cdc82ebb5" providerId="LiveId" clId="{7BA6A1CF-03E6-431F-B38C-CDB13B403957}" dt="2024-09-18T21:33:16.419" v="165"/>
          <ac:spMkLst>
            <pc:docMk/>
            <pc:sldMk cId="421049422" sldId="257"/>
            <ac:spMk id="10" creationId="{0FB4A9B7-1999-A3FF-EB61-A247FE4BD96A}"/>
          </ac:spMkLst>
        </pc:spChg>
        <pc:spChg chg="add mod">
          <ac:chgData name="Mohammad Javad" userId="22da5a1cdc82ebb5" providerId="LiveId" clId="{7BA6A1CF-03E6-431F-B38C-CDB13B403957}" dt="2024-09-18T22:12:03.753" v="610" actId="20577"/>
          <ac:spMkLst>
            <pc:docMk/>
            <pc:sldMk cId="421049422" sldId="257"/>
            <ac:spMk id="11" creationId="{9EA352F4-8B3D-DC30-AF38-8AC9E82C7E7D}"/>
          </ac:spMkLst>
        </pc:spChg>
        <pc:picChg chg="add mod">
          <ac:chgData name="Mohammad Javad" userId="22da5a1cdc82ebb5" providerId="LiveId" clId="{7BA6A1CF-03E6-431F-B38C-CDB13B403957}" dt="2024-09-18T21:54:14.970" v="316" actId="1076"/>
          <ac:picMkLst>
            <pc:docMk/>
            <pc:sldMk cId="421049422" sldId="257"/>
            <ac:picMk id="5" creationId="{85C26F05-BD38-FD01-FA40-49FB32D75A41}"/>
          </ac:picMkLst>
        </pc:picChg>
      </pc:sldChg>
      <pc:sldChg chg="addSp delSp modSp new mod">
        <pc:chgData name="Mohammad Javad" userId="22da5a1cdc82ebb5" providerId="LiveId" clId="{7BA6A1CF-03E6-431F-B38C-CDB13B403957}" dt="2024-09-18T21:57:50.826" v="375" actId="20577"/>
        <pc:sldMkLst>
          <pc:docMk/>
          <pc:sldMk cId="1785994827" sldId="258"/>
        </pc:sldMkLst>
        <pc:spChg chg="mod">
          <ac:chgData name="Mohammad Javad" userId="22da5a1cdc82ebb5" providerId="LiveId" clId="{7BA6A1CF-03E6-431F-B38C-CDB13B403957}" dt="2024-09-18T21:32:12.211" v="150" actId="20577"/>
          <ac:spMkLst>
            <pc:docMk/>
            <pc:sldMk cId="1785994827" sldId="258"/>
            <ac:spMk id="2" creationId="{1E464D02-6111-6967-7CD7-E9289F15B78A}"/>
          </ac:spMkLst>
        </pc:spChg>
        <pc:spChg chg="del">
          <ac:chgData name="Mohammad Javad" userId="22da5a1cdc82ebb5" providerId="LiveId" clId="{7BA6A1CF-03E6-431F-B38C-CDB13B403957}" dt="2024-09-18T21:32:15.947" v="151" actId="478"/>
          <ac:spMkLst>
            <pc:docMk/>
            <pc:sldMk cId="1785994827" sldId="258"/>
            <ac:spMk id="3" creationId="{285070CC-90BE-B95A-D699-1733BBB4A7AE}"/>
          </ac:spMkLst>
        </pc:spChg>
        <pc:spChg chg="add mod">
          <ac:chgData name="Mohammad Javad" userId="22da5a1cdc82ebb5" providerId="LiveId" clId="{7BA6A1CF-03E6-431F-B38C-CDB13B403957}" dt="2024-09-18T21:57:50.826" v="375" actId="20577"/>
          <ac:spMkLst>
            <pc:docMk/>
            <pc:sldMk cId="1785994827" sldId="258"/>
            <ac:spMk id="6" creationId="{8F068484-C012-91B4-EEFD-5669B4BEBF89}"/>
          </ac:spMkLst>
        </pc:spChg>
        <pc:picChg chg="add mod">
          <ac:chgData name="Mohammad Javad" userId="22da5a1cdc82ebb5" providerId="LiveId" clId="{7BA6A1CF-03E6-431F-B38C-CDB13B403957}" dt="2024-09-18T21:57:32.657" v="339" actId="1076"/>
          <ac:picMkLst>
            <pc:docMk/>
            <pc:sldMk cId="1785994827" sldId="258"/>
            <ac:picMk id="4" creationId="{10390D25-25A4-B928-5D88-2A2421B41458}"/>
          </ac:picMkLst>
        </pc:picChg>
      </pc:sldChg>
      <pc:sldChg chg="addSp modSp add mod">
        <pc:chgData name="Mohammad Javad" userId="22da5a1cdc82ebb5" providerId="LiveId" clId="{7BA6A1CF-03E6-431F-B38C-CDB13B403957}" dt="2024-09-18T21:50:37.610" v="177" actId="1076"/>
        <pc:sldMkLst>
          <pc:docMk/>
          <pc:sldMk cId="2520435578" sldId="259"/>
        </pc:sldMkLst>
        <pc:spChg chg="mod">
          <ac:chgData name="Mohammad Javad" userId="22da5a1cdc82ebb5" providerId="LiveId" clId="{7BA6A1CF-03E6-431F-B38C-CDB13B403957}" dt="2024-09-18T21:50:17.674" v="174" actId="1076"/>
          <ac:spMkLst>
            <pc:docMk/>
            <pc:sldMk cId="2520435578" sldId="259"/>
            <ac:spMk id="2" creationId="{1E464D02-6111-6967-7CD7-E9289F15B78A}"/>
          </ac:spMkLst>
        </pc:spChg>
        <pc:picChg chg="add mod">
          <ac:chgData name="Mohammad Javad" userId="22da5a1cdc82ebb5" providerId="LiveId" clId="{7BA6A1CF-03E6-431F-B38C-CDB13B403957}" dt="2024-09-18T21:50:37.610" v="177" actId="1076"/>
          <ac:picMkLst>
            <pc:docMk/>
            <pc:sldMk cId="2520435578" sldId="259"/>
            <ac:picMk id="3" creationId="{98D807F8-C0DC-BA7F-A440-C389786D7943}"/>
          </ac:picMkLst>
        </pc:picChg>
      </pc:sldChg>
      <pc:sldChg chg="addSp modSp add mod">
        <pc:chgData name="Mohammad Javad" userId="22da5a1cdc82ebb5" providerId="LiveId" clId="{7BA6A1CF-03E6-431F-B38C-CDB13B403957}" dt="2024-09-18T21:51:08.233" v="182" actId="1076"/>
        <pc:sldMkLst>
          <pc:docMk/>
          <pc:sldMk cId="1789553891" sldId="260"/>
        </pc:sldMkLst>
        <pc:spChg chg="mod">
          <ac:chgData name="Mohammad Javad" userId="22da5a1cdc82ebb5" providerId="LiveId" clId="{7BA6A1CF-03E6-431F-B38C-CDB13B403957}" dt="2024-09-18T21:50:48.394" v="179" actId="1076"/>
          <ac:spMkLst>
            <pc:docMk/>
            <pc:sldMk cId="1789553891" sldId="260"/>
            <ac:spMk id="2" creationId="{1E464D02-6111-6967-7CD7-E9289F15B78A}"/>
          </ac:spMkLst>
        </pc:spChg>
        <pc:picChg chg="add mod">
          <ac:chgData name="Mohammad Javad" userId="22da5a1cdc82ebb5" providerId="LiveId" clId="{7BA6A1CF-03E6-431F-B38C-CDB13B403957}" dt="2024-09-18T21:51:08.233" v="182" actId="1076"/>
          <ac:picMkLst>
            <pc:docMk/>
            <pc:sldMk cId="1789553891" sldId="260"/>
            <ac:picMk id="3" creationId="{490389F3-7D65-8980-16DA-FE6034AA6A0C}"/>
          </ac:picMkLst>
        </pc:picChg>
      </pc:sldChg>
      <pc:sldChg chg="addSp modSp add mod ord">
        <pc:chgData name="Mohammad Javad" userId="22da5a1cdc82ebb5" providerId="LiveId" clId="{7BA6A1CF-03E6-431F-B38C-CDB13B403957}" dt="2024-09-18T21:52:53.893" v="198"/>
        <pc:sldMkLst>
          <pc:docMk/>
          <pc:sldMk cId="1965056378" sldId="261"/>
        </pc:sldMkLst>
        <pc:spChg chg="mod">
          <ac:chgData name="Mohammad Javad" userId="22da5a1cdc82ebb5" providerId="LiveId" clId="{7BA6A1CF-03E6-431F-B38C-CDB13B403957}" dt="2024-09-18T21:51:15.826" v="183" actId="1076"/>
          <ac:spMkLst>
            <pc:docMk/>
            <pc:sldMk cId="1965056378" sldId="261"/>
            <ac:spMk id="2" creationId="{1E464D02-6111-6967-7CD7-E9289F15B78A}"/>
          </ac:spMkLst>
        </pc:spChg>
        <pc:picChg chg="add mod">
          <ac:chgData name="Mohammad Javad" userId="22da5a1cdc82ebb5" providerId="LiveId" clId="{7BA6A1CF-03E6-431F-B38C-CDB13B403957}" dt="2024-09-18T21:51:32.610" v="187" actId="1076"/>
          <ac:picMkLst>
            <pc:docMk/>
            <pc:sldMk cId="1965056378" sldId="261"/>
            <ac:picMk id="3" creationId="{3AFA8660-29F7-825D-DF44-9E9392DFA77E}"/>
          </ac:picMkLst>
        </pc:picChg>
      </pc:sldChg>
      <pc:sldChg chg="addSp modSp add mod">
        <pc:chgData name="Mohammad Javad" userId="22da5a1cdc82ebb5" providerId="LiveId" clId="{7BA6A1CF-03E6-431F-B38C-CDB13B403957}" dt="2024-09-18T21:52:13.001" v="191" actId="1076"/>
        <pc:sldMkLst>
          <pc:docMk/>
          <pc:sldMk cId="450473548" sldId="262"/>
        </pc:sldMkLst>
        <pc:spChg chg="mod">
          <ac:chgData name="Mohammad Javad" userId="22da5a1cdc82ebb5" providerId="LiveId" clId="{7BA6A1CF-03E6-431F-B38C-CDB13B403957}" dt="2024-09-18T21:51:40.128" v="189" actId="1076"/>
          <ac:spMkLst>
            <pc:docMk/>
            <pc:sldMk cId="450473548" sldId="262"/>
            <ac:spMk id="2" creationId="{1E464D02-6111-6967-7CD7-E9289F15B78A}"/>
          </ac:spMkLst>
        </pc:spChg>
        <pc:picChg chg="add mod">
          <ac:chgData name="Mohammad Javad" userId="22da5a1cdc82ebb5" providerId="LiveId" clId="{7BA6A1CF-03E6-431F-B38C-CDB13B403957}" dt="2024-09-18T21:52:13.001" v="191" actId="1076"/>
          <ac:picMkLst>
            <pc:docMk/>
            <pc:sldMk cId="450473548" sldId="262"/>
            <ac:picMk id="3" creationId="{CEC65CBD-0A7D-ED86-86B6-6F92C7B1DB1F}"/>
          </ac:picMkLst>
        </pc:picChg>
      </pc:sldChg>
      <pc:sldChg chg="addSp modSp add mod">
        <pc:chgData name="Mohammad Javad" userId="22da5a1cdc82ebb5" providerId="LiveId" clId="{7BA6A1CF-03E6-431F-B38C-CDB13B403957}" dt="2024-09-18T21:52:30.290" v="194" actId="1076"/>
        <pc:sldMkLst>
          <pc:docMk/>
          <pc:sldMk cId="1562731361" sldId="263"/>
        </pc:sldMkLst>
        <pc:spChg chg="mod">
          <ac:chgData name="Mohammad Javad" userId="22da5a1cdc82ebb5" providerId="LiveId" clId="{7BA6A1CF-03E6-431F-B38C-CDB13B403957}" dt="2024-09-18T21:52:19.329" v="192" actId="1076"/>
          <ac:spMkLst>
            <pc:docMk/>
            <pc:sldMk cId="1562731361" sldId="263"/>
            <ac:spMk id="2" creationId="{1E464D02-6111-6967-7CD7-E9289F15B78A}"/>
          </ac:spMkLst>
        </pc:spChg>
        <pc:picChg chg="add mod">
          <ac:chgData name="Mohammad Javad" userId="22da5a1cdc82ebb5" providerId="LiveId" clId="{7BA6A1CF-03E6-431F-B38C-CDB13B403957}" dt="2024-09-18T21:52:30.290" v="194" actId="1076"/>
          <ac:picMkLst>
            <pc:docMk/>
            <pc:sldMk cId="1562731361" sldId="263"/>
            <ac:picMk id="3" creationId="{63C4D2F8-07AA-4B72-99AE-23A6748D8320}"/>
          </ac:picMkLst>
        </pc:picChg>
      </pc:sldChg>
      <pc:sldChg chg="addSp delSp modSp add del mod ord">
        <pc:chgData name="Mohammad Javad" userId="22da5a1cdc82ebb5" providerId="LiveId" clId="{7BA6A1CF-03E6-431F-B38C-CDB13B403957}" dt="2024-09-18T21:54:16.622" v="317" actId="47"/>
        <pc:sldMkLst>
          <pc:docMk/>
          <pc:sldMk cId="1895020413" sldId="264"/>
        </pc:sldMkLst>
        <pc:spChg chg="add del mod">
          <ac:chgData name="Mohammad Javad" userId="22da5a1cdc82ebb5" providerId="LiveId" clId="{7BA6A1CF-03E6-431F-B38C-CDB13B403957}" dt="2024-09-18T21:54:00.487" v="312" actId="21"/>
          <ac:spMkLst>
            <pc:docMk/>
            <pc:sldMk cId="1895020413" sldId="264"/>
            <ac:spMk id="3" creationId="{9EA352F4-8B3D-DC30-AF38-8AC9E82C7E7D}"/>
          </ac:spMkLst>
        </pc:spChg>
      </pc:sldChg>
      <pc:sldChg chg="addSp modSp add mod">
        <pc:chgData name="Mohammad Javad" userId="22da5a1cdc82ebb5" providerId="LiveId" clId="{7BA6A1CF-03E6-431F-B38C-CDB13B403957}" dt="2024-09-18T22:00:03.945" v="412" actId="1076"/>
        <pc:sldMkLst>
          <pc:docMk/>
          <pc:sldMk cId="736199064" sldId="265"/>
        </pc:sldMkLst>
        <pc:spChg chg="mod">
          <ac:chgData name="Mohammad Javad" userId="22da5a1cdc82ebb5" providerId="LiveId" clId="{7BA6A1CF-03E6-431F-B38C-CDB13B403957}" dt="2024-09-18T21:55:52.130" v="330" actId="1076"/>
          <ac:spMkLst>
            <pc:docMk/>
            <pc:sldMk cId="736199064" sldId="265"/>
            <ac:spMk id="2" creationId="{1E464D02-6111-6967-7CD7-E9289F15B78A}"/>
          </ac:spMkLst>
        </pc:spChg>
        <pc:spChg chg="add">
          <ac:chgData name="Mohammad Javad" userId="22da5a1cdc82ebb5" providerId="LiveId" clId="{7BA6A1CF-03E6-431F-B38C-CDB13B403957}" dt="2024-09-18T21:59:44.237" v="378"/>
          <ac:spMkLst>
            <pc:docMk/>
            <pc:sldMk cId="736199064" sldId="265"/>
            <ac:spMk id="4" creationId="{F53080E1-D7CC-512E-9782-3C9D8EDE8752}"/>
          </ac:spMkLst>
        </pc:spChg>
        <pc:spChg chg="add">
          <ac:chgData name="Mohammad Javad" userId="22da5a1cdc82ebb5" providerId="LiveId" clId="{7BA6A1CF-03E6-431F-B38C-CDB13B403957}" dt="2024-09-18T21:59:47.937" v="379"/>
          <ac:spMkLst>
            <pc:docMk/>
            <pc:sldMk cId="736199064" sldId="265"/>
            <ac:spMk id="5" creationId="{3CF5A7D0-DA2D-D1B7-3A39-7FC6DFEB5C76}"/>
          </ac:spMkLst>
        </pc:spChg>
        <pc:spChg chg="add mod">
          <ac:chgData name="Mohammad Javad" userId="22da5a1cdc82ebb5" providerId="LiveId" clId="{7BA6A1CF-03E6-431F-B38C-CDB13B403957}" dt="2024-09-18T22:00:03.945" v="412" actId="1076"/>
          <ac:spMkLst>
            <pc:docMk/>
            <pc:sldMk cId="736199064" sldId="265"/>
            <ac:spMk id="7" creationId="{41C8D339-890E-B445-FEF3-C542D4918F41}"/>
          </ac:spMkLst>
        </pc:spChg>
        <pc:picChg chg="add mod">
          <ac:chgData name="Mohammad Javad" userId="22da5a1cdc82ebb5" providerId="LiveId" clId="{7BA6A1CF-03E6-431F-B38C-CDB13B403957}" dt="2024-09-18T21:59:33.434" v="377" actId="1076"/>
          <ac:picMkLst>
            <pc:docMk/>
            <pc:sldMk cId="736199064" sldId="265"/>
            <ac:picMk id="3" creationId="{9D9F72C4-E4A6-0312-3EB7-947623D31D07}"/>
          </ac:picMkLst>
        </pc:picChg>
      </pc:sldChg>
      <pc:sldChg chg="addSp modSp add mod">
        <pc:chgData name="Mohammad Javad" userId="22da5a1cdc82ebb5" providerId="LiveId" clId="{7BA6A1CF-03E6-431F-B38C-CDB13B403957}" dt="2024-09-18T22:02:17.713" v="414" actId="1076"/>
        <pc:sldMkLst>
          <pc:docMk/>
          <pc:sldMk cId="3053678891" sldId="266"/>
        </pc:sldMkLst>
        <pc:picChg chg="add mod">
          <ac:chgData name="Mohammad Javad" userId="22da5a1cdc82ebb5" providerId="LiveId" clId="{7BA6A1CF-03E6-431F-B38C-CDB13B403957}" dt="2024-09-18T22:02:17.713" v="414" actId="1076"/>
          <ac:picMkLst>
            <pc:docMk/>
            <pc:sldMk cId="3053678891" sldId="266"/>
            <ac:picMk id="4" creationId="{242D9D02-80D1-7F3A-4F17-F04040847943}"/>
          </ac:picMkLst>
        </pc:picChg>
      </pc:sldChg>
      <pc:sldChg chg="add del">
        <pc:chgData name="Mohammad Javad" userId="22da5a1cdc82ebb5" providerId="LiveId" clId="{7BA6A1CF-03E6-431F-B38C-CDB13B403957}" dt="2024-09-18T21:55:34.913" v="324" actId="47"/>
        <pc:sldMkLst>
          <pc:docMk/>
          <pc:sldMk cId="3742616283" sldId="266"/>
        </pc:sldMkLst>
      </pc:sldChg>
      <pc:sldChg chg="addSp modSp add mod">
        <pc:chgData name="Mohammad Javad" userId="22da5a1cdc82ebb5" providerId="LiveId" clId="{7BA6A1CF-03E6-431F-B38C-CDB13B403957}" dt="2024-09-18T22:02:38.233" v="417" actId="1076"/>
        <pc:sldMkLst>
          <pc:docMk/>
          <pc:sldMk cId="701360864" sldId="267"/>
        </pc:sldMkLst>
        <pc:picChg chg="add mod">
          <ac:chgData name="Mohammad Javad" userId="22da5a1cdc82ebb5" providerId="LiveId" clId="{7BA6A1CF-03E6-431F-B38C-CDB13B403957}" dt="2024-09-18T22:02:38.233" v="417" actId="1076"/>
          <ac:picMkLst>
            <pc:docMk/>
            <pc:sldMk cId="701360864" sldId="267"/>
            <ac:picMk id="4" creationId="{A8BC5513-8C62-F614-6C65-B59D71ADFC9C}"/>
          </ac:picMkLst>
        </pc:picChg>
      </pc:sldChg>
      <pc:sldChg chg="add del">
        <pc:chgData name="Mohammad Javad" userId="22da5a1cdc82ebb5" providerId="LiveId" clId="{7BA6A1CF-03E6-431F-B38C-CDB13B403957}" dt="2024-09-18T21:55:34.913" v="324" actId="47"/>
        <pc:sldMkLst>
          <pc:docMk/>
          <pc:sldMk cId="998926935" sldId="267"/>
        </pc:sldMkLst>
      </pc:sldChg>
      <pc:sldChg chg="addSp modSp add mod">
        <pc:chgData name="Mohammad Javad" userId="22da5a1cdc82ebb5" providerId="LiveId" clId="{7BA6A1CF-03E6-431F-B38C-CDB13B403957}" dt="2024-09-18T22:02:58.266" v="420" actId="1076"/>
        <pc:sldMkLst>
          <pc:docMk/>
          <pc:sldMk cId="504946332" sldId="268"/>
        </pc:sldMkLst>
        <pc:picChg chg="add mod">
          <ac:chgData name="Mohammad Javad" userId="22da5a1cdc82ebb5" providerId="LiveId" clId="{7BA6A1CF-03E6-431F-B38C-CDB13B403957}" dt="2024-09-18T22:02:58.266" v="420" actId="1076"/>
          <ac:picMkLst>
            <pc:docMk/>
            <pc:sldMk cId="504946332" sldId="268"/>
            <ac:picMk id="4" creationId="{492C2D1E-4099-04DD-E99C-4A1B2328DD75}"/>
          </ac:picMkLst>
        </pc:picChg>
      </pc:sldChg>
      <pc:sldChg chg="add del">
        <pc:chgData name="Mohammad Javad" userId="22da5a1cdc82ebb5" providerId="LiveId" clId="{7BA6A1CF-03E6-431F-B38C-CDB13B403957}" dt="2024-09-18T21:55:34.913" v="324" actId="47"/>
        <pc:sldMkLst>
          <pc:docMk/>
          <pc:sldMk cId="2791919705" sldId="268"/>
        </pc:sldMkLst>
      </pc:sldChg>
      <pc:sldChg chg="add del">
        <pc:chgData name="Mohammad Javad" userId="22da5a1cdc82ebb5" providerId="LiveId" clId="{7BA6A1CF-03E6-431F-B38C-CDB13B403957}" dt="2024-09-18T21:55:34.913" v="324" actId="47"/>
        <pc:sldMkLst>
          <pc:docMk/>
          <pc:sldMk cId="2118407332" sldId="269"/>
        </pc:sldMkLst>
      </pc:sldChg>
      <pc:sldChg chg="addSp modSp add mod">
        <pc:chgData name="Mohammad Javad" userId="22da5a1cdc82ebb5" providerId="LiveId" clId="{7BA6A1CF-03E6-431F-B38C-CDB13B403957}" dt="2024-09-18T22:03:12.905" v="423" actId="1076"/>
        <pc:sldMkLst>
          <pc:docMk/>
          <pc:sldMk cId="2528254157" sldId="269"/>
        </pc:sldMkLst>
        <pc:picChg chg="add mod">
          <ac:chgData name="Mohammad Javad" userId="22da5a1cdc82ebb5" providerId="LiveId" clId="{7BA6A1CF-03E6-431F-B38C-CDB13B403957}" dt="2024-09-18T22:03:12.905" v="423" actId="1076"/>
          <ac:picMkLst>
            <pc:docMk/>
            <pc:sldMk cId="2528254157" sldId="269"/>
            <ac:picMk id="4" creationId="{AEAB8911-3BB8-0709-D96E-B20B3C3E4FA3}"/>
          </ac:picMkLst>
        </pc:picChg>
      </pc:sldChg>
      <pc:sldChg chg="addSp modSp add mod">
        <pc:chgData name="Mohammad Javad" userId="22da5a1cdc82ebb5" providerId="LiveId" clId="{7BA6A1CF-03E6-431F-B38C-CDB13B403957}" dt="2024-09-18T22:03:27.842" v="425" actId="1076"/>
        <pc:sldMkLst>
          <pc:docMk/>
          <pc:sldMk cId="121762387" sldId="270"/>
        </pc:sldMkLst>
        <pc:picChg chg="add mod">
          <ac:chgData name="Mohammad Javad" userId="22da5a1cdc82ebb5" providerId="LiveId" clId="{7BA6A1CF-03E6-431F-B38C-CDB13B403957}" dt="2024-09-18T22:03:27.842" v="425" actId="1076"/>
          <ac:picMkLst>
            <pc:docMk/>
            <pc:sldMk cId="121762387" sldId="270"/>
            <ac:picMk id="4" creationId="{4E844F38-8849-63C4-8D7C-7C4A235291E9}"/>
          </ac:picMkLst>
        </pc:picChg>
      </pc:sldChg>
      <pc:sldChg chg="add del">
        <pc:chgData name="Mohammad Javad" userId="22da5a1cdc82ebb5" providerId="LiveId" clId="{7BA6A1CF-03E6-431F-B38C-CDB13B403957}" dt="2024-09-18T21:55:34.913" v="324" actId="47"/>
        <pc:sldMkLst>
          <pc:docMk/>
          <pc:sldMk cId="3099335117" sldId="270"/>
        </pc:sldMkLst>
      </pc:sldChg>
      <pc:sldChg chg="addSp delSp modSp new mod">
        <pc:chgData name="Mohammad Javad" userId="22da5a1cdc82ebb5" providerId="LiveId" clId="{7BA6A1CF-03E6-431F-B38C-CDB13B403957}" dt="2024-09-18T22:11:40.556" v="602" actId="20577"/>
        <pc:sldMkLst>
          <pc:docMk/>
          <pc:sldMk cId="3527342921" sldId="271"/>
        </pc:sldMkLst>
        <pc:spChg chg="mod">
          <ac:chgData name="Mohammad Javad" userId="22da5a1cdc82ebb5" providerId="LiveId" clId="{7BA6A1CF-03E6-431F-B38C-CDB13B403957}" dt="2024-09-18T22:11:40.556" v="602" actId="20577"/>
          <ac:spMkLst>
            <pc:docMk/>
            <pc:sldMk cId="3527342921" sldId="271"/>
            <ac:spMk id="2" creationId="{5D9C6B2E-626A-7FC3-4FFC-2B66EC68C167}"/>
          </ac:spMkLst>
        </pc:spChg>
        <pc:spChg chg="del">
          <ac:chgData name="Mohammad Javad" userId="22da5a1cdc82ebb5" providerId="LiveId" clId="{7BA6A1CF-03E6-431F-B38C-CDB13B403957}" dt="2024-09-18T22:04:17.923" v="548" actId="478"/>
          <ac:spMkLst>
            <pc:docMk/>
            <pc:sldMk cId="3527342921" sldId="271"/>
            <ac:spMk id="3" creationId="{1B97F941-9981-2F2E-B0FE-98C679267D2A}"/>
          </ac:spMkLst>
        </pc:spChg>
        <pc:picChg chg="add mod">
          <ac:chgData name="Mohammad Javad" userId="22da5a1cdc82ebb5" providerId="LiveId" clId="{7BA6A1CF-03E6-431F-B38C-CDB13B403957}" dt="2024-09-18T22:11:00.960" v="551" actId="1076"/>
          <ac:picMkLst>
            <pc:docMk/>
            <pc:sldMk cId="3527342921" sldId="271"/>
            <ac:picMk id="4" creationId="{CA3ACD2E-2CEA-4185-6CE9-FA4839121A2C}"/>
          </ac:picMkLst>
        </pc:picChg>
      </pc:sldChg>
      <pc:sldChg chg="add del">
        <pc:chgData name="Mohammad Javad" userId="22da5a1cdc82ebb5" providerId="LiveId" clId="{7BA6A1CF-03E6-431F-B38C-CDB13B403957}" dt="2024-09-18T21:55:34.913" v="324" actId="47"/>
        <pc:sldMkLst>
          <pc:docMk/>
          <pc:sldMk cId="358182782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9987-36AB-CF8F-6CFE-647B7F8D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F6457-2FF3-0B25-A791-DEF29576D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33E5-6247-EED7-3EC1-9D16603F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C45A0-1140-2BBA-3623-832C72CF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21B5-F2E5-E4B8-CCF1-84AE1900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271-DC8C-03BB-6D4E-A95D117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7824B-EA34-6F49-8EDA-E42FD33FB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2CE9-A917-17EC-449C-47C858B6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A850-5C84-3A44-AAA9-A155F5D7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A0D3-6213-A906-7034-78B50635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D84A6-7B51-6E44-5FB5-21A9CFBC7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C84E8-52B5-D8D8-6345-BFFC43A65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08C4-5B69-378C-E79C-DF08ACAF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E07B-3CD1-764F-1FFC-9B5D6DD8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EEB6-164F-3C4F-B9A8-53F50A86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5ABC-2399-ECE5-E46A-EB5AA91C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CA46-0619-A522-A8F9-46BB17DF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1F98-AEB1-4A72-B5DE-A3205F88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6040-7D1B-0069-8607-738B8E2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5283-2A80-FCCF-6853-DF2F9283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3854-9D0E-8BBF-62E0-C2A13061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BC0D-B8AF-A493-3699-333B7969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687C-1CE8-A919-D56A-E749AE7F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281C-07F7-6897-A44D-83C5B9F7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595C-B6D1-7E93-75C2-EBDA715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3E49-A3E4-E815-EFEE-D7EEAD39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03CF-87AF-8E32-5B5D-A8C489712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7A26-9D50-AE7D-784D-ED8AE3AE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79169-9402-30C7-1CDA-F7A0F6F2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26D7-0DD4-08EC-8CE1-DACCCC7A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170F-DC1A-715F-0ACA-A0A043C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0819-7D0C-2E15-BA14-C94C0C0E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565D-DEF4-A35B-5B45-F160A557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16A19-30A7-78D1-3CCC-7A17848A1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1E6F7-F9F7-D98B-1F8E-E410D75C1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13B0-7338-9959-935C-952B81363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55688-B91A-965C-DD23-9A6883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B9CEE-500F-B467-AD76-87AAE11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960DC-5506-8124-C804-E9E899EF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D923-84F0-A6E6-CBC6-E99536BA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098FD-1E5B-AC44-1FF9-C00D9406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41362-3CBC-A42B-70AE-0A8BFF48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6FB9B-485A-9F3F-26FB-655C101E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6C8D-6E0E-F5A9-ED9D-FBDFFA99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02119-8139-3752-C4A2-452F5083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A770E-2DF9-F91C-26C9-A0CC4A81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0C66-060F-BFD3-609A-6CF0FF70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5C36-E616-B1DA-CA47-547579C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3A15F-E252-29F4-CB99-155E3B56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A42D-9F60-F9B0-6360-4904763A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BB89-DF37-DA70-E388-0A4062B5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74D76-0763-520B-99E2-ED21C63C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5F79-27C6-9D98-E9B3-1E69249D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3D08B-BBD5-E39D-26DB-2152F19DB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D6B3E-FC6E-C92A-21FD-312C8A5C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671F-8C7B-C130-0B87-E633C298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BF5E-E68C-73A8-6925-19CAB6E8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6534-2583-FC78-E6AA-C05BEF7A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B0755-5882-9F4F-E589-8E4804F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5952-C544-DD51-7E62-B991B499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236A-562F-84FC-A27E-251B41B1D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C7B9A-45B8-4E4E-BE74-38A31ACD3F6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67F9-3607-29DB-FEEB-E2DB3FB1E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B2A6-DBA8-4B11-BB5D-90252E33D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97120-97F0-4677-8902-2AB42B5B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2BB9-8CCC-8C3D-6156-18465D4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for 4 DGs with soft and hard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26F05-BD38-FD01-FA40-49FB32D7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989"/>
            <a:ext cx="4362450" cy="326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3FF7C-CB70-AAAC-AF16-648199A37726}"/>
              </a:ext>
            </a:extLst>
          </p:cNvPr>
          <p:cNvSpPr txBox="1"/>
          <p:nvPr/>
        </p:nvSpPr>
        <p:spPr>
          <a:xfrm>
            <a:off x="5372100" y="161889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Coordinates of DGs:</a:t>
            </a:r>
          </a:p>
          <a:p>
            <a:r>
              <a:rPr lang="en-US"/>
              <a:t>    0.0763    0.9780</a:t>
            </a:r>
          </a:p>
          <a:p>
            <a:r>
              <a:rPr lang="en-US"/>
              <a:t>    0.7799    0.5385</a:t>
            </a:r>
          </a:p>
          <a:p>
            <a:r>
              <a:rPr lang="en-US"/>
              <a:t>    0.4384    0.5011</a:t>
            </a:r>
          </a:p>
          <a:p>
            <a:r>
              <a:rPr lang="en-US"/>
              <a:t>    0.7235    0.0721</a:t>
            </a:r>
          </a:p>
          <a:p>
            <a:endParaRPr lang="en-US"/>
          </a:p>
          <a:p>
            <a:r>
              <a:rPr lang="en-US"/>
              <a:t>Adjacency Matrix:</a:t>
            </a:r>
          </a:p>
          <a:p>
            <a:r>
              <a:rPr lang="en-US"/>
              <a:t>     0     0     1     0</a:t>
            </a:r>
          </a:p>
          <a:p>
            <a:r>
              <a:rPr lang="en-US"/>
              <a:t>     0     0     1     1</a:t>
            </a:r>
          </a:p>
          <a:p>
            <a:r>
              <a:rPr lang="en-US"/>
              <a:t>     1     1     0     1</a:t>
            </a:r>
          </a:p>
          <a:p>
            <a:r>
              <a:rPr lang="en-US"/>
              <a:t>     0     1     1     0</a:t>
            </a:r>
          </a:p>
          <a:p>
            <a:endParaRPr lang="en-US"/>
          </a:p>
          <a:p>
            <a:r>
              <a:rPr lang="en-US"/>
              <a:t>B_il Matrix:</a:t>
            </a:r>
          </a:p>
          <a:p>
            <a:r>
              <a:rPr lang="en-US"/>
              <a:t>     1     0     0     0</a:t>
            </a:r>
          </a:p>
          <a:p>
            <a:r>
              <a:rPr lang="en-US"/>
              <a:t>     0     1     1     0</a:t>
            </a:r>
          </a:p>
          <a:p>
            <a:r>
              <a:rPr lang="en-US"/>
              <a:t>    -1    -1     0     1</a:t>
            </a:r>
          </a:p>
          <a:p>
            <a:r>
              <a:rPr lang="en-US"/>
              <a:t>     0     0    -1    -1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352F4-8B3D-DC30-AF38-8AC9E82C7E7D}"/>
              </a:ext>
            </a:extLst>
          </p:cNvPr>
          <p:cNvSpPr txBox="1"/>
          <p:nvPr/>
        </p:nvSpPr>
        <p:spPr>
          <a:xfrm>
            <a:off x="7629525" y="1647825"/>
            <a:ext cx="435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Scenario:</a:t>
            </a:r>
          </a:p>
          <a:p>
            <a:endParaRPr lang="en-US" dirty="0"/>
          </a:p>
          <a:p>
            <a:r>
              <a:rPr lang="en-US" dirty="0"/>
              <a:t>4-6 Sec: Local Load Change</a:t>
            </a:r>
          </a:p>
          <a:p>
            <a:r>
              <a:rPr lang="en-US" dirty="0"/>
              <a:t>At 3 Sec: Added the constant current load</a:t>
            </a:r>
          </a:p>
        </p:txBody>
      </p:sp>
    </p:spTree>
    <p:extLst>
      <p:ext uri="{BB962C8B-B14F-4D97-AF65-F5344CB8AC3E}">
        <p14:creationId xmlns:p14="http://schemas.microsoft.com/office/powerpoint/2010/main" val="42104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Soft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C5513-8C62-F614-6C65-B59D71AD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Soft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C2D1E-4099-04DD-E99C-4A1B2328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6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4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Soft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8911-3BB8-0709-D96E-B20B3C3E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6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Soft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44F38-8849-63C4-8D7C-7C4A235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6B2E-626A-7FC3-4FFC-2B66EC68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Hard and Soft topology at the same time. You can see that both average voltages are the same and fit, and there is no difference between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ACD2E-2CEA-4185-6CE9-FA483912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7937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90D25-25A4-B928-5D88-2A2421B4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804988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68484-C012-91B4-EEFD-5669B4BEBF89}"/>
              </a:ext>
            </a:extLst>
          </p:cNvPr>
          <p:cNvSpPr txBox="1"/>
          <p:nvPr/>
        </p:nvSpPr>
        <p:spPr>
          <a:xfrm>
            <a:off x="7724775" y="208073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commMatrix</a:t>
            </a:r>
            <a:r>
              <a:rPr lang="fr-FR" dirty="0"/>
              <a:t> = 4×4    </a:t>
            </a:r>
          </a:p>
          <a:p>
            <a:r>
              <a:rPr lang="fr-FR" dirty="0"/>
              <a:t>     0     0     1     0</a:t>
            </a:r>
          </a:p>
          <a:p>
            <a:r>
              <a:rPr lang="fr-FR" dirty="0"/>
              <a:t>     0     0     1     1</a:t>
            </a:r>
          </a:p>
          <a:p>
            <a:r>
              <a:rPr lang="fr-FR" dirty="0"/>
              <a:t>     1     1     0     1</a:t>
            </a:r>
          </a:p>
          <a:p>
            <a:r>
              <a:rPr lang="fr-FR" dirty="0"/>
              <a:t>     0     1     1     0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Number</a:t>
            </a:r>
            <a:r>
              <a:rPr lang="fr-FR" dirty="0"/>
              <a:t> of Communication = 8</a:t>
            </a:r>
          </a:p>
        </p:txBody>
      </p:sp>
    </p:spTree>
    <p:extLst>
      <p:ext uri="{BB962C8B-B14F-4D97-AF65-F5344CB8AC3E}">
        <p14:creationId xmlns:p14="http://schemas.microsoft.com/office/powerpoint/2010/main" val="178599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7325"/>
            <a:ext cx="10515600" cy="1325563"/>
          </a:xfrm>
        </p:spPr>
        <p:txBody>
          <a:bodyPr/>
          <a:lstStyle/>
          <a:p>
            <a:r>
              <a:rPr lang="en-US" dirty="0"/>
              <a:t>Hard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807F8-C0DC-BA7F-A440-C389786D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9550"/>
            <a:ext cx="10515600" cy="1325563"/>
          </a:xfrm>
        </p:spPr>
        <p:txBody>
          <a:bodyPr/>
          <a:lstStyle/>
          <a:p>
            <a:r>
              <a:rPr lang="en-US" dirty="0"/>
              <a:t>Hard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389F3-7D65-8980-16DA-FE6034AA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5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Hard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A8660-29F7-825D-DF44-9E9392DF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5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2100"/>
            <a:ext cx="10515600" cy="1325563"/>
          </a:xfrm>
        </p:spPr>
        <p:txBody>
          <a:bodyPr/>
          <a:lstStyle/>
          <a:p>
            <a:r>
              <a:rPr lang="en-US" dirty="0"/>
              <a:t>Hard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65CBD-0A7D-ED86-86B6-6F92C7B1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6921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7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25"/>
            <a:ext cx="10515600" cy="1325563"/>
          </a:xfrm>
        </p:spPr>
        <p:txBody>
          <a:bodyPr/>
          <a:lstStyle/>
          <a:p>
            <a:r>
              <a:rPr lang="en-US" dirty="0"/>
              <a:t>Hard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4D2F8-07AA-4B72-99AE-23A6748D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Soft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F72C4-E4A6-0312-3EB7-947623D3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938337"/>
            <a:ext cx="4362450" cy="326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8D339-890E-B445-FEF3-C542D4918F41}"/>
              </a:ext>
            </a:extLst>
          </p:cNvPr>
          <p:cNvSpPr txBox="1"/>
          <p:nvPr/>
        </p:nvSpPr>
        <p:spPr>
          <a:xfrm>
            <a:off x="6424613" y="2290286"/>
            <a:ext cx="6219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commMatrix</a:t>
            </a:r>
            <a:r>
              <a:rPr lang="fr-FR" dirty="0"/>
              <a:t> = 4×4    </a:t>
            </a:r>
          </a:p>
          <a:p>
            <a:r>
              <a:rPr lang="fr-FR" dirty="0"/>
              <a:t>     0     1     1     1</a:t>
            </a:r>
          </a:p>
          <a:p>
            <a:r>
              <a:rPr lang="fr-FR" dirty="0"/>
              <a:t>     1     0     0     0</a:t>
            </a:r>
          </a:p>
          <a:p>
            <a:r>
              <a:rPr lang="fr-FR" dirty="0"/>
              <a:t>     0     0     0     0</a:t>
            </a:r>
          </a:p>
          <a:p>
            <a:r>
              <a:rPr lang="fr-FR" dirty="0"/>
              <a:t>     1     0     1     0</a:t>
            </a:r>
          </a:p>
          <a:p>
            <a:endParaRPr lang="fr-FR" dirty="0"/>
          </a:p>
          <a:p>
            <a:r>
              <a:rPr lang="fr-FR" dirty="0" err="1"/>
              <a:t>Number</a:t>
            </a:r>
            <a:r>
              <a:rPr lang="fr-FR" dirty="0"/>
              <a:t> of Communication = 6</a:t>
            </a:r>
          </a:p>
        </p:txBody>
      </p:sp>
    </p:spTree>
    <p:extLst>
      <p:ext uri="{BB962C8B-B14F-4D97-AF65-F5344CB8AC3E}">
        <p14:creationId xmlns:p14="http://schemas.microsoft.com/office/powerpoint/2010/main" val="7361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D02-6111-6967-7CD7-E9289F15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Soft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D9D02-80D1-7F3A-4F17-F0404084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7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205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Figures for 4 DGs with soft and hard topology</vt:lpstr>
      <vt:lpstr>Hard Topology</vt:lpstr>
      <vt:lpstr>Hard Topology</vt:lpstr>
      <vt:lpstr>Hard Topology</vt:lpstr>
      <vt:lpstr>Hard Topology</vt:lpstr>
      <vt:lpstr>Hard Topology</vt:lpstr>
      <vt:lpstr>Hard Topology</vt:lpstr>
      <vt:lpstr>Soft Topology</vt:lpstr>
      <vt:lpstr>Soft Topology</vt:lpstr>
      <vt:lpstr>Soft Topology</vt:lpstr>
      <vt:lpstr>Soft Topology</vt:lpstr>
      <vt:lpstr>Soft Topology</vt:lpstr>
      <vt:lpstr>Soft Topology</vt:lpstr>
      <vt:lpstr>Hard and Soft topology at the same time. You can see that both average voltages are the same and fit, and there is no difference between them.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Javad</dc:creator>
  <cp:lastModifiedBy>Mohammad Javad</cp:lastModifiedBy>
  <cp:revision>1</cp:revision>
  <dcterms:created xsi:type="dcterms:W3CDTF">2024-09-18T21:24:39Z</dcterms:created>
  <dcterms:modified xsi:type="dcterms:W3CDTF">2024-09-18T22:12:10Z</dcterms:modified>
</cp:coreProperties>
</file>