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28E4-EB8A-0C5C-DC0C-275EB8E9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BEC2C-EFB5-5151-CAAA-181F2A51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ECE4-7401-D2E2-E5DC-8CE92C5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02B5-E98E-B2B0-D6DA-DDE57FA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FB4-7FAA-3E94-43F7-830AEAF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DA27-E110-BC9E-1DF2-85B55580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D82F-5F4C-5CD2-F44C-345AA6D9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CFD-7744-7F55-F632-445FABF8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F7C0-E104-C728-7E84-6E0309E7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7FBA-2025-A1C9-A760-EE4410B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B64D0-F238-4EBB-C883-61F5738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8352B-318D-A343-7732-984CCBCC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3B01-2A52-BA39-1C6E-7F67BBEF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E8-5845-7934-9855-FC9B341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AB37-5315-5578-7691-91AA64B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9CF-E26F-20B9-E2C0-FD0CB89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3192-D0F1-19DC-1CD8-7D2874D3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DCD2-088A-ABBF-239B-BA2A7CEA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9F30-6263-9005-6947-A890A73D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C8C0-3F83-3E78-46F0-635DF28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BD7A-A47F-3121-3566-6AC4918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DF6D-3A2D-69BF-4E38-04E63E8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DCB6-9B23-7450-E60F-80832E89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FE9E-B713-6B2F-A65E-04B3A5E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9206-DA37-3A16-CCF8-9AC5F456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527-DA41-D171-6AA4-075BF004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8256-5D0A-F624-8364-31796220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1F06-5F1C-5064-84BF-05E6C50F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3F1A-A96E-F718-5F31-783CBD1F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FFA4-EEFB-D8D5-14E7-BA08396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1F7F-46A9-0836-B475-CF2E971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86A7-A46F-ECF4-642F-54AF7D66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6E4F-ECCA-35D8-5809-CA29F306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AF1F-E8C3-AAC2-0314-0E5F128A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650E-EAF3-D4A7-D716-D65697B79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4AF34-FA3A-37C7-D23C-19F0952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4C95D-768C-3CFF-133D-ED56C7E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51E2E-5FF6-6FC3-C761-02A97703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33F0-2F58-D924-6EBB-6DD05774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F7A7-8BD6-5812-931E-200A9D8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87434-C014-A101-461A-A7EBD46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37AAF-F96A-B1BE-F34F-1F1A689A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2B82-E236-7EEF-BDAB-B0EB2B24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8B214-24D0-5B1F-6B77-AFF475F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E0077-CA2B-1C40-AEA9-60B3934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569B-3D51-269F-947C-1FB725A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F130-1BA5-7D6D-AE85-FC7D617B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1B7-A9CF-F51E-FE1C-0B0C7805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98805-3171-D697-E168-D0723F9BE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D92E-7C76-88C9-4A6D-27A2AF0F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F968-4BDF-CE39-7E86-C96BD3D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046C-190C-98FC-921E-C967F8F4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2C-F83B-1B0D-EDFF-B1F32A4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9FE20-F7BF-7569-FC60-89B86A0B8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8C81-1CEE-1D74-6D7F-F97FF0A5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6457-C6BE-E8CB-A573-71CAA9E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3DCB-C1AE-CB4F-BF65-3C9ACF22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6E8A-3F59-5BB9-202A-BA8F5EB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CB9B7-1326-2353-1585-E4B67112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4BF9-235D-A73B-E68F-84CAA03B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0ACFC-B2AF-F4A9-DDE6-6BDC22259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68E1-82E9-4883-963D-4A58FF6F19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2596-0971-9A65-672B-9F146A3D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AB3E-1285-C247-5667-981657AB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2B668-ABDD-4FE1-BE85-6B1BF881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72CAB7-EF79-37A2-2AA5-87AE86CAE507}"/>
              </a:ext>
            </a:extLst>
          </p:cNvPr>
          <p:cNvSpPr txBox="1"/>
          <p:nvPr/>
        </p:nvSpPr>
        <p:spPr>
          <a:xfrm>
            <a:off x="4721902" y="299803"/>
            <a:ext cx="22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Microgrid Control</a:t>
            </a:r>
          </a:p>
        </p:txBody>
      </p:sp>
    </p:spTree>
    <p:extLst>
      <p:ext uri="{BB962C8B-B14F-4D97-AF65-F5344CB8AC3E}">
        <p14:creationId xmlns:p14="http://schemas.microsoft.com/office/powerpoint/2010/main" val="25867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121-744C-6DC1-F6BA-FF6391C8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Define the correct range for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piScalar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and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plScalar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piRange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 err="1">
                <a:effectLst/>
                <a:latin typeface="Menlo"/>
              </a:rPr>
              <a:t>plRange</a:t>
            </a:r>
            <a:r>
              <a:rPr lang="en-US" sz="1800" b="0" i="0" dirty="0">
                <a:effectLst/>
                <a:latin typeface="Menlo"/>
              </a:rPr>
              <a:t> = 10.^(-15:1:0);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Adjust the range as needed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F5E62-1D1B-DACE-7E08-496DDCA4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581" y="1027906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Javad</dc:creator>
  <cp:lastModifiedBy>Mohammad Javad</cp:lastModifiedBy>
  <cp:revision>1</cp:revision>
  <dcterms:created xsi:type="dcterms:W3CDTF">2024-08-28T12:38:33Z</dcterms:created>
  <dcterms:modified xsi:type="dcterms:W3CDTF">2024-08-28T12:41:27Z</dcterms:modified>
</cp:coreProperties>
</file>